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Lst>
  <p:notesMasterIdLst>
    <p:notesMasterId r:id="rId26"/>
  </p:notesMasterIdLst>
  <p:handoutMasterIdLst>
    <p:handoutMasterId r:id="rId27"/>
  </p:handoutMasterIdLst>
  <p:sldIdLst>
    <p:sldId id="256" r:id="rId4"/>
    <p:sldId id="257" r:id="rId5"/>
    <p:sldId id="258" r:id="rId6"/>
    <p:sldId id="265" r:id="rId7"/>
    <p:sldId id="303" r:id="rId8"/>
    <p:sldId id="266" r:id="rId9"/>
    <p:sldId id="273" r:id="rId10"/>
    <p:sldId id="304" r:id="rId11"/>
    <p:sldId id="272" r:id="rId12"/>
    <p:sldId id="275" r:id="rId13"/>
    <p:sldId id="274" r:id="rId14"/>
    <p:sldId id="299" r:id="rId15"/>
    <p:sldId id="294" r:id="rId16"/>
    <p:sldId id="279" r:id="rId17"/>
    <p:sldId id="280" r:id="rId18"/>
    <p:sldId id="278" r:id="rId19"/>
    <p:sldId id="282" r:id="rId20"/>
    <p:sldId id="296" r:id="rId21"/>
    <p:sldId id="300" r:id="rId22"/>
    <p:sldId id="301" r:id="rId23"/>
    <p:sldId id="292" r:id="rId24"/>
    <p:sldId id="302" r:id="rId2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CC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1" autoAdjust="0"/>
    <p:restoredTop sz="90769" autoAdjust="0"/>
  </p:normalViewPr>
  <p:slideViewPr>
    <p:cSldViewPr>
      <p:cViewPr varScale="1">
        <p:scale>
          <a:sx n="45" d="100"/>
          <a:sy n="45" d="100"/>
        </p:scale>
        <p:origin x="-1242" y="378"/>
      </p:cViewPr>
      <p:guideLst>
        <p:guide orient="horz" pos="2160"/>
        <p:guide pos="2880"/>
      </p:guideLst>
    </p:cSldViewPr>
  </p:slideViewPr>
  <p:outlineViewPr>
    <p:cViewPr>
      <p:scale>
        <a:sx n="33" d="100"/>
        <a:sy n="33" d="100"/>
      </p:scale>
      <p:origin x="0" y="1194"/>
    </p:cViewPr>
  </p:outlineViewPr>
  <p:notesTextViewPr>
    <p:cViewPr>
      <p:scale>
        <a:sx n="100" d="100"/>
        <a:sy n="100" d="100"/>
      </p:scale>
      <p:origin x="0" y="0"/>
    </p:cViewPr>
  </p:notesTextViewPr>
  <p:sorterViewPr>
    <p:cViewPr>
      <p:scale>
        <a:sx n="66" d="100"/>
        <a:sy n="66" d="100"/>
      </p:scale>
      <p:origin x="0" y="91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Marcador de encabezado"/>
          <p:cNvSpPr txBox="1">
            <a:spLocks noGrp="1"/>
          </p:cNvSpPr>
          <p:nvPr>
            <p:ph type="hdr" sz="quarter"/>
          </p:nvPr>
        </p:nvSpPr>
        <p:spPr>
          <a:xfrm>
            <a:off x="0" y="0"/>
            <a:ext cx="2976170" cy="456898"/>
          </a:xfrm>
          <a:prstGeom prst="rect">
            <a:avLst/>
          </a:prstGeom>
          <a:noFill/>
          <a:ln>
            <a:noFill/>
          </a:ln>
        </p:spPr>
        <p:txBody>
          <a:bodyPr vert="horz" wrap="square" lIns="78903" tIns="39456" rIns="78903" bIns="39456" anchor="t" anchorCtr="0" compatLnSpc="0"/>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s-ES" sz="1200" b="0" i="0" u="none" strike="noStrike" kern="1200" cap="none" spc="0" baseline="0">
              <a:solidFill>
                <a:srgbClr val="000000"/>
              </a:solidFill>
              <a:uFillTx/>
              <a:latin typeface="Arial" pitchFamily="18"/>
              <a:ea typeface="Microsoft YaHei" pitchFamily="2"/>
              <a:cs typeface="Mangal" pitchFamily="2"/>
            </a:endParaRPr>
          </a:p>
        </p:txBody>
      </p:sp>
      <p:sp>
        <p:nvSpPr>
          <p:cNvPr id="3" name="2 Marcador de fecha"/>
          <p:cNvSpPr txBox="1">
            <a:spLocks noGrp="1"/>
          </p:cNvSpPr>
          <p:nvPr>
            <p:ph type="dt" sz="quarter" idx="1"/>
          </p:nvPr>
        </p:nvSpPr>
        <p:spPr>
          <a:xfrm>
            <a:off x="3881792" y="0"/>
            <a:ext cx="2976170" cy="456898"/>
          </a:xfrm>
          <a:prstGeom prst="rect">
            <a:avLst/>
          </a:prstGeom>
          <a:noFill/>
          <a:ln>
            <a:noFill/>
          </a:ln>
        </p:spPr>
        <p:txBody>
          <a:bodyPr vert="horz" wrap="square" lIns="78903" tIns="39456" rIns="78903" bIns="39456" anchor="t" anchorCtr="0" compatLnSpc="0"/>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s-ES" sz="1200" b="0" i="0" u="none" strike="noStrike" kern="1200" cap="none" spc="0" baseline="0">
              <a:solidFill>
                <a:srgbClr val="000000"/>
              </a:solidFill>
              <a:uFillTx/>
              <a:latin typeface="Arial" pitchFamily="18"/>
              <a:ea typeface="Microsoft YaHei" pitchFamily="2"/>
              <a:cs typeface="Mangal" pitchFamily="2"/>
            </a:endParaRPr>
          </a:p>
        </p:txBody>
      </p:sp>
      <p:sp>
        <p:nvSpPr>
          <p:cNvPr id="4" name="3 Marcador de pie de página"/>
          <p:cNvSpPr txBox="1">
            <a:spLocks noGrp="1"/>
          </p:cNvSpPr>
          <p:nvPr>
            <p:ph type="ftr" sz="quarter" idx="2"/>
          </p:nvPr>
        </p:nvSpPr>
        <p:spPr>
          <a:xfrm>
            <a:off x="0" y="8686955"/>
            <a:ext cx="2976170" cy="456898"/>
          </a:xfrm>
          <a:prstGeom prst="rect">
            <a:avLst/>
          </a:prstGeom>
          <a:noFill/>
          <a:ln>
            <a:noFill/>
          </a:ln>
        </p:spPr>
        <p:txBody>
          <a:bodyPr vert="horz" wrap="square" lIns="78903" tIns="39456" rIns="78903" bIns="39456" anchor="b" anchorCtr="0" compatLnSpc="0"/>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s-ES" sz="1200" b="0" i="0" u="none" strike="noStrike" kern="1200" cap="none" spc="0" baseline="0">
              <a:solidFill>
                <a:srgbClr val="000000"/>
              </a:solidFill>
              <a:uFillTx/>
              <a:latin typeface="Arial" pitchFamily="18"/>
              <a:ea typeface="Microsoft YaHei" pitchFamily="2"/>
              <a:cs typeface="Mangal" pitchFamily="2"/>
            </a:endParaRPr>
          </a:p>
        </p:txBody>
      </p:sp>
      <p:sp>
        <p:nvSpPr>
          <p:cNvPr id="5" name="4 Marcador de número de diapositiva"/>
          <p:cNvSpPr txBox="1">
            <a:spLocks noGrp="1"/>
          </p:cNvSpPr>
          <p:nvPr>
            <p:ph type="sldNum" sz="quarter" idx="3"/>
          </p:nvPr>
        </p:nvSpPr>
        <p:spPr>
          <a:xfrm>
            <a:off x="3881792" y="8686955"/>
            <a:ext cx="2976170" cy="456898"/>
          </a:xfrm>
          <a:prstGeom prst="rect">
            <a:avLst/>
          </a:prstGeom>
          <a:noFill/>
          <a:ln>
            <a:noFill/>
          </a:ln>
        </p:spPr>
        <p:txBody>
          <a:bodyPr vert="horz" wrap="square" lIns="78903" tIns="39456" rIns="78903" bIns="39456" anchor="b" anchorCtr="0" compatLnSpc="0"/>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B4F9B492-99EB-49A9-AAE7-94A513928F8A}" type="slidenum">
              <a:rPr/>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t>‹Nº›</a:t>
            </a:fld>
            <a:endParaRPr lang="es-ES" sz="1200" b="0" i="0" u="none" strike="noStrike" kern="1200" cap="none" spc="0" baseline="0">
              <a:solidFill>
                <a:srgbClr val="000000"/>
              </a:solidFill>
              <a:uFillTx/>
              <a:latin typeface="Arial" pitchFamily="18"/>
              <a:ea typeface="Microsoft YaHei" pitchFamily="2"/>
              <a:cs typeface="Mangal" pitchFamily="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idx="2"/>
          </p:nvPr>
        </p:nvSpPr>
        <p:spPr>
          <a:xfrm>
            <a:off x="1107000" y="812517"/>
            <a:ext cx="5345280" cy="4008958"/>
          </a:xfrm>
          <a:prstGeom prst="rect">
            <a:avLst/>
          </a:prstGeom>
          <a:noFill/>
          <a:ln>
            <a:noFill/>
            <a:prstDash val="solid"/>
          </a:ln>
        </p:spPr>
      </p:sp>
      <p:sp>
        <p:nvSpPr>
          <p:cNvPr id="3" name="2 Marcador de notas"/>
          <p:cNvSpPr txBox="1">
            <a:spLocks noGrp="1"/>
          </p:cNvSpPr>
          <p:nvPr>
            <p:ph type="body" sz="quarter" idx="3"/>
          </p:nvPr>
        </p:nvSpPr>
        <p:spPr>
          <a:xfrm>
            <a:off x="755998" y="5078522"/>
            <a:ext cx="6047640" cy="4811042"/>
          </a:xfrm>
          <a:prstGeom prst="rect">
            <a:avLst/>
          </a:prstGeom>
          <a:noFill/>
          <a:ln>
            <a:noFill/>
          </a:ln>
        </p:spPr>
        <p:txBody>
          <a:bodyPr vert="horz" wrap="square" lIns="0" tIns="0" rIns="0" bIns="0" anchor="t" anchorCtr="0" compatLnSpc="1"/>
          <a:lstStyle/>
          <a:p>
            <a:pPr lvl="0"/>
            <a:endParaRPr lang="es-ES"/>
          </a:p>
        </p:txBody>
      </p:sp>
      <p:sp>
        <p:nvSpPr>
          <p:cNvPr id="4" name="3 Marcador de encabezado"/>
          <p:cNvSpPr txBox="1">
            <a:spLocks noGrp="1"/>
          </p:cNvSpPr>
          <p:nvPr>
            <p:ph type="hdr" sz="quarter"/>
          </p:nvPr>
        </p:nvSpPr>
        <p:spPr>
          <a:xfrm>
            <a:off x="0" y="0"/>
            <a:ext cx="3280684" cy="534238"/>
          </a:xfrm>
          <a:prstGeom prst="rect">
            <a:avLst/>
          </a:prstGeom>
          <a:noFill/>
          <a:ln>
            <a:noFill/>
          </a:ln>
        </p:spPr>
        <p:txBody>
          <a:bodyPr vert="horz" wrap="square" lIns="0" tIns="0" rIns="0" bIns="0" anchor="t" anchorCtr="0" compatLnSpc="1"/>
          <a:lstStyle>
            <a:lvl1pPr marL="0" marR="0" lvl="0" indent="0" algn="l" defTabSz="914400" rtl="0" fontAlgn="auto" hangingPunct="0">
              <a:lnSpc>
                <a:spcPct val="100000"/>
              </a:lnSpc>
              <a:spcBef>
                <a:spcPts val="0"/>
              </a:spcBef>
              <a:spcAft>
                <a:spcPts val="0"/>
              </a:spcAft>
              <a:buNone/>
              <a:tabLst/>
              <a:defRPr lang="es-ES"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es-ES"/>
          </a:p>
        </p:txBody>
      </p:sp>
      <p:sp>
        <p:nvSpPr>
          <p:cNvPr id="5" name="4 Marcador de fecha"/>
          <p:cNvSpPr txBox="1">
            <a:spLocks noGrp="1"/>
          </p:cNvSpPr>
          <p:nvPr>
            <p:ph type="dt" idx="1"/>
          </p:nvPr>
        </p:nvSpPr>
        <p:spPr>
          <a:xfrm>
            <a:off x="4278962" y="0"/>
            <a:ext cx="3280684" cy="534238"/>
          </a:xfrm>
          <a:prstGeom prst="rect">
            <a:avLst/>
          </a:prstGeom>
          <a:noFill/>
          <a:ln>
            <a:noFill/>
          </a:ln>
        </p:spPr>
        <p:txBody>
          <a:bodyPr vert="horz" wrap="square" lIns="0" tIns="0" rIns="0" bIns="0" anchor="t" anchorCtr="0" compatLnSpc="1"/>
          <a:lstStyle>
            <a:lvl1pPr marL="0" marR="0" lvl="0" indent="0" algn="r" defTabSz="914400" rtl="0" fontAlgn="auto" hangingPunct="0">
              <a:lnSpc>
                <a:spcPct val="100000"/>
              </a:lnSpc>
              <a:spcBef>
                <a:spcPts val="0"/>
              </a:spcBef>
              <a:spcAft>
                <a:spcPts val="0"/>
              </a:spcAft>
              <a:buNone/>
              <a:tabLst/>
              <a:defRPr lang="es-ES"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es-ES"/>
          </a:p>
        </p:txBody>
      </p:sp>
      <p:sp>
        <p:nvSpPr>
          <p:cNvPr id="6" name="5 Marcador de pie de página"/>
          <p:cNvSpPr txBox="1">
            <a:spLocks noGrp="1"/>
          </p:cNvSpPr>
          <p:nvPr>
            <p:ph type="ftr" sz="quarter" idx="4"/>
          </p:nvPr>
        </p:nvSpPr>
        <p:spPr>
          <a:xfrm>
            <a:off x="0" y="10157402"/>
            <a:ext cx="3280684" cy="534238"/>
          </a:xfrm>
          <a:prstGeom prst="rect">
            <a:avLst/>
          </a:prstGeom>
          <a:noFill/>
          <a:ln>
            <a:noFill/>
          </a:ln>
        </p:spPr>
        <p:txBody>
          <a:bodyPr vert="horz" wrap="square" lIns="0" tIns="0" rIns="0" bIns="0" anchor="b" anchorCtr="0" compatLnSpc="1"/>
          <a:lstStyle>
            <a:lvl1pPr marL="0" marR="0" lvl="0" indent="0" algn="l" defTabSz="914400" rtl="0" fontAlgn="auto" hangingPunct="0">
              <a:lnSpc>
                <a:spcPct val="100000"/>
              </a:lnSpc>
              <a:spcBef>
                <a:spcPts val="0"/>
              </a:spcBef>
              <a:spcAft>
                <a:spcPts val="0"/>
              </a:spcAft>
              <a:buNone/>
              <a:tabLst/>
              <a:defRPr lang="es-ES"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es-ES"/>
          </a:p>
        </p:txBody>
      </p:sp>
      <p:sp>
        <p:nvSpPr>
          <p:cNvPr id="7" name="6 Marcador de número de diapositiva"/>
          <p:cNvSpPr txBox="1">
            <a:spLocks noGrp="1"/>
          </p:cNvSpPr>
          <p:nvPr>
            <p:ph type="sldNum" sz="quarter" idx="5"/>
          </p:nvPr>
        </p:nvSpPr>
        <p:spPr>
          <a:xfrm>
            <a:off x="4278962" y="10157402"/>
            <a:ext cx="3280684" cy="534238"/>
          </a:xfrm>
          <a:prstGeom prst="rect">
            <a:avLst/>
          </a:prstGeom>
          <a:noFill/>
          <a:ln>
            <a:noFill/>
          </a:ln>
        </p:spPr>
        <p:txBody>
          <a:bodyPr vert="horz" wrap="square" lIns="0" tIns="0" rIns="0" bIns="0" anchor="b" anchorCtr="0" compatLnSpc="1"/>
          <a:lstStyle>
            <a:lvl1pPr marL="0" marR="0" lvl="0" indent="0" algn="r" defTabSz="914400" rtl="0" fontAlgn="auto" hangingPunct="0">
              <a:lnSpc>
                <a:spcPct val="100000"/>
              </a:lnSpc>
              <a:spcBef>
                <a:spcPts val="0"/>
              </a:spcBef>
              <a:spcAft>
                <a:spcPts val="0"/>
              </a:spcAft>
              <a:buNone/>
              <a:tabLst/>
              <a:defRPr lang="es-ES"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fld id="{64AEEF44-0E69-4521-8231-FC1EA5738165}" type="slidenum">
              <a:rPr/>
              <a:pPr lvl="0"/>
              <a:t>‹Nº›</a:t>
            </a:fld>
            <a:endParaRPr lang="es-ES"/>
          </a:p>
        </p:txBody>
      </p:sp>
    </p:spTree>
  </p:cSld>
  <p:clrMap bg1="lt1" tx1="dk1" bg2="lt2" tx2="dk2" accent1="accent1" accent2="accent2" accent3="accent3" accent4="accent4" accent5="accent5" accent6="accent6" hlink="hlink" folHlink="folHlink"/>
  <p:notesStyle>
    <a:lvl1pPr marL="215999" marR="0" lvl="0" indent="-215999" defTabSz="914400" rtl="0" fontAlgn="auto" hangingPunct="0">
      <a:lnSpc>
        <a:spcPct val="100000"/>
      </a:lnSpc>
      <a:spcBef>
        <a:spcPts val="0"/>
      </a:spcBef>
      <a:spcAft>
        <a:spcPts val="0"/>
      </a:spcAft>
      <a:buNone/>
      <a:tabLst/>
      <a:defRPr lang="es-ES" sz="2000" b="0" i="0" u="none" strike="noStrike" kern="1200" cap="none" spc="0" baseline="0">
        <a:solidFill>
          <a:srgbClr val="000000"/>
        </a:solidFill>
        <a:uFillTx/>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06488" y="812800"/>
            <a:ext cx="5345112" cy="4008438"/>
          </a:xfrm>
          <a:solidFill>
            <a:srgbClr val="4F81BD"/>
          </a:solidFill>
          <a:ln w="25402">
            <a:solidFill>
              <a:srgbClr val="385D8A"/>
            </a:solidFill>
            <a:prstDash val="solid"/>
          </a:ln>
        </p:spPr>
      </p:sp>
      <p:sp>
        <p:nvSpPr>
          <p:cNvPr id="3" name="2 Marcador de notas"/>
          <p:cNvSpPr txBox="1">
            <a:spLocks noGrp="1"/>
          </p:cNvSpPr>
          <p:nvPr>
            <p:ph type="body" sz="quarter" idx="1"/>
          </p:nvPr>
        </p:nvSpPr>
        <p:spPr>
          <a:xfrm>
            <a:off x="755998" y="5078522"/>
            <a:ext cx="6047640" cy="4811399"/>
          </a:xfrm>
        </p:spPr>
        <p:txBody>
          <a:bodyPr/>
          <a:lstStyle/>
          <a:p>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4588" y="695325"/>
            <a:ext cx="4568825" cy="3427413"/>
          </a:xfrm>
          <a:solidFill>
            <a:srgbClr val="4F81BD"/>
          </a:solidFill>
          <a:ln w="25402">
            <a:solidFill>
              <a:srgbClr val="385D8A"/>
            </a:solidFill>
            <a:prstDash val="solid"/>
          </a:ln>
        </p:spPr>
      </p:sp>
      <p:sp>
        <p:nvSpPr>
          <p:cNvPr id="3" name="2 Marcador de notas"/>
          <p:cNvSpPr txBox="1">
            <a:spLocks noGrp="1"/>
          </p:cNvSpPr>
          <p:nvPr>
            <p:ph type="body" sz="quarter" idx="1"/>
          </p:nvPr>
        </p:nvSpPr>
        <p:spPr>
          <a:xfrm>
            <a:off x="685800" y="4343400"/>
            <a:ext cx="5486043" cy="4114800"/>
          </a:xfrm>
        </p:spPr>
        <p:txBody>
          <a:bodyP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0" y="0"/>
            <a:ext cx="0" cy="0"/>
          </a:xfrm>
          <a:solidFill>
            <a:srgbClr val="4F81BD"/>
          </a:solidFill>
          <a:ln w="25402">
            <a:solidFill>
              <a:srgbClr val="385D8A"/>
            </a:solidFill>
            <a:prstDash val="solid"/>
          </a:ln>
        </p:spPr>
      </p:sp>
      <p:sp>
        <p:nvSpPr>
          <p:cNvPr id="3" name="2 Marcador de notas"/>
          <p:cNvSpPr txBox="1">
            <a:spLocks noGrp="1"/>
          </p:cNvSpPr>
          <p:nvPr>
            <p:ph type="body" sz="quarter" idx="1"/>
          </p:nvPr>
        </p:nvSpPr>
        <p:spPr>
          <a:xfrm>
            <a:off x="685800" y="4343400"/>
            <a:ext cx="5486043" cy="4114443"/>
          </a:xfrm>
        </p:spPr>
        <p:txBody>
          <a:bodyPr lIns="90004" tIns="44997" rIns="90004" bIns="44997"/>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0" y="0"/>
            <a:ext cx="0" cy="0"/>
          </a:xfrm>
          <a:solidFill>
            <a:srgbClr val="4F81BD"/>
          </a:solidFill>
          <a:ln w="25402">
            <a:solidFill>
              <a:srgbClr val="385D8A"/>
            </a:solidFill>
            <a:prstDash val="solid"/>
          </a:ln>
        </p:spPr>
      </p:sp>
      <p:sp>
        <p:nvSpPr>
          <p:cNvPr id="3" name="2 Marcador de notas"/>
          <p:cNvSpPr txBox="1">
            <a:spLocks noGrp="1"/>
          </p:cNvSpPr>
          <p:nvPr>
            <p:ph type="body" sz="quarter" idx="1"/>
          </p:nvPr>
        </p:nvSpPr>
        <p:spPr>
          <a:xfrm>
            <a:off x="685800" y="4343400"/>
            <a:ext cx="5486043" cy="4114443"/>
          </a:xfrm>
        </p:spPr>
        <p:txBody>
          <a:bodyPr lIns="90004" tIns="44997" rIns="90004" bIns="44997"/>
          <a:lstStyle/>
          <a:p>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0" y="0"/>
            <a:ext cx="0" cy="0"/>
          </a:xfrm>
          <a:solidFill>
            <a:srgbClr val="4F81BD"/>
          </a:solidFill>
          <a:ln w="25402">
            <a:solidFill>
              <a:srgbClr val="385D8A"/>
            </a:solidFill>
            <a:prstDash val="solid"/>
          </a:ln>
        </p:spPr>
      </p:sp>
      <p:sp>
        <p:nvSpPr>
          <p:cNvPr id="3" name="2 Marcador de notas"/>
          <p:cNvSpPr txBox="1">
            <a:spLocks noGrp="1"/>
          </p:cNvSpPr>
          <p:nvPr>
            <p:ph type="body" sz="quarter" idx="1"/>
          </p:nvPr>
        </p:nvSpPr>
        <p:spPr>
          <a:xfrm>
            <a:off x="685800" y="4343400"/>
            <a:ext cx="5486043" cy="4114443"/>
          </a:xfrm>
        </p:spPr>
        <p:txBody>
          <a:bodyPr lIns="90004" tIns="44997" rIns="90004" bIns="44997"/>
          <a:lstStyle/>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0" y="0"/>
            <a:ext cx="0" cy="0"/>
          </a:xfrm>
          <a:solidFill>
            <a:srgbClr val="4F81BD"/>
          </a:solidFill>
          <a:ln w="25402">
            <a:solidFill>
              <a:srgbClr val="385D8A"/>
            </a:solidFill>
            <a:prstDash val="solid"/>
          </a:ln>
        </p:spPr>
      </p:sp>
      <p:sp>
        <p:nvSpPr>
          <p:cNvPr id="3" name="2 Marcador de notas"/>
          <p:cNvSpPr txBox="1">
            <a:spLocks noGrp="1"/>
          </p:cNvSpPr>
          <p:nvPr>
            <p:ph type="body" sz="quarter" idx="1"/>
          </p:nvPr>
        </p:nvSpPr>
        <p:spPr>
          <a:xfrm>
            <a:off x="685800" y="4343400"/>
            <a:ext cx="5486043" cy="4114443"/>
          </a:xfrm>
        </p:spPr>
        <p:txBody>
          <a:bodyPr lIns="90004" tIns="44997" rIns="90004" bIns="44997"/>
          <a:lstStyle/>
          <a:p>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06488" y="812800"/>
            <a:ext cx="5345112" cy="4008438"/>
          </a:xfrm>
          <a:solidFill>
            <a:srgbClr val="4F81BD"/>
          </a:solidFill>
          <a:ln w="25557">
            <a:solidFill>
              <a:srgbClr val="385D8A"/>
            </a:solidFill>
            <a:prstDash val="solid"/>
          </a:ln>
        </p:spPr>
      </p:sp>
      <p:sp>
        <p:nvSpPr>
          <p:cNvPr id="3" name="2 Marcador de notas"/>
          <p:cNvSpPr txBox="1">
            <a:spLocks noGrp="1"/>
          </p:cNvSpPr>
          <p:nvPr>
            <p:ph type="body" sz="quarter" idx="1"/>
          </p:nvPr>
        </p:nvSpPr>
        <p:spPr>
          <a:xfrm>
            <a:off x="685827" y="4343326"/>
            <a:ext cx="5486308" cy="4114873"/>
          </a:xfrm>
        </p:spPr>
        <p:txBody>
          <a:bodyPr/>
          <a:lstStyle/>
          <a:p>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4588" y="695325"/>
            <a:ext cx="4568825" cy="3427413"/>
          </a:xfrm>
          <a:solidFill>
            <a:srgbClr val="4F81BD"/>
          </a:solidFill>
          <a:ln w="25402">
            <a:solidFill>
              <a:srgbClr val="385D8A"/>
            </a:solidFill>
            <a:prstDash val="solid"/>
          </a:ln>
        </p:spPr>
      </p:sp>
      <p:sp>
        <p:nvSpPr>
          <p:cNvPr id="3" name="2 Marcador de notas"/>
          <p:cNvSpPr txBox="1">
            <a:spLocks noGrp="1"/>
          </p:cNvSpPr>
          <p:nvPr>
            <p:ph type="body" sz="quarter" idx="1"/>
          </p:nvPr>
        </p:nvSpPr>
        <p:spPr>
          <a:xfrm>
            <a:off x="685800" y="4343400"/>
            <a:ext cx="5486043" cy="4114800"/>
          </a:xfrm>
        </p:spPr>
        <p:txBody>
          <a:bodyPr/>
          <a:lstStyle/>
          <a:p>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06488" y="812800"/>
            <a:ext cx="5345112" cy="4008438"/>
          </a:xfrm>
          <a:ln w="9528">
            <a:solidFill>
              <a:srgbClr val="000000"/>
            </a:solidFill>
            <a:prstDash val="solid"/>
            <a:miter/>
          </a:ln>
        </p:spPr>
      </p:sp>
      <p:sp>
        <p:nvSpPr>
          <p:cNvPr id="3" name="2 Marcador de notas"/>
          <p:cNvSpPr txBox="1">
            <a:spLocks noGrp="1"/>
          </p:cNvSpPr>
          <p:nvPr>
            <p:ph type="body" sz="quarter" idx="1"/>
          </p:nvPr>
        </p:nvSpPr>
        <p:spPr/>
        <p:txBody>
          <a:bodyPr/>
          <a:lstStyle/>
          <a:p>
            <a:endParaRPr lang="es-ES"/>
          </a:p>
        </p:txBody>
      </p:sp>
      <p:sp>
        <p:nvSpPr>
          <p:cNvPr id="4" name="3 Marcador de número de diapositiva"/>
          <p:cNvSpPr txBox="1"/>
          <p:nvPr/>
        </p:nvSpPr>
        <p:spPr>
          <a:xfrm>
            <a:off x="4278962" y="10157402"/>
            <a:ext cx="3280684" cy="534238"/>
          </a:xfrm>
          <a:prstGeom prst="rect">
            <a:avLst/>
          </a:prstGeom>
          <a:noFill/>
          <a:ln>
            <a:noFill/>
          </a:ln>
        </p:spPr>
        <p:txBody>
          <a:bodyPr vert="horz" wrap="square" lIns="0" tIns="0" rIns="0" bIns="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45B76E5-A587-4EA4-9A99-3AEB17820B70}"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16</a:t>
            </a:fld>
            <a:endParaRPr lang="es-ES" sz="1400" b="0" i="0" u="none" strike="noStrike" kern="1200" cap="none" spc="0" baseline="0">
              <a:solidFill>
                <a:srgbClr val="000000"/>
              </a:solidFill>
              <a:uFillTx/>
              <a:latin typeface="Times New Roman" pitchFamily="18"/>
              <a:ea typeface="Lucida Sans Unicode" pitchFamily="2"/>
              <a:cs typeface="Tahoma" pitchFamily="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4588" y="695325"/>
            <a:ext cx="4568825" cy="3427413"/>
          </a:xfrm>
          <a:solidFill>
            <a:srgbClr val="4F81BD"/>
          </a:solidFill>
          <a:ln w="25402">
            <a:solidFill>
              <a:srgbClr val="385D8A"/>
            </a:solidFill>
            <a:prstDash val="solid"/>
          </a:ln>
        </p:spPr>
      </p:sp>
      <p:sp>
        <p:nvSpPr>
          <p:cNvPr id="3" name="2 Marcador de notas"/>
          <p:cNvSpPr txBox="1">
            <a:spLocks noGrp="1"/>
          </p:cNvSpPr>
          <p:nvPr>
            <p:ph type="body" sz="quarter" idx="1"/>
          </p:nvPr>
        </p:nvSpPr>
        <p:spPr>
          <a:xfrm>
            <a:off x="685800" y="4343400"/>
            <a:ext cx="5486043" cy="4114800"/>
          </a:xfrm>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txBox="1">
            <a:spLocks noGrp="1"/>
          </p:cNvSpPr>
          <p:nvPr>
            <p:ph type="ctrTitle"/>
          </p:nvPr>
        </p:nvSpPr>
        <p:spPr>
          <a:xfrm>
            <a:off x="685800" y="2130423"/>
            <a:ext cx="7772400" cy="1470026"/>
          </a:xfrm>
        </p:spPr>
        <p:txBody>
          <a:bodyPr/>
          <a:lstStyle>
            <a:lvl1pPr>
              <a:defRPr/>
            </a:lvl1pPr>
          </a:lstStyle>
          <a:p>
            <a:pPr lvl="0"/>
            <a:r>
              <a:rPr lang="es-ES"/>
              <a:t>Haga clic para modificar el estilo de título del patrón</a:t>
            </a:r>
          </a:p>
        </p:txBody>
      </p:sp>
      <p:sp>
        <p:nvSpPr>
          <p:cNvPr id="3" name="2 Subtítulo"/>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s-ES"/>
              <a:t>Haga clic para modificar el estilo de subtítulo del patrón</a:t>
            </a:r>
          </a:p>
        </p:txBody>
      </p:sp>
      <p:sp>
        <p:nvSpPr>
          <p:cNvPr id="4" name="3 Marcador de fecha"/>
          <p:cNvSpPr txBox="1">
            <a:spLocks noGrp="1"/>
          </p:cNvSpPr>
          <p:nvPr>
            <p:ph type="dt" sz="half" idx="7"/>
          </p:nvPr>
        </p:nvSpPr>
        <p:spPr/>
        <p:txBody>
          <a:bodyPr/>
          <a:lstStyle>
            <a:lvl1pPr>
              <a:defRPr/>
            </a:lvl1pPr>
          </a:lstStyle>
          <a:p>
            <a:pPr lvl="0"/>
            <a:fld id="{61963A77-5FA9-40C3-8CE2-234C93A696F7}" type="datetime1">
              <a:rPr lang="es-ES"/>
              <a:pPr lvl="0"/>
              <a:t>10/10/2016</a:t>
            </a:fld>
            <a:endParaRPr lang="es-ES"/>
          </a:p>
        </p:txBody>
      </p:sp>
      <p:sp>
        <p:nvSpPr>
          <p:cNvPr id="5" name="4 Marcador de pie de página"/>
          <p:cNvSpPr txBox="1">
            <a:spLocks noGrp="1"/>
          </p:cNvSpPr>
          <p:nvPr>
            <p:ph type="ftr" sz="quarter" idx="9"/>
          </p:nvPr>
        </p:nvSpPr>
        <p:spPr/>
        <p:txBody>
          <a:bodyPr/>
          <a:lstStyle>
            <a:lvl1pPr>
              <a:defRPr/>
            </a:lvl1pPr>
          </a:lstStyle>
          <a:p>
            <a:pPr lvl="0"/>
            <a:endParaRPr lang="es-ES"/>
          </a:p>
        </p:txBody>
      </p:sp>
      <p:sp>
        <p:nvSpPr>
          <p:cNvPr id="6" name="5 Marcador de número de diapositiva"/>
          <p:cNvSpPr txBox="1">
            <a:spLocks noGrp="1"/>
          </p:cNvSpPr>
          <p:nvPr>
            <p:ph type="sldNum" sz="quarter" idx="8"/>
          </p:nvPr>
        </p:nvSpPr>
        <p:spPr/>
        <p:txBody>
          <a:bodyPr/>
          <a:lstStyle>
            <a:lvl1pPr>
              <a:defRPr/>
            </a:lvl1pPr>
          </a:lstStyle>
          <a:p>
            <a:pPr lvl="0"/>
            <a:fld id="{414F40A0-8AF1-4882-B480-9D94924D72ED}" type="slidenum">
              <a:rPr/>
              <a:pPr lvl="0"/>
              <a:t>‹Nº›</a:t>
            </a:fld>
            <a:endParaRPr lang="es-E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texto vertical"/>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7"/>
          </p:nvPr>
        </p:nvSpPr>
        <p:spPr/>
        <p:txBody>
          <a:bodyPr/>
          <a:lstStyle>
            <a:lvl1pPr>
              <a:defRPr/>
            </a:lvl1pPr>
          </a:lstStyle>
          <a:p>
            <a:pPr lvl="0"/>
            <a:fld id="{E2BCFCBD-F3CB-497C-9FEF-6D673271D86D}" type="datetime1">
              <a:rPr lang="es-ES"/>
              <a:pPr lvl="0"/>
              <a:t>10/10/2016</a:t>
            </a:fld>
            <a:endParaRPr lang="es-ES"/>
          </a:p>
        </p:txBody>
      </p:sp>
      <p:sp>
        <p:nvSpPr>
          <p:cNvPr id="5" name="4 Marcador de pie de página"/>
          <p:cNvSpPr txBox="1">
            <a:spLocks noGrp="1"/>
          </p:cNvSpPr>
          <p:nvPr>
            <p:ph type="ftr" sz="quarter" idx="9"/>
          </p:nvPr>
        </p:nvSpPr>
        <p:spPr/>
        <p:txBody>
          <a:bodyPr/>
          <a:lstStyle>
            <a:lvl1pPr>
              <a:defRPr/>
            </a:lvl1pPr>
          </a:lstStyle>
          <a:p>
            <a:pPr lvl="0"/>
            <a:endParaRPr lang="es-ES"/>
          </a:p>
        </p:txBody>
      </p:sp>
      <p:sp>
        <p:nvSpPr>
          <p:cNvPr id="6" name="5 Marcador de número de diapositiva"/>
          <p:cNvSpPr txBox="1">
            <a:spLocks noGrp="1"/>
          </p:cNvSpPr>
          <p:nvPr>
            <p:ph type="sldNum" sz="quarter" idx="8"/>
          </p:nvPr>
        </p:nvSpPr>
        <p:spPr/>
        <p:txBody>
          <a:bodyPr/>
          <a:lstStyle>
            <a:lvl1pPr>
              <a:defRPr/>
            </a:lvl1pPr>
          </a:lstStyle>
          <a:p>
            <a:pPr lvl="0"/>
            <a:fld id="{1A7C73BD-94AF-4C43-B852-FBB51F09A32D}" type="slidenum">
              <a:rPr/>
              <a:pPr lvl="0"/>
              <a:t>‹Nº›</a:t>
            </a:fld>
            <a:endParaRPr lang="es-E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txBox="1">
            <a:spLocks noGrp="1"/>
          </p:cNvSpPr>
          <p:nvPr>
            <p:ph type="title" orient="vert"/>
          </p:nvPr>
        </p:nvSpPr>
        <p:spPr>
          <a:xfrm>
            <a:off x="6629400" y="274640"/>
            <a:ext cx="2057400" cy="5851529"/>
          </a:xfrm>
        </p:spPr>
        <p:txBody>
          <a:bodyPr vert="eaVert"/>
          <a:lstStyle>
            <a:lvl1pPr>
              <a:defRPr/>
            </a:lvl1pPr>
          </a:lstStyle>
          <a:p>
            <a:pPr lvl="0"/>
            <a:r>
              <a:rPr lang="es-ES"/>
              <a:t>Haga clic para modificar el estilo de título del patrón</a:t>
            </a:r>
          </a:p>
        </p:txBody>
      </p:sp>
      <p:sp>
        <p:nvSpPr>
          <p:cNvPr id="3" name="2 Marcador de texto vertical"/>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7"/>
          </p:nvPr>
        </p:nvSpPr>
        <p:spPr/>
        <p:txBody>
          <a:bodyPr/>
          <a:lstStyle>
            <a:lvl1pPr>
              <a:defRPr/>
            </a:lvl1pPr>
          </a:lstStyle>
          <a:p>
            <a:pPr lvl="0"/>
            <a:fld id="{B9F2AF89-53E9-42AA-B0F9-0631261ECCD8}" type="datetime1">
              <a:rPr lang="es-ES"/>
              <a:pPr lvl="0"/>
              <a:t>10/10/2016</a:t>
            </a:fld>
            <a:endParaRPr lang="es-ES"/>
          </a:p>
        </p:txBody>
      </p:sp>
      <p:sp>
        <p:nvSpPr>
          <p:cNvPr id="5" name="4 Marcador de pie de página"/>
          <p:cNvSpPr txBox="1">
            <a:spLocks noGrp="1"/>
          </p:cNvSpPr>
          <p:nvPr>
            <p:ph type="ftr" sz="quarter" idx="9"/>
          </p:nvPr>
        </p:nvSpPr>
        <p:spPr/>
        <p:txBody>
          <a:bodyPr/>
          <a:lstStyle>
            <a:lvl1pPr>
              <a:defRPr/>
            </a:lvl1pPr>
          </a:lstStyle>
          <a:p>
            <a:pPr lvl="0"/>
            <a:endParaRPr lang="es-ES"/>
          </a:p>
        </p:txBody>
      </p:sp>
      <p:sp>
        <p:nvSpPr>
          <p:cNvPr id="6" name="5 Marcador de número de diapositiva"/>
          <p:cNvSpPr txBox="1">
            <a:spLocks noGrp="1"/>
          </p:cNvSpPr>
          <p:nvPr>
            <p:ph type="sldNum" sz="quarter" idx="8"/>
          </p:nvPr>
        </p:nvSpPr>
        <p:spPr/>
        <p:txBody>
          <a:bodyPr/>
          <a:lstStyle>
            <a:lvl1pPr>
              <a:defRPr/>
            </a:lvl1pPr>
          </a:lstStyle>
          <a:p>
            <a:pPr lvl="0"/>
            <a:fld id="{C224BF07-198F-4AFD-8997-9AF2CE22345C}" type="slidenum">
              <a:rPr/>
              <a:pPr lvl="0"/>
              <a:t>‹Nº›</a:t>
            </a:fld>
            <a:endParaRPr lang="es-E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txBox="1">
            <a:spLocks noGrp="1"/>
          </p:cNvSpPr>
          <p:nvPr>
            <p:ph type="ctrTitle"/>
          </p:nvPr>
        </p:nvSpPr>
        <p:spPr>
          <a:xfrm>
            <a:off x="685800" y="2130423"/>
            <a:ext cx="7772400" cy="1470026"/>
          </a:xfrm>
        </p:spPr>
        <p:txBody>
          <a:bodyPr/>
          <a:lstStyle>
            <a:lvl1pPr>
              <a:defRPr/>
            </a:lvl1pPr>
          </a:lstStyle>
          <a:p>
            <a:pPr lvl="0"/>
            <a:r>
              <a:rPr lang="es-ES"/>
              <a:t>Haga clic para modificar el estilo de título del patrón</a:t>
            </a:r>
          </a:p>
        </p:txBody>
      </p:sp>
      <p:sp>
        <p:nvSpPr>
          <p:cNvPr id="3" name="2 Subtítulo"/>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s-ES"/>
              <a:t>Haga clic para modificar el estilo de subtítulo del patrón</a:t>
            </a:r>
          </a:p>
        </p:txBody>
      </p:sp>
      <p:sp>
        <p:nvSpPr>
          <p:cNvPr id="4" name="3 Marcador de fecha"/>
          <p:cNvSpPr txBox="1">
            <a:spLocks noGrp="1"/>
          </p:cNvSpPr>
          <p:nvPr>
            <p:ph type="dt" sz="half" idx="7"/>
          </p:nvPr>
        </p:nvSpPr>
        <p:spPr/>
        <p:txBody>
          <a:bodyPr/>
          <a:lstStyle>
            <a:lvl1pPr>
              <a:defRPr/>
            </a:lvl1pPr>
          </a:lstStyle>
          <a:p>
            <a:pPr lvl="0"/>
            <a:fld id="{A829F182-D67F-438B-9151-F65B046711CC}" type="datetime1">
              <a:rPr lang="es-ES"/>
              <a:pPr lvl="0"/>
              <a:t>10/10/2016</a:t>
            </a:fld>
            <a:endParaRPr lang="es-ES"/>
          </a:p>
        </p:txBody>
      </p:sp>
      <p:sp>
        <p:nvSpPr>
          <p:cNvPr id="5" name="4 Marcador de pie de página"/>
          <p:cNvSpPr txBox="1">
            <a:spLocks noGrp="1"/>
          </p:cNvSpPr>
          <p:nvPr>
            <p:ph type="ftr" sz="quarter" idx="9"/>
          </p:nvPr>
        </p:nvSpPr>
        <p:spPr/>
        <p:txBody>
          <a:bodyPr/>
          <a:lstStyle>
            <a:lvl1pPr>
              <a:defRPr/>
            </a:lvl1pPr>
          </a:lstStyle>
          <a:p>
            <a:pPr lvl="0"/>
            <a:endParaRPr lang="es-ES"/>
          </a:p>
        </p:txBody>
      </p:sp>
      <p:sp>
        <p:nvSpPr>
          <p:cNvPr id="6" name="5 Marcador de número de diapositiva"/>
          <p:cNvSpPr txBox="1">
            <a:spLocks noGrp="1"/>
          </p:cNvSpPr>
          <p:nvPr>
            <p:ph type="sldNum" sz="quarter" idx="8"/>
          </p:nvPr>
        </p:nvSpPr>
        <p:spPr/>
        <p:txBody>
          <a:bodyPr/>
          <a:lstStyle>
            <a:lvl1pPr>
              <a:defRPr/>
            </a:lvl1pPr>
          </a:lstStyle>
          <a:p>
            <a:pPr lvl="0"/>
            <a:fld id="{3FE509E1-3AE4-4F27-B32F-9BC644972CAF}" type="slidenum">
              <a:rPr/>
              <a:pPr lvl="0"/>
              <a:t>‹Nº›</a:t>
            </a:fld>
            <a:endParaRPr lang="es-E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contenido"/>
          <p:cNvSpPr txBox="1">
            <a:spLocks noGrp="1"/>
          </p:cNvSpPr>
          <p:nvPr>
            <p:ph idx="1"/>
          </p:nvPr>
        </p:nvSpPr>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7"/>
          </p:nvPr>
        </p:nvSpPr>
        <p:spPr/>
        <p:txBody>
          <a:bodyPr/>
          <a:lstStyle>
            <a:lvl1pPr>
              <a:defRPr/>
            </a:lvl1pPr>
          </a:lstStyle>
          <a:p>
            <a:pPr lvl="0"/>
            <a:fld id="{AAB90EC1-3EED-45D1-BA7D-70D0CF772EA7}" type="datetime1">
              <a:rPr lang="es-ES"/>
              <a:pPr lvl="0"/>
              <a:t>10/10/2016</a:t>
            </a:fld>
            <a:endParaRPr lang="es-ES"/>
          </a:p>
        </p:txBody>
      </p:sp>
      <p:sp>
        <p:nvSpPr>
          <p:cNvPr id="5" name="4 Marcador de pie de página"/>
          <p:cNvSpPr txBox="1">
            <a:spLocks noGrp="1"/>
          </p:cNvSpPr>
          <p:nvPr>
            <p:ph type="ftr" sz="quarter" idx="9"/>
          </p:nvPr>
        </p:nvSpPr>
        <p:spPr/>
        <p:txBody>
          <a:bodyPr/>
          <a:lstStyle>
            <a:lvl1pPr>
              <a:defRPr/>
            </a:lvl1pPr>
          </a:lstStyle>
          <a:p>
            <a:pPr lvl="0"/>
            <a:endParaRPr lang="es-ES"/>
          </a:p>
        </p:txBody>
      </p:sp>
      <p:sp>
        <p:nvSpPr>
          <p:cNvPr id="6" name="5 Marcador de número de diapositiva"/>
          <p:cNvSpPr txBox="1">
            <a:spLocks noGrp="1"/>
          </p:cNvSpPr>
          <p:nvPr>
            <p:ph type="sldNum" sz="quarter" idx="8"/>
          </p:nvPr>
        </p:nvSpPr>
        <p:spPr/>
        <p:txBody>
          <a:bodyPr/>
          <a:lstStyle>
            <a:lvl1pPr>
              <a:defRPr/>
            </a:lvl1pPr>
          </a:lstStyle>
          <a:p>
            <a:pPr lvl="0"/>
            <a:fld id="{9E9478D7-8276-44D4-AC76-AC3AD0ED3222}" type="slidenum">
              <a:rPr/>
              <a:pPr lvl="0"/>
              <a:t>‹Nº›</a:t>
            </a:fld>
            <a:endParaRPr lang="es-ES"/>
          </a:p>
        </p:txBody>
      </p:sp>
    </p:spTree>
  </p:cSld>
  <p:clrMapOvr>
    <a:masterClrMapping/>
  </p:clrMapOvr>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txBox="1">
            <a:spLocks noGrp="1"/>
          </p:cNvSpPr>
          <p:nvPr>
            <p:ph type="title"/>
          </p:nvPr>
        </p:nvSpPr>
        <p:spPr>
          <a:xfrm>
            <a:off x="722311" y="4406895"/>
            <a:ext cx="7772400" cy="1362071"/>
          </a:xfrm>
        </p:spPr>
        <p:txBody>
          <a:bodyPr anchor="t"/>
          <a:lstStyle>
            <a:lvl1pPr>
              <a:defRPr sz="4000" b="1" cap="all"/>
            </a:lvl1pPr>
          </a:lstStyle>
          <a:p>
            <a:pPr lvl="0"/>
            <a:r>
              <a:rPr lang="es-ES"/>
              <a:t>Haga clic para modificar el estilo de título del patrón</a:t>
            </a:r>
          </a:p>
        </p:txBody>
      </p:sp>
      <p:sp>
        <p:nvSpPr>
          <p:cNvPr id="3" name="2 Marcador de texto"/>
          <p:cNvSpPr txBox="1">
            <a:spLocks noGrp="1"/>
          </p:cNvSpPr>
          <p:nvPr>
            <p:ph type="body" idx="1"/>
          </p:nvPr>
        </p:nvSpPr>
        <p:spPr>
          <a:xfrm>
            <a:off x="722311" y="2906713"/>
            <a:ext cx="7772400" cy="1500182"/>
          </a:xfrm>
        </p:spPr>
        <p:txBody>
          <a:bodyPr anchor="b"/>
          <a:lstStyle>
            <a:lvl1pPr marL="0" indent="0">
              <a:buNone/>
              <a:defRPr sz="2000">
                <a:solidFill>
                  <a:srgbClr val="898989"/>
                </a:solidFill>
              </a:defRPr>
            </a:lvl1pPr>
          </a:lstStyle>
          <a:p>
            <a:pPr lvl="0"/>
            <a:r>
              <a:rPr lang="es-ES"/>
              <a:t>Haga clic para modificar el estilo de texto del patrón</a:t>
            </a:r>
          </a:p>
        </p:txBody>
      </p:sp>
      <p:sp>
        <p:nvSpPr>
          <p:cNvPr id="4" name="3 Marcador de fecha"/>
          <p:cNvSpPr txBox="1">
            <a:spLocks noGrp="1"/>
          </p:cNvSpPr>
          <p:nvPr>
            <p:ph type="dt" sz="half" idx="7"/>
          </p:nvPr>
        </p:nvSpPr>
        <p:spPr/>
        <p:txBody>
          <a:bodyPr/>
          <a:lstStyle>
            <a:lvl1pPr>
              <a:defRPr/>
            </a:lvl1pPr>
          </a:lstStyle>
          <a:p>
            <a:pPr lvl="0"/>
            <a:fld id="{0A4C8620-8910-4276-AC81-87381463905E}" type="datetime1">
              <a:rPr lang="es-ES"/>
              <a:pPr lvl="0"/>
              <a:t>10/10/2016</a:t>
            </a:fld>
            <a:endParaRPr lang="es-ES"/>
          </a:p>
        </p:txBody>
      </p:sp>
      <p:sp>
        <p:nvSpPr>
          <p:cNvPr id="5" name="4 Marcador de pie de página"/>
          <p:cNvSpPr txBox="1">
            <a:spLocks noGrp="1"/>
          </p:cNvSpPr>
          <p:nvPr>
            <p:ph type="ftr" sz="quarter" idx="9"/>
          </p:nvPr>
        </p:nvSpPr>
        <p:spPr/>
        <p:txBody>
          <a:bodyPr/>
          <a:lstStyle>
            <a:lvl1pPr>
              <a:defRPr/>
            </a:lvl1pPr>
          </a:lstStyle>
          <a:p>
            <a:pPr lvl="0"/>
            <a:endParaRPr lang="es-ES"/>
          </a:p>
        </p:txBody>
      </p:sp>
      <p:sp>
        <p:nvSpPr>
          <p:cNvPr id="6" name="5 Marcador de número de diapositiva"/>
          <p:cNvSpPr txBox="1">
            <a:spLocks noGrp="1"/>
          </p:cNvSpPr>
          <p:nvPr>
            <p:ph type="sldNum" sz="quarter" idx="8"/>
          </p:nvPr>
        </p:nvSpPr>
        <p:spPr/>
        <p:txBody>
          <a:bodyPr/>
          <a:lstStyle>
            <a:lvl1pPr>
              <a:defRPr/>
            </a:lvl1pPr>
          </a:lstStyle>
          <a:p>
            <a:pPr lvl="0"/>
            <a:fld id="{33AABB84-2AFA-48C0-8C20-F9394864A30C}" type="slidenum">
              <a:rPr/>
              <a:pPr lvl="0"/>
              <a:t>‹Nº›</a:t>
            </a:fld>
            <a:endParaRPr lang="es-E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contenido"/>
          <p:cNvSpPr txBox="1">
            <a:spLocks noGrp="1"/>
          </p:cNvSpPr>
          <p:nvPr>
            <p:ph idx="1"/>
          </p:nvPr>
        </p:nvSpPr>
        <p:spPr>
          <a:xfrm>
            <a:off x="457200" y="1604964"/>
            <a:ext cx="4038603" cy="4525959"/>
          </a:xfrm>
        </p:spPr>
        <p:txBody>
          <a:bodyPr/>
          <a:lstStyle>
            <a:lvl1pPr>
              <a:defRPr sz="2800"/>
            </a:lvl1pPr>
            <a:lvl2pPr>
              <a:defRPr/>
            </a:lvl2pPr>
            <a:lvl3pPr>
              <a:defRPr/>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txBox="1">
            <a:spLocks noGrp="1"/>
          </p:cNvSpPr>
          <p:nvPr>
            <p:ph idx="2"/>
          </p:nvPr>
        </p:nvSpPr>
        <p:spPr>
          <a:xfrm>
            <a:off x="4648196" y="1604964"/>
            <a:ext cx="4038603" cy="4525959"/>
          </a:xfrm>
        </p:spPr>
        <p:txBody>
          <a:bodyPr/>
          <a:lstStyle>
            <a:lvl1pPr>
              <a:defRPr sz="2800"/>
            </a:lvl1pPr>
            <a:lvl2pPr>
              <a:defRPr/>
            </a:lvl2pPr>
            <a:lvl3pPr>
              <a:defRPr/>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txBox="1">
            <a:spLocks noGrp="1"/>
          </p:cNvSpPr>
          <p:nvPr>
            <p:ph type="dt" sz="half" idx="7"/>
          </p:nvPr>
        </p:nvSpPr>
        <p:spPr/>
        <p:txBody>
          <a:bodyPr/>
          <a:lstStyle>
            <a:lvl1pPr>
              <a:defRPr/>
            </a:lvl1pPr>
          </a:lstStyle>
          <a:p>
            <a:pPr lvl="0"/>
            <a:fld id="{277F0006-A5F0-4A20-9119-6AFD13D0EF00}" type="datetime1">
              <a:rPr lang="es-ES"/>
              <a:pPr lvl="0"/>
              <a:t>10/10/2016</a:t>
            </a:fld>
            <a:endParaRPr lang="es-ES"/>
          </a:p>
        </p:txBody>
      </p:sp>
      <p:sp>
        <p:nvSpPr>
          <p:cNvPr id="6" name="5 Marcador de pie de página"/>
          <p:cNvSpPr txBox="1">
            <a:spLocks noGrp="1"/>
          </p:cNvSpPr>
          <p:nvPr>
            <p:ph type="ftr" sz="quarter" idx="9"/>
          </p:nvPr>
        </p:nvSpPr>
        <p:spPr/>
        <p:txBody>
          <a:bodyPr/>
          <a:lstStyle>
            <a:lvl1pPr>
              <a:defRPr/>
            </a:lvl1pPr>
          </a:lstStyle>
          <a:p>
            <a:pPr lvl="0"/>
            <a:endParaRPr lang="es-ES"/>
          </a:p>
        </p:txBody>
      </p:sp>
      <p:sp>
        <p:nvSpPr>
          <p:cNvPr id="7" name="6 Marcador de número de diapositiva"/>
          <p:cNvSpPr txBox="1">
            <a:spLocks noGrp="1"/>
          </p:cNvSpPr>
          <p:nvPr>
            <p:ph type="sldNum" sz="quarter" idx="8"/>
          </p:nvPr>
        </p:nvSpPr>
        <p:spPr/>
        <p:txBody>
          <a:bodyPr/>
          <a:lstStyle>
            <a:lvl1pPr>
              <a:defRPr/>
            </a:lvl1pPr>
          </a:lstStyle>
          <a:p>
            <a:pPr lvl="0"/>
            <a:fld id="{AB125F66-6CCA-420D-9A20-C86C11DF67FD}" type="slidenum">
              <a:rPr/>
              <a:pPr lvl="0"/>
              <a:t>‹Nº›</a:t>
            </a:fld>
            <a:endParaRPr lang="es-E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txBox="1">
            <a:spLocks noGrp="1"/>
          </p:cNvSpPr>
          <p:nvPr>
            <p:ph type="title"/>
          </p:nvPr>
        </p:nvSpPr>
        <p:spPr>
          <a:xfrm>
            <a:off x="457200" y="274640"/>
            <a:ext cx="8229600" cy="1143000"/>
          </a:xfrm>
        </p:spPr>
        <p:txBody>
          <a:bodyPr/>
          <a:lstStyle>
            <a:lvl1pPr>
              <a:defRPr/>
            </a:lvl1pPr>
          </a:lstStyle>
          <a:p>
            <a:pPr lvl="0"/>
            <a:r>
              <a:rPr lang="es-ES"/>
              <a:t>Haga clic para modificar el estilo de título del patrón</a:t>
            </a:r>
          </a:p>
        </p:txBody>
      </p:sp>
      <p:sp>
        <p:nvSpPr>
          <p:cNvPr id="3" name="2 Marcador de texto"/>
          <p:cNvSpPr txBox="1">
            <a:spLocks noGrp="1"/>
          </p:cNvSpPr>
          <p:nvPr>
            <p:ph type="body" idx="1"/>
          </p:nvPr>
        </p:nvSpPr>
        <p:spPr>
          <a:xfrm>
            <a:off x="457200" y="1535113"/>
            <a:ext cx="4040184" cy="639759"/>
          </a:xfrm>
        </p:spPr>
        <p:txBody>
          <a:bodyPr anchor="b"/>
          <a:lstStyle>
            <a:lvl1pPr marL="0" indent="0">
              <a:buNone/>
              <a:defRPr sz="2400" b="1"/>
            </a:lvl1pPr>
          </a:lstStyle>
          <a:p>
            <a:pPr lvl="0"/>
            <a:r>
              <a:rPr lang="es-ES"/>
              <a:t>Haga clic para modificar el estilo de texto del patrón</a:t>
            </a:r>
          </a:p>
        </p:txBody>
      </p:sp>
      <p:sp>
        <p:nvSpPr>
          <p:cNvPr id="4" name="3 Marcador de contenido"/>
          <p:cNvSpPr txBox="1">
            <a:spLocks noGrp="1"/>
          </p:cNvSpPr>
          <p:nvPr>
            <p:ph idx="2"/>
          </p:nvPr>
        </p:nvSpPr>
        <p:spPr>
          <a:xfrm>
            <a:off x="457200" y="2174872"/>
            <a:ext cx="4040184" cy="3951286"/>
          </a:xfrm>
        </p:spPr>
        <p:txBody>
          <a:bodyPr/>
          <a:lstStyle>
            <a:lvl1pPr>
              <a:defRPr sz="24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txBox="1">
            <a:spLocks noGrp="1"/>
          </p:cNvSpPr>
          <p:nvPr>
            <p:ph type="body" idx="3"/>
          </p:nvPr>
        </p:nvSpPr>
        <p:spPr>
          <a:xfrm>
            <a:off x="4645023" y="1535113"/>
            <a:ext cx="4041776" cy="639759"/>
          </a:xfrm>
        </p:spPr>
        <p:txBody>
          <a:bodyPr anchor="b"/>
          <a:lstStyle>
            <a:lvl1pPr marL="0" indent="0">
              <a:buNone/>
              <a:defRPr sz="2400" b="1"/>
            </a:lvl1pPr>
          </a:lstStyle>
          <a:p>
            <a:pPr lvl="0"/>
            <a:r>
              <a:rPr lang="es-ES"/>
              <a:t>Haga clic para modificar el estilo de texto del patrón</a:t>
            </a:r>
          </a:p>
        </p:txBody>
      </p:sp>
      <p:sp>
        <p:nvSpPr>
          <p:cNvPr id="6" name="5 Marcador de contenido"/>
          <p:cNvSpPr txBox="1">
            <a:spLocks noGrp="1"/>
          </p:cNvSpPr>
          <p:nvPr>
            <p:ph idx="4"/>
          </p:nvPr>
        </p:nvSpPr>
        <p:spPr>
          <a:xfrm>
            <a:off x="4645023" y="2174872"/>
            <a:ext cx="4041776" cy="3951286"/>
          </a:xfrm>
        </p:spPr>
        <p:txBody>
          <a:bodyPr/>
          <a:lstStyle>
            <a:lvl1pPr>
              <a:defRPr sz="24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txBox="1">
            <a:spLocks noGrp="1"/>
          </p:cNvSpPr>
          <p:nvPr>
            <p:ph type="dt" sz="half" idx="7"/>
          </p:nvPr>
        </p:nvSpPr>
        <p:spPr/>
        <p:txBody>
          <a:bodyPr/>
          <a:lstStyle>
            <a:lvl1pPr>
              <a:defRPr/>
            </a:lvl1pPr>
          </a:lstStyle>
          <a:p>
            <a:pPr lvl="0"/>
            <a:fld id="{CBC9FF6A-186D-4DF8-9CF2-7047967A9118}" type="datetime1">
              <a:rPr lang="es-ES"/>
              <a:pPr lvl="0"/>
              <a:t>10/10/2016</a:t>
            </a:fld>
            <a:endParaRPr lang="es-ES"/>
          </a:p>
        </p:txBody>
      </p:sp>
      <p:sp>
        <p:nvSpPr>
          <p:cNvPr id="8" name="7 Marcador de pie de página"/>
          <p:cNvSpPr txBox="1">
            <a:spLocks noGrp="1"/>
          </p:cNvSpPr>
          <p:nvPr>
            <p:ph type="ftr" sz="quarter" idx="9"/>
          </p:nvPr>
        </p:nvSpPr>
        <p:spPr/>
        <p:txBody>
          <a:bodyPr/>
          <a:lstStyle>
            <a:lvl1pPr>
              <a:defRPr/>
            </a:lvl1pPr>
          </a:lstStyle>
          <a:p>
            <a:pPr lvl="0"/>
            <a:endParaRPr lang="es-ES"/>
          </a:p>
        </p:txBody>
      </p:sp>
      <p:sp>
        <p:nvSpPr>
          <p:cNvPr id="9" name="8 Marcador de número de diapositiva"/>
          <p:cNvSpPr txBox="1">
            <a:spLocks noGrp="1"/>
          </p:cNvSpPr>
          <p:nvPr>
            <p:ph type="sldNum" sz="quarter" idx="8"/>
          </p:nvPr>
        </p:nvSpPr>
        <p:spPr/>
        <p:txBody>
          <a:bodyPr/>
          <a:lstStyle>
            <a:lvl1pPr>
              <a:defRPr/>
            </a:lvl1pPr>
          </a:lstStyle>
          <a:p>
            <a:pPr lvl="0"/>
            <a:fld id="{DFFC8412-99F4-4363-B910-B447B22F04CF}" type="slidenum">
              <a:rPr/>
              <a:pPr lvl="0"/>
              <a:t>‹Nº›</a:t>
            </a:fld>
            <a:endParaRPr lang="es-E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fecha"/>
          <p:cNvSpPr txBox="1">
            <a:spLocks noGrp="1"/>
          </p:cNvSpPr>
          <p:nvPr>
            <p:ph type="dt" sz="half" idx="7"/>
          </p:nvPr>
        </p:nvSpPr>
        <p:spPr/>
        <p:txBody>
          <a:bodyPr/>
          <a:lstStyle>
            <a:lvl1pPr>
              <a:defRPr/>
            </a:lvl1pPr>
          </a:lstStyle>
          <a:p>
            <a:pPr lvl="0"/>
            <a:fld id="{78FCEA7A-2037-4C8B-81D0-391BE2B41439}" type="datetime1">
              <a:rPr lang="es-ES"/>
              <a:pPr lvl="0"/>
              <a:t>10/10/2016</a:t>
            </a:fld>
            <a:endParaRPr lang="es-ES"/>
          </a:p>
        </p:txBody>
      </p:sp>
      <p:sp>
        <p:nvSpPr>
          <p:cNvPr id="4" name="3 Marcador de pie de página"/>
          <p:cNvSpPr txBox="1">
            <a:spLocks noGrp="1"/>
          </p:cNvSpPr>
          <p:nvPr>
            <p:ph type="ftr" sz="quarter" idx="9"/>
          </p:nvPr>
        </p:nvSpPr>
        <p:spPr/>
        <p:txBody>
          <a:bodyPr/>
          <a:lstStyle>
            <a:lvl1pPr>
              <a:defRPr/>
            </a:lvl1pPr>
          </a:lstStyle>
          <a:p>
            <a:pPr lvl="0"/>
            <a:endParaRPr lang="es-ES"/>
          </a:p>
        </p:txBody>
      </p:sp>
      <p:sp>
        <p:nvSpPr>
          <p:cNvPr id="5" name="4 Marcador de número de diapositiva"/>
          <p:cNvSpPr txBox="1">
            <a:spLocks noGrp="1"/>
          </p:cNvSpPr>
          <p:nvPr>
            <p:ph type="sldNum" sz="quarter" idx="8"/>
          </p:nvPr>
        </p:nvSpPr>
        <p:spPr/>
        <p:txBody>
          <a:bodyPr/>
          <a:lstStyle>
            <a:lvl1pPr>
              <a:defRPr/>
            </a:lvl1pPr>
          </a:lstStyle>
          <a:p>
            <a:pPr lvl="0"/>
            <a:fld id="{AA7DC136-083C-43EC-B102-97F130EEEAA6}" type="slidenum">
              <a:rPr/>
              <a:pPr lvl="0"/>
              <a:t>‹Nº›</a:t>
            </a:fld>
            <a:endParaRPr lang="es-E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txBox="1">
            <a:spLocks noGrp="1"/>
          </p:cNvSpPr>
          <p:nvPr>
            <p:ph type="dt" sz="half" idx="7"/>
          </p:nvPr>
        </p:nvSpPr>
        <p:spPr/>
        <p:txBody>
          <a:bodyPr/>
          <a:lstStyle>
            <a:lvl1pPr>
              <a:defRPr/>
            </a:lvl1pPr>
          </a:lstStyle>
          <a:p>
            <a:pPr lvl="0"/>
            <a:fld id="{13DD6BEB-54C0-4D48-BFFB-143690E6D7CB}" type="datetime1">
              <a:rPr lang="es-ES"/>
              <a:pPr lvl="0"/>
              <a:t>10/10/2016</a:t>
            </a:fld>
            <a:endParaRPr lang="es-ES"/>
          </a:p>
        </p:txBody>
      </p:sp>
      <p:sp>
        <p:nvSpPr>
          <p:cNvPr id="3" name="2 Marcador de pie de página"/>
          <p:cNvSpPr txBox="1">
            <a:spLocks noGrp="1"/>
          </p:cNvSpPr>
          <p:nvPr>
            <p:ph type="ftr" sz="quarter" idx="9"/>
          </p:nvPr>
        </p:nvSpPr>
        <p:spPr/>
        <p:txBody>
          <a:bodyPr/>
          <a:lstStyle>
            <a:lvl1pPr>
              <a:defRPr/>
            </a:lvl1pPr>
          </a:lstStyle>
          <a:p>
            <a:pPr lvl="0"/>
            <a:endParaRPr lang="es-ES"/>
          </a:p>
        </p:txBody>
      </p:sp>
      <p:sp>
        <p:nvSpPr>
          <p:cNvPr id="4" name="3 Marcador de número de diapositiva"/>
          <p:cNvSpPr txBox="1">
            <a:spLocks noGrp="1"/>
          </p:cNvSpPr>
          <p:nvPr>
            <p:ph type="sldNum" sz="quarter" idx="8"/>
          </p:nvPr>
        </p:nvSpPr>
        <p:spPr/>
        <p:txBody>
          <a:bodyPr/>
          <a:lstStyle>
            <a:lvl1pPr>
              <a:defRPr/>
            </a:lvl1pPr>
          </a:lstStyle>
          <a:p>
            <a:pPr lvl="0"/>
            <a:fld id="{80EC7312-37BB-4225-9782-B820F474DF70}" type="slidenum">
              <a:rPr/>
              <a:pPr lvl="0"/>
              <a:t>‹Nº›</a:t>
            </a:fld>
            <a:endParaRPr lang="es-ES"/>
          </a:p>
        </p:txBody>
      </p:sp>
    </p:spTree>
  </p:cSld>
  <p:clrMapOvr>
    <a:masterClrMapping/>
  </p:clrMapOvr>
  <p:transition/>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txBox="1">
            <a:spLocks noGrp="1"/>
          </p:cNvSpPr>
          <p:nvPr>
            <p:ph type="title"/>
          </p:nvPr>
        </p:nvSpPr>
        <p:spPr>
          <a:xfrm>
            <a:off x="457200" y="273048"/>
            <a:ext cx="3008311" cy="1162046"/>
          </a:xfrm>
        </p:spPr>
        <p:txBody>
          <a:bodyPr anchor="b"/>
          <a:lstStyle>
            <a:lvl1pPr>
              <a:defRPr sz="2000" b="1"/>
            </a:lvl1pPr>
          </a:lstStyle>
          <a:p>
            <a:pPr lvl="0"/>
            <a:r>
              <a:rPr lang="es-ES"/>
              <a:t>Haga clic para modificar el estilo de título del patrón</a:t>
            </a:r>
          </a:p>
        </p:txBody>
      </p:sp>
      <p:sp>
        <p:nvSpPr>
          <p:cNvPr id="3" name="2 Marcador de contenido"/>
          <p:cNvSpPr txBox="1">
            <a:spLocks noGrp="1"/>
          </p:cNvSpPr>
          <p:nvPr>
            <p:ph idx="1"/>
          </p:nvPr>
        </p:nvSpPr>
        <p:spPr>
          <a:xfrm>
            <a:off x="3575047" y="273048"/>
            <a:ext cx="5111752" cy="5853110"/>
          </a:xfrm>
        </p:spPr>
        <p:txBody>
          <a:bodyPr/>
          <a:lstStyle>
            <a:lvl1pPr>
              <a:defRPr/>
            </a:lvl1pPr>
            <a:lvl2pPr>
              <a:defRPr sz="2800"/>
            </a:lvl2pPr>
            <a:lvl3pPr>
              <a:defRPr sz="2400"/>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txBox="1">
            <a:spLocks noGrp="1"/>
          </p:cNvSpPr>
          <p:nvPr>
            <p:ph type="body" idx="2"/>
          </p:nvPr>
        </p:nvSpPr>
        <p:spPr>
          <a:xfrm>
            <a:off x="457200" y="1435095"/>
            <a:ext cx="3008311" cy="4691064"/>
          </a:xfrm>
        </p:spPr>
        <p:txBody>
          <a:bodyPr/>
          <a:lstStyle>
            <a:lvl1pPr marL="0" indent="0">
              <a:buNone/>
              <a:defRPr sz="1400"/>
            </a:lvl1pPr>
          </a:lstStyle>
          <a:p>
            <a:pPr lvl="0"/>
            <a:r>
              <a:rPr lang="es-ES"/>
              <a:t>Haga clic para modificar el estilo de texto del patrón</a:t>
            </a:r>
          </a:p>
        </p:txBody>
      </p:sp>
      <p:sp>
        <p:nvSpPr>
          <p:cNvPr id="5" name="4 Marcador de fecha"/>
          <p:cNvSpPr txBox="1">
            <a:spLocks noGrp="1"/>
          </p:cNvSpPr>
          <p:nvPr>
            <p:ph type="dt" sz="half" idx="7"/>
          </p:nvPr>
        </p:nvSpPr>
        <p:spPr/>
        <p:txBody>
          <a:bodyPr/>
          <a:lstStyle>
            <a:lvl1pPr>
              <a:defRPr/>
            </a:lvl1pPr>
          </a:lstStyle>
          <a:p>
            <a:pPr lvl="0"/>
            <a:fld id="{5444F363-21B2-4463-87D5-063CCF4A7FFC}" type="datetime1">
              <a:rPr lang="es-ES"/>
              <a:pPr lvl="0"/>
              <a:t>10/10/2016</a:t>
            </a:fld>
            <a:endParaRPr lang="es-ES"/>
          </a:p>
        </p:txBody>
      </p:sp>
      <p:sp>
        <p:nvSpPr>
          <p:cNvPr id="6" name="5 Marcador de pie de página"/>
          <p:cNvSpPr txBox="1">
            <a:spLocks noGrp="1"/>
          </p:cNvSpPr>
          <p:nvPr>
            <p:ph type="ftr" sz="quarter" idx="9"/>
          </p:nvPr>
        </p:nvSpPr>
        <p:spPr/>
        <p:txBody>
          <a:bodyPr/>
          <a:lstStyle>
            <a:lvl1pPr>
              <a:defRPr/>
            </a:lvl1pPr>
          </a:lstStyle>
          <a:p>
            <a:pPr lvl="0"/>
            <a:endParaRPr lang="es-ES"/>
          </a:p>
        </p:txBody>
      </p:sp>
      <p:sp>
        <p:nvSpPr>
          <p:cNvPr id="7" name="6 Marcador de número de diapositiva"/>
          <p:cNvSpPr txBox="1">
            <a:spLocks noGrp="1"/>
          </p:cNvSpPr>
          <p:nvPr>
            <p:ph type="sldNum" sz="quarter" idx="8"/>
          </p:nvPr>
        </p:nvSpPr>
        <p:spPr/>
        <p:txBody>
          <a:bodyPr/>
          <a:lstStyle>
            <a:lvl1pPr>
              <a:defRPr/>
            </a:lvl1pPr>
          </a:lstStyle>
          <a:p>
            <a:pPr lvl="0"/>
            <a:fld id="{B86ED8BE-9B0B-4F11-AB94-C65D92969BA0}" type="slidenum">
              <a:rPr/>
              <a:pPr lvl="0"/>
              <a:t>‹Nº›</a:t>
            </a:fld>
            <a:endParaRPr lang="es-E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contenido"/>
          <p:cNvSpPr txBox="1">
            <a:spLocks noGrp="1"/>
          </p:cNvSpPr>
          <p:nvPr>
            <p:ph idx="1"/>
          </p:nvPr>
        </p:nvSpPr>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7"/>
          </p:nvPr>
        </p:nvSpPr>
        <p:spPr/>
        <p:txBody>
          <a:bodyPr/>
          <a:lstStyle>
            <a:lvl1pPr>
              <a:defRPr/>
            </a:lvl1pPr>
          </a:lstStyle>
          <a:p>
            <a:pPr lvl="0"/>
            <a:fld id="{CE8E8856-D34D-4888-846B-BF24DA8F0D6F}" type="datetime1">
              <a:rPr lang="es-ES"/>
              <a:pPr lvl="0"/>
              <a:t>10/10/2016</a:t>
            </a:fld>
            <a:endParaRPr lang="es-ES"/>
          </a:p>
        </p:txBody>
      </p:sp>
      <p:sp>
        <p:nvSpPr>
          <p:cNvPr id="5" name="4 Marcador de pie de página"/>
          <p:cNvSpPr txBox="1">
            <a:spLocks noGrp="1"/>
          </p:cNvSpPr>
          <p:nvPr>
            <p:ph type="ftr" sz="quarter" idx="9"/>
          </p:nvPr>
        </p:nvSpPr>
        <p:spPr/>
        <p:txBody>
          <a:bodyPr/>
          <a:lstStyle>
            <a:lvl1pPr>
              <a:defRPr/>
            </a:lvl1pPr>
          </a:lstStyle>
          <a:p>
            <a:pPr lvl="0"/>
            <a:endParaRPr lang="es-ES"/>
          </a:p>
        </p:txBody>
      </p:sp>
      <p:sp>
        <p:nvSpPr>
          <p:cNvPr id="6" name="5 Marcador de número de diapositiva"/>
          <p:cNvSpPr txBox="1">
            <a:spLocks noGrp="1"/>
          </p:cNvSpPr>
          <p:nvPr>
            <p:ph type="sldNum" sz="quarter" idx="8"/>
          </p:nvPr>
        </p:nvSpPr>
        <p:spPr/>
        <p:txBody>
          <a:bodyPr/>
          <a:lstStyle>
            <a:lvl1pPr>
              <a:defRPr/>
            </a:lvl1pPr>
          </a:lstStyle>
          <a:p>
            <a:pPr lvl="0"/>
            <a:fld id="{6448E59A-FECA-47AC-880A-7F8E606FBE8B}" type="slidenum">
              <a:rPr/>
              <a:pPr lvl="0"/>
              <a:t>‹Nº›</a:t>
            </a:fld>
            <a:endParaRPr lang="es-E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txBox="1">
            <a:spLocks noGrp="1"/>
          </p:cNvSpPr>
          <p:nvPr>
            <p:ph type="title"/>
          </p:nvPr>
        </p:nvSpPr>
        <p:spPr>
          <a:xfrm>
            <a:off x="1792288" y="4800600"/>
            <a:ext cx="5486400" cy="566735"/>
          </a:xfrm>
        </p:spPr>
        <p:txBody>
          <a:bodyPr anchor="b"/>
          <a:lstStyle>
            <a:lvl1pPr>
              <a:defRPr sz="2000" b="1"/>
            </a:lvl1pPr>
          </a:lstStyle>
          <a:p>
            <a:pPr lvl="0"/>
            <a:r>
              <a:rPr lang="es-ES"/>
              <a:t>Haga clic para modificar el estilo de título del patrón</a:t>
            </a:r>
          </a:p>
        </p:txBody>
      </p:sp>
      <p:sp>
        <p:nvSpPr>
          <p:cNvPr id="3" name="2 Marcador de posición de imagen"/>
          <p:cNvSpPr txBox="1">
            <a:spLocks noGrp="1"/>
          </p:cNvSpPr>
          <p:nvPr>
            <p:ph type="pic" idx="1"/>
          </p:nvPr>
        </p:nvSpPr>
        <p:spPr>
          <a:xfrm>
            <a:off x="1792288" y="612776"/>
            <a:ext cx="5486400" cy="4114800"/>
          </a:xfrm>
        </p:spPr>
        <p:txBody>
          <a:bodyPr/>
          <a:lstStyle>
            <a:lvl1pPr marL="0" indent="0">
              <a:buNone/>
              <a:defRPr/>
            </a:lvl1pPr>
          </a:lstStyle>
          <a:p>
            <a:pPr lvl="0"/>
            <a:endParaRPr lang="es-ES"/>
          </a:p>
        </p:txBody>
      </p:sp>
      <p:sp>
        <p:nvSpPr>
          <p:cNvPr id="4" name="3 Marcador de texto"/>
          <p:cNvSpPr txBox="1">
            <a:spLocks noGrp="1"/>
          </p:cNvSpPr>
          <p:nvPr>
            <p:ph type="body" idx="2"/>
          </p:nvPr>
        </p:nvSpPr>
        <p:spPr>
          <a:xfrm>
            <a:off x="1792288" y="5367335"/>
            <a:ext cx="5486400" cy="804864"/>
          </a:xfrm>
        </p:spPr>
        <p:txBody>
          <a:bodyPr/>
          <a:lstStyle>
            <a:lvl1pPr marL="0" indent="0">
              <a:buNone/>
              <a:defRPr sz="1400"/>
            </a:lvl1pPr>
          </a:lstStyle>
          <a:p>
            <a:pPr lvl="0"/>
            <a:r>
              <a:rPr lang="es-ES"/>
              <a:t>Haga clic para modificar el estilo de texto del patrón</a:t>
            </a:r>
          </a:p>
        </p:txBody>
      </p:sp>
      <p:sp>
        <p:nvSpPr>
          <p:cNvPr id="5" name="4 Marcador de fecha"/>
          <p:cNvSpPr txBox="1">
            <a:spLocks noGrp="1"/>
          </p:cNvSpPr>
          <p:nvPr>
            <p:ph type="dt" sz="half" idx="7"/>
          </p:nvPr>
        </p:nvSpPr>
        <p:spPr/>
        <p:txBody>
          <a:bodyPr/>
          <a:lstStyle>
            <a:lvl1pPr>
              <a:defRPr/>
            </a:lvl1pPr>
          </a:lstStyle>
          <a:p>
            <a:pPr lvl="0"/>
            <a:fld id="{AE7197B0-F5CE-4869-B60E-518A5D2738D2}" type="datetime1">
              <a:rPr lang="es-ES"/>
              <a:pPr lvl="0"/>
              <a:t>10/10/2016</a:t>
            </a:fld>
            <a:endParaRPr lang="es-ES"/>
          </a:p>
        </p:txBody>
      </p:sp>
      <p:sp>
        <p:nvSpPr>
          <p:cNvPr id="6" name="5 Marcador de pie de página"/>
          <p:cNvSpPr txBox="1">
            <a:spLocks noGrp="1"/>
          </p:cNvSpPr>
          <p:nvPr>
            <p:ph type="ftr" sz="quarter" idx="9"/>
          </p:nvPr>
        </p:nvSpPr>
        <p:spPr/>
        <p:txBody>
          <a:bodyPr/>
          <a:lstStyle>
            <a:lvl1pPr>
              <a:defRPr/>
            </a:lvl1pPr>
          </a:lstStyle>
          <a:p>
            <a:pPr lvl="0"/>
            <a:endParaRPr lang="es-ES"/>
          </a:p>
        </p:txBody>
      </p:sp>
      <p:sp>
        <p:nvSpPr>
          <p:cNvPr id="7" name="6 Marcador de número de diapositiva"/>
          <p:cNvSpPr txBox="1">
            <a:spLocks noGrp="1"/>
          </p:cNvSpPr>
          <p:nvPr>
            <p:ph type="sldNum" sz="quarter" idx="8"/>
          </p:nvPr>
        </p:nvSpPr>
        <p:spPr/>
        <p:txBody>
          <a:bodyPr/>
          <a:lstStyle>
            <a:lvl1pPr>
              <a:defRPr/>
            </a:lvl1pPr>
          </a:lstStyle>
          <a:p>
            <a:pPr lvl="0"/>
            <a:fld id="{5F720F39-5AAA-4D95-A004-3C31F45F320B}" type="slidenum">
              <a:rPr/>
              <a:pPr lvl="0"/>
              <a:t>‹Nº›</a:t>
            </a:fld>
            <a:endParaRPr lang="es-E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texto vertical"/>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7"/>
          </p:nvPr>
        </p:nvSpPr>
        <p:spPr/>
        <p:txBody>
          <a:bodyPr/>
          <a:lstStyle>
            <a:lvl1pPr>
              <a:defRPr/>
            </a:lvl1pPr>
          </a:lstStyle>
          <a:p>
            <a:pPr lvl="0"/>
            <a:fld id="{C9444D85-E9ED-4960-879B-B71A0EC82A20}" type="datetime1">
              <a:rPr lang="es-ES"/>
              <a:pPr lvl="0"/>
              <a:t>10/10/2016</a:t>
            </a:fld>
            <a:endParaRPr lang="es-ES"/>
          </a:p>
        </p:txBody>
      </p:sp>
      <p:sp>
        <p:nvSpPr>
          <p:cNvPr id="5" name="4 Marcador de pie de página"/>
          <p:cNvSpPr txBox="1">
            <a:spLocks noGrp="1"/>
          </p:cNvSpPr>
          <p:nvPr>
            <p:ph type="ftr" sz="quarter" idx="9"/>
          </p:nvPr>
        </p:nvSpPr>
        <p:spPr/>
        <p:txBody>
          <a:bodyPr/>
          <a:lstStyle>
            <a:lvl1pPr>
              <a:defRPr/>
            </a:lvl1pPr>
          </a:lstStyle>
          <a:p>
            <a:pPr lvl="0"/>
            <a:endParaRPr lang="es-ES"/>
          </a:p>
        </p:txBody>
      </p:sp>
      <p:sp>
        <p:nvSpPr>
          <p:cNvPr id="6" name="5 Marcador de número de diapositiva"/>
          <p:cNvSpPr txBox="1">
            <a:spLocks noGrp="1"/>
          </p:cNvSpPr>
          <p:nvPr>
            <p:ph type="sldNum" sz="quarter" idx="8"/>
          </p:nvPr>
        </p:nvSpPr>
        <p:spPr/>
        <p:txBody>
          <a:bodyPr/>
          <a:lstStyle>
            <a:lvl1pPr>
              <a:defRPr/>
            </a:lvl1pPr>
          </a:lstStyle>
          <a:p>
            <a:pPr lvl="0"/>
            <a:fld id="{7B3BB8C6-63ED-4394-AE3B-FCE8A7BA0D74}" type="slidenum">
              <a:rPr/>
              <a:pPr lvl="0"/>
              <a:t>‹Nº›</a:t>
            </a:fld>
            <a:endParaRPr lang="es-E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txBox="1">
            <a:spLocks noGrp="1"/>
          </p:cNvSpPr>
          <p:nvPr>
            <p:ph type="title" orient="vert"/>
          </p:nvPr>
        </p:nvSpPr>
        <p:spPr>
          <a:xfrm>
            <a:off x="6629400" y="273048"/>
            <a:ext cx="2057400" cy="5857875"/>
          </a:xfrm>
        </p:spPr>
        <p:txBody>
          <a:bodyPr vert="eaVert"/>
          <a:lstStyle>
            <a:lvl1pPr>
              <a:defRPr/>
            </a:lvl1pPr>
          </a:lstStyle>
          <a:p>
            <a:pPr lvl="0"/>
            <a:r>
              <a:rPr lang="es-ES"/>
              <a:t>Haga clic para modificar el estilo de título del patrón</a:t>
            </a:r>
          </a:p>
        </p:txBody>
      </p:sp>
      <p:sp>
        <p:nvSpPr>
          <p:cNvPr id="3" name="2 Marcador de texto vertical"/>
          <p:cNvSpPr txBox="1">
            <a:spLocks noGrp="1"/>
          </p:cNvSpPr>
          <p:nvPr>
            <p:ph type="body" orient="vert" idx="1"/>
          </p:nvPr>
        </p:nvSpPr>
        <p:spPr>
          <a:xfrm>
            <a:off x="457200" y="273048"/>
            <a:ext cx="6019796" cy="5857875"/>
          </a:xfrm>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7"/>
          </p:nvPr>
        </p:nvSpPr>
        <p:spPr/>
        <p:txBody>
          <a:bodyPr/>
          <a:lstStyle>
            <a:lvl1pPr>
              <a:defRPr/>
            </a:lvl1pPr>
          </a:lstStyle>
          <a:p>
            <a:pPr lvl="0"/>
            <a:fld id="{B4257A5E-5D95-48AE-ABA8-9B8F3CBC4429}" type="datetime1">
              <a:rPr lang="es-ES"/>
              <a:pPr lvl="0"/>
              <a:t>10/10/2016</a:t>
            </a:fld>
            <a:endParaRPr lang="es-ES"/>
          </a:p>
        </p:txBody>
      </p:sp>
      <p:sp>
        <p:nvSpPr>
          <p:cNvPr id="5" name="4 Marcador de pie de página"/>
          <p:cNvSpPr txBox="1">
            <a:spLocks noGrp="1"/>
          </p:cNvSpPr>
          <p:nvPr>
            <p:ph type="ftr" sz="quarter" idx="9"/>
          </p:nvPr>
        </p:nvSpPr>
        <p:spPr/>
        <p:txBody>
          <a:bodyPr/>
          <a:lstStyle>
            <a:lvl1pPr>
              <a:defRPr/>
            </a:lvl1pPr>
          </a:lstStyle>
          <a:p>
            <a:pPr lvl="0"/>
            <a:endParaRPr lang="es-ES"/>
          </a:p>
        </p:txBody>
      </p:sp>
      <p:sp>
        <p:nvSpPr>
          <p:cNvPr id="6" name="5 Marcador de número de diapositiva"/>
          <p:cNvSpPr txBox="1">
            <a:spLocks noGrp="1"/>
          </p:cNvSpPr>
          <p:nvPr>
            <p:ph type="sldNum" sz="quarter" idx="8"/>
          </p:nvPr>
        </p:nvSpPr>
        <p:spPr/>
        <p:txBody>
          <a:bodyPr/>
          <a:lstStyle>
            <a:lvl1pPr>
              <a:defRPr/>
            </a:lvl1pPr>
          </a:lstStyle>
          <a:p>
            <a:pPr lvl="0"/>
            <a:fld id="{259DE173-79A7-49C7-9219-B354A7219668}" type="slidenum">
              <a:rPr/>
              <a:pPr lvl="0"/>
              <a:t>‹Nº›</a:t>
            </a:fld>
            <a:endParaRPr lang="es-E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 Marcador de fecha"/>
          <p:cNvSpPr txBox="1">
            <a:spLocks noGrp="1"/>
          </p:cNvSpPr>
          <p:nvPr>
            <p:ph type="dt" sz="half" idx="7"/>
          </p:nvPr>
        </p:nvSpPr>
        <p:spPr/>
        <p:txBody>
          <a:bodyPr/>
          <a:lstStyle>
            <a:lvl1pPr>
              <a:defRPr/>
            </a:lvl1pPr>
          </a:lstStyle>
          <a:p>
            <a:pPr lvl="0"/>
            <a:fld id="{E5C36E8B-EEFE-4EA1-9F17-AB18EC5C0928}" type="datetime1">
              <a:rPr lang="es-ES"/>
              <a:pPr lvl="0"/>
              <a:t>10/10/2016</a:t>
            </a:fld>
            <a:endParaRPr lang="es-ES"/>
          </a:p>
        </p:txBody>
      </p:sp>
      <p:sp>
        <p:nvSpPr>
          <p:cNvPr id="3" name="2 Marcador de pie de página"/>
          <p:cNvSpPr txBox="1">
            <a:spLocks noGrp="1"/>
          </p:cNvSpPr>
          <p:nvPr>
            <p:ph type="ftr" sz="quarter" idx="9"/>
          </p:nvPr>
        </p:nvSpPr>
        <p:spPr/>
        <p:txBody>
          <a:bodyPr/>
          <a:lstStyle>
            <a:lvl1pPr>
              <a:defRPr/>
            </a:lvl1pPr>
          </a:lstStyle>
          <a:p>
            <a:pPr lvl="0"/>
            <a:endParaRPr lang="es-ES"/>
          </a:p>
        </p:txBody>
      </p:sp>
      <p:sp>
        <p:nvSpPr>
          <p:cNvPr id="4" name="3 Marcador de número de diapositiva"/>
          <p:cNvSpPr txBox="1">
            <a:spLocks noGrp="1"/>
          </p:cNvSpPr>
          <p:nvPr>
            <p:ph type="sldNum" sz="quarter" idx="8"/>
          </p:nvPr>
        </p:nvSpPr>
        <p:spPr/>
        <p:txBody>
          <a:bodyPr/>
          <a:lstStyle>
            <a:lvl1pPr>
              <a:defRPr/>
            </a:lvl1pPr>
          </a:lstStyle>
          <a:p>
            <a:pPr lvl="0"/>
            <a:fld id="{F376E566-2A7E-4462-9C07-1CDFEA01F427}" type="slidenum">
              <a:rPr/>
              <a:pPr lvl="0"/>
              <a:t>‹Nº›</a:t>
            </a:fld>
            <a:endParaRPr lang="es-ES"/>
          </a:p>
        </p:txBody>
      </p:sp>
      <p:sp>
        <p:nvSpPr>
          <p:cNvPr id="5" name="4 Título"/>
          <p:cNvSpPr txBox="1">
            <a:spLocks noGrp="1"/>
          </p:cNvSpPr>
          <p:nvPr>
            <p:ph type="title" idx="4294967295"/>
          </p:nvPr>
        </p:nvSpPr>
        <p:spPr/>
        <p:txBody>
          <a:bodyPr/>
          <a:lstStyle>
            <a:lvl1pPr>
              <a:defRPr/>
            </a:lvl1pPr>
          </a:lstStyle>
          <a:p>
            <a:pPr lvl="0"/>
            <a:endParaRPr lang="es-ES"/>
          </a:p>
        </p:txBody>
      </p:sp>
      <p:sp>
        <p:nvSpPr>
          <p:cNvPr id="6" name="5 Marcador de texto"/>
          <p:cNvSpPr txBox="1">
            <a:spLocks noGrp="1"/>
          </p:cNvSpPr>
          <p:nvPr>
            <p:ph type="body" idx="4294967295"/>
          </p:nvPr>
        </p:nvSpPr>
        <p:spPr/>
        <p:txBody>
          <a:bodyPr/>
          <a:lstStyle>
            <a:lvl1pPr hangingPunct="0">
              <a:defRPr>
                <a:latin typeface="Arial" pitchFamily="18"/>
              </a:defRPr>
            </a:lvl1pPr>
          </a:lstStyle>
          <a:p>
            <a:pPr lvl="0"/>
            <a:endParaRPr lang="es-ES"/>
          </a:p>
        </p:txBody>
      </p:sp>
    </p:spTree>
  </p:cSld>
  <p:clrMapOvr>
    <a:masterClrMapping/>
  </p:clrMapOvr>
  <p:transition/>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txBox="1">
            <a:spLocks noGrp="1"/>
          </p:cNvSpPr>
          <p:nvPr>
            <p:ph type="ctrTitle"/>
          </p:nvPr>
        </p:nvSpPr>
        <p:spPr>
          <a:xfrm>
            <a:off x="685800" y="2130423"/>
            <a:ext cx="7772400" cy="1470026"/>
          </a:xfrm>
        </p:spPr>
        <p:txBody>
          <a:bodyPr/>
          <a:lstStyle>
            <a:lvl1pPr>
              <a:defRPr/>
            </a:lvl1pPr>
          </a:lstStyle>
          <a:p>
            <a:pPr lvl="0"/>
            <a:r>
              <a:rPr lang="es-ES"/>
              <a:t>Haga clic para modificar el estilo de título del patrón</a:t>
            </a:r>
          </a:p>
        </p:txBody>
      </p:sp>
      <p:sp>
        <p:nvSpPr>
          <p:cNvPr id="3" name="2 Subtítulo"/>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s-ES"/>
              <a:t>Haga clic para modificar el estilo de subtítulo del patrón</a:t>
            </a:r>
          </a:p>
        </p:txBody>
      </p:sp>
      <p:sp>
        <p:nvSpPr>
          <p:cNvPr id="4" name="3 Marcador de fecha"/>
          <p:cNvSpPr txBox="1">
            <a:spLocks noGrp="1"/>
          </p:cNvSpPr>
          <p:nvPr>
            <p:ph type="dt" sz="half" idx="7"/>
          </p:nvPr>
        </p:nvSpPr>
        <p:spPr/>
        <p:txBody>
          <a:bodyPr/>
          <a:lstStyle>
            <a:lvl1pPr>
              <a:defRPr/>
            </a:lvl1pPr>
          </a:lstStyle>
          <a:p>
            <a:pPr lvl="0"/>
            <a:fld id="{BB02D149-5133-413C-93F1-A6E5877517AF}" type="datetime1">
              <a:rPr lang="es-ES"/>
              <a:pPr lvl="0"/>
              <a:t>10/10/2016</a:t>
            </a:fld>
            <a:endParaRPr lang="es-ES"/>
          </a:p>
        </p:txBody>
      </p:sp>
      <p:sp>
        <p:nvSpPr>
          <p:cNvPr id="5" name="4 Marcador de pie de página"/>
          <p:cNvSpPr txBox="1">
            <a:spLocks noGrp="1"/>
          </p:cNvSpPr>
          <p:nvPr>
            <p:ph type="ftr" sz="quarter" idx="9"/>
          </p:nvPr>
        </p:nvSpPr>
        <p:spPr/>
        <p:txBody>
          <a:bodyPr/>
          <a:lstStyle>
            <a:lvl1pPr>
              <a:defRPr/>
            </a:lvl1pPr>
          </a:lstStyle>
          <a:p>
            <a:pPr lvl="0"/>
            <a:endParaRPr lang="es-ES"/>
          </a:p>
        </p:txBody>
      </p:sp>
      <p:sp>
        <p:nvSpPr>
          <p:cNvPr id="6" name="5 Marcador de número de diapositiva"/>
          <p:cNvSpPr txBox="1">
            <a:spLocks noGrp="1"/>
          </p:cNvSpPr>
          <p:nvPr>
            <p:ph type="sldNum" sz="quarter" idx="8"/>
          </p:nvPr>
        </p:nvSpPr>
        <p:spPr/>
        <p:txBody>
          <a:bodyPr/>
          <a:lstStyle>
            <a:lvl1pPr>
              <a:defRPr/>
            </a:lvl1pPr>
          </a:lstStyle>
          <a:p>
            <a:pPr lvl="0"/>
            <a:fld id="{83727A59-BD15-4333-86BA-B9618568E5E5}" type="slidenum">
              <a:rPr/>
              <a:pPr lvl="0"/>
              <a:t>‹Nº›</a:t>
            </a:fld>
            <a:endParaRPr lang="es-E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contenido"/>
          <p:cNvSpPr txBox="1">
            <a:spLocks noGrp="1"/>
          </p:cNvSpPr>
          <p:nvPr>
            <p:ph idx="1"/>
          </p:nvPr>
        </p:nvSpPr>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7"/>
          </p:nvPr>
        </p:nvSpPr>
        <p:spPr/>
        <p:txBody>
          <a:bodyPr/>
          <a:lstStyle>
            <a:lvl1pPr>
              <a:defRPr/>
            </a:lvl1pPr>
          </a:lstStyle>
          <a:p>
            <a:pPr lvl="0"/>
            <a:fld id="{E00206AA-6F04-43E8-A3ED-E1DF52F2326F}" type="datetime1">
              <a:rPr lang="es-ES"/>
              <a:pPr lvl="0"/>
              <a:t>10/10/2016</a:t>
            </a:fld>
            <a:endParaRPr lang="es-ES"/>
          </a:p>
        </p:txBody>
      </p:sp>
      <p:sp>
        <p:nvSpPr>
          <p:cNvPr id="5" name="4 Marcador de pie de página"/>
          <p:cNvSpPr txBox="1">
            <a:spLocks noGrp="1"/>
          </p:cNvSpPr>
          <p:nvPr>
            <p:ph type="ftr" sz="quarter" idx="9"/>
          </p:nvPr>
        </p:nvSpPr>
        <p:spPr/>
        <p:txBody>
          <a:bodyPr/>
          <a:lstStyle>
            <a:lvl1pPr>
              <a:defRPr/>
            </a:lvl1pPr>
          </a:lstStyle>
          <a:p>
            <a:pPr lvl="0"/>
            <a:endParaRPr lang="es-ES"/>
          </a:p>
        </p:txBody>
      </p:sp>
      <p:sp>
        <p:nvSpPr>
          <p:cNvPr id="6" name="5 Marcador de número de diapositiva"/>
          <p:cNvSpPr txBox="1">
            <a:spLocks noGrp="1"/>
          </p:cNvSpPr>
          <p:nvPr>
            <p:ph type="sldNum" sz="quarter" idx="8"/>
          </p:nvPr>
        </p:nvSpPr>
        <p:spPr/>
        <p:txBody>
          <a:bodyPr/>
          <a:lstStyle>
            <a:lvl1pPr>
              <a:defRPr/>
            </a:lvl1pPr>
          </a:lstStyle>
          <a:p>
            <a:pPr lvl="0"/>
            <a:fld id="{9659FD40-961D-4EBA-A3F5-94E0F3C795E7}" type="slidenum">
              <a:rPr/>
              <a:pPr lvl="0"/>
              <a:t>‹Nº›</a:t>
            </a:fld>
            <a:endParaRPr lang="es-E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txBox="1">
            <a:spLocks noGrp="1"/>
          </p:cNvSpPr>
          <p:nvPr>
            <p:ph type="title"/>
          </p:nvPr>
        </p:nvSpPr>
        <p:spPr>
          <a:xfrm>
            <a:off x="722311" y="4406895"/>
            <a:ext cx="7772400" cy="1362071"/>
          </a:xfrm>
        </p:spPr>
        <p:txBody>
          <a:bodyPr anchorCtr="0"/>
          <a:lstStyle>
            <a:lvl1pPr algn="l">
              <a:defRPr sz="4000" b="1" cap="all"/>
            </a:lvl1pPr>
          </a:lstStyle>
          <a:p>
            <a:pPr lvl="0"/>
            <a:r>
              <a:rPr lang="es-ES"/>
              <a:t>Haga clic para modificar el estilo de título del patrón</a:t>
            </a:r>
          </a:p>
        </p:txBody>
      </p:sp>
      <p:sp>
        <p:nvSpPr>
          <p:cNvPr id="3" name="2 Marcador de texto"/>
          <p:cNvSpPr txBox="1">
            <a:spLocks noGrp="1"/>
          </p:cNvSpPr>
          <p:nvPr>
            <p:ph type="body" idx="1"/>
          </p:nvPr>
        </p:nvSpPr>
        <p:spPr>
          <a:xfrm>
            <a:off x="722311" y="2906713"/>
            <a:ext cx="7772400" cy="1500182"/>
          </a:xfrm>
        </p:spPr>
        <p:txBody>
          <a:bodyPr anchor="b"/>
          <a:lstStyle>
            <a:lvl1pPr marL="0" indent="0">
              <a:buNone/>
              <a:defRPr sz="2000">
                <a:solidFill>
                  <a:srgbClr val="898989"/>
                </a:solidFill>
              </a:defRPr>
            </a:lvl1pPr>
          </a:lstStyle>
          <a:p>
            <a:pPr lvl="0"/>
            <a:r>
              <a:rPr lang="es-ES"/>
              <a:t>Haga clic para modificar el estilo de texto del patrón</a:t>
            </a:r>
          </a:p>
        </p:txBody>
      </p:sp>
      <p:sp>
        <p:nvSpPr>
          <p:cNvPr id="4" name="3 Marcador de fecha"/>
          <p:cNvSpPr txBox="1">
            <a:spLocks noGrp="1"/>
          </p:cNvSpPr>
          <p:nvPr>
            <p:ph type="dt" sz="half" idx="7"/>
          </p:nvPr>
        </p:nvSpPr>
        <p:spPr/>
        <p:txBody>
          <a:bodyPr/>
          <a:lstStyle>
            <a:lvl1pPr>
              <a:defRPr/>
            </a:lvl1pPr>
          </a:lstStyle>
          <a:p>
            <a:pPr lvl="0"/>
            <a:fld id="{215B0F0A-C5DF-4E2D-9751-2A81C1A0BD1B}" type="datetime1">
              <a:rPr lang="es-ES"/>
              <a:pPr lvl="0"/>
              <a:t>10/10/2016</a:t>
            </a:fld>
            <a:endParaRPr lang="es-ES"/>
          </a:p>
        </p:txBody>
      </p:sp>
      <p:sp>
        <p:nvSpPr>
          <p:cNvPr id="5" name="4 Marcador de pie de página"/>
          <p:cNvSpPr txBox="1">
            <a:spLocks noGrp="1"/>
          </p:cNvSpPr>
          <p:nvPr>
            <p:ph type="ftr" sz="quarter" idx="9"/>
          </p:nvPr>
        </p:nvSpPr>
        <p:spPr/>
        <p:txBody>
          <a:bodyPr/>
          <a:lstStyle>
            <a:lvl1pPr>
              <a:defRPr/>
            </a:lvl1pPr>
          </a:lstStyle>
          <a:p>
            <a:pPr lvl="0"/>
            <a:endParaRPr lang="es-ES"/>
          </a:p>
        </p:txBody>
      </p:sp>
      <p:sp>
        <p:nvSpPr>
          <p:cNvPr id="6" name="5 Marcador de número de diapositiva"/>
          <p:cNvSpPr txBox="1">
            <a:spLocks noGrp="1"/>
          </p:cNvSpPr>
          <p:nvPr>
            <p:ph type="sldNum" sz="quarter" idx="8"/>
          </p:nvPr>
        </p:nvSpPr>
        <p:spPr/>
        <p:txBody>
          <a:bodyPr/>
          <a:lstStyle>
            <a:lvl1pPr>
              <a:defRPr/>
            </a:lvl1pPr>
          </a:lstStyle>
          <a:p>
            <a:pPr lvl="0"/>
            <a:fld id="{A97412CB-8FC8-4040-8467-79564660EE73}" type="slidenum">
              <a:rPr/>
              <a:pPr lvl="0"/>
              <a:t>‹Nº›</a:t>
            </a:fld>
            <a:endParaRPr lang="es-E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contenido"/>
          <p:cNvSpPr txBox="1">
            <a:spLocks noGrp="1"/>
          </p:cNvSpPr>
          <p:nvPr>
            <p:ph idx="1"/>
          </p:nvPr>
        </p:nvSpPr>
        <p:spPr>
          <a:xfrm>
            <a:off x="457200" y="1600200"/>
            <a:ext cx="4038603" cy="4525959"/>
          </a:xfrm>
        </p:spPr>
        <p:txBody>
          <a:bodyPr/>
          <a:lstStyle>
            <a:lvl1pPr>
              <a:defRPr sz="2800"/>
            </a:lvl1pPr>
            <a:lvl2pPr>
              <a:defRPr/>
            </a:lvl2pPr>
            <a:lvl3pPr>
              <a:defRPr/>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txBox="1">
            <a:spLocks noGrp="1"/>
          </p:cNvSpPr>
          <p:nvPr>
            <p:ph idx="2"/>
          </p:nvPr>
        </p:nvSpPr>
        <p:spPr>
          <a:xfrm>
            <a:off x="4648196" y="1600200"/>
            <a:ext cx="4038603" cy="4525959"/>
          </a:xfrm>
        </p:spPr>
        <p:txBody>
          <a:bodyPr/>
          <a:lstStyle>
            <a:lvl1pPr>
              <a:defRPr sz="2800"/>
            </a:lvl1pPr>
            <a:lvl2pPr>
              <a:defRPr/>
            </a:lvl2pPr>
            <a:lvl3pPr>
              <a:defRPr/>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txBox="1">
            <a:spLocks noGrp="1"/>
          </p:cNvSpPr>
          <p:nvPr>
            <p:ph type="dt" sz="half" idx="7"/>
          </p:nvPr>
        </p:nvSpPr>
        <p:spPr/>
        <p:txBody>
          <a:bodyPr/>
          <a:lstStyle>
            <a:lvl1pPr>
              <a:defRPr/>
            </a:lvl1pPr>
          </a:lstStyle>
          <a:p>
            <a:pPr lvl="0"/>
            <a:fld id="{66811043-1C72-470C-9D71-B9F924BCAAEF}" type="datetime1">
              <a:rPr lang="es-ES"/>
              <a:pPr lvl="0"/>
              <a:t>10/10/2016</a:t>
            </a:fld>
            <a:endParaRPr lang="es-ES"/>
          </a:p>
        </p:txBody>
      </p:sp>
      <p:sp>
        <p:nvSpPr>
          <p:cNvPr id="6" name="5 Marcador de pie de página"/>
          <p:cNvSpPr txBox="1">
            <a:spLocks noGrp="1"/>
          </p:cNvSpPr>
          <p:nvPr>
            <p:ph type="ftr" sz="quarter" idx="9"/>
          </p:nvPr>
        </p:nvSpPr>
        <p:spPr/>
        <p:txBody>
          <a:bodyPr/>
          <a:lstStyle>
            <a:lvl1pPr>
              <a:defRPr/>
            </a:lvl1pPr>
          </a:lstStyle>
          <a:p>
            <a:pPr lvl="0"/>
            <a:endParaRPr lang="es-ES"/>
          </a:p>
        </p:txBody>
      </p:sp>
      <p:sp>
        <p:nvSpPr>
          <p:cNvPr id="7" name="6 Marcador de número de diapositiva"/>
          <p:cNvSpPr txBox="1">
            <a:spLocks noGrp="1"/>
          </p:cNvSpPr>
          <p:nvPr>
            <p:ph type="sldNum" sz="quarter" idx="8"/>
          </p:nvPr>
        </p:nvSpPr>
        <p:spPr/>
        <p:txBody>
          <a:bodyPr/>
          <a:lstStyle>
            <a:lvl1pPr>
              <a:defRPr/>
            </a:lvl1pPr>
          </a:lstStyle>
          <a:p>
            <a:pPr lvl="0"/>
            <a:fld id="{6F1A354B-A900-41F9-99CF-A03565361C29}" type="slidenum">
              <a:rPr/>
              <a:pPr lvl="0"/>
              <a:t>‹Nº›</a:t>
            </a:fld>
            <a:endParaRPr lang="es-E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texto"/>
          <p:cNvSpPr txBox="1">
            <a:spLocks noGrp="1"/>
          </p:cNvSpPr>
          <p:nvPr>
            <p:ph type="body" idx="1"/>
          </p:nvPr>
        </p:nvSpPr>
        <p:spPr>
          <a:xfrm>
            <a:off x="457200" y="1535113"/>
            <a:ext cx="4040184" cy="639759"/>
          </a:xfrm>
        </p:spPr>
        <p:txBody>
          <a:bodyPr anchor="b"/>
          <a:lstStyle>
            <a:lvl1pPr marL="0" indent="0">
              <a:buNone/>
              <a:defRPr sz="2400" b="1"/>
            </a:lvl1pPr>
          </a:lstStyle>
          <a:p>
            <a:pPr lvl="0"/>
            <a:r>
              <a:rPr lang="es-ES"/>
              <a:t>Haga clic para modificar el estilo de texto del patrón</a:t>
            </a:r>
          </a:p>
        </p:txBody>
      </p:sp>
      <p:sp>
        <p:nvSpPr>
          <p:cNvPr id="4" name="3 Marcador de contenido"/>
          <p:cNvSpPr txBox="1">
            <a:spLocks noGrp="1"/>
          </p:cNvSpPr>
          <p:nvPr>
            <p:ph idx="2"/>
          </p:nvPr>
        </p:nvSpPr>
        <p:spPr>
          <a:xfrm>
            <a:off x="457200" y="2174872"/>
            <a:ext cx="4040184" cy="3951286"/>
          </a:xfrm>
        </p:spPr>
        <p:txBody>
          <a:bodyPr/>
          <a:lstStyle>
            <a:lvl1pPr>
              <a:defRPr sz="24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txBox="1">
            <a:spLocks noGrp="1"/>
          </p:cNvSpPr>
          <p:nvPr>
            <p:ph type="body" idx="3"/>
          </p:nvPr>
        </p:nvSpPr>
        <p:spPr>
          <a:xfrm>
            <a:off x="4645023" y="1535113"/>
            <a:ext cx="4041776" cy="639759"/>
          </a:xfrm>
        </p:spPr>
        <p:txBody>
          <a:bodyPr anchor="b"/>
          <a:lstStyle>
            <a:lvl1pPr marL="0" indent="0">
              <a:buNone/>
              <a:defRPr sz="2400" b="1"/>
            </a:lvl1pPr>
          </a:lstStyle>
          <a:p>
            <a:pPr lvl="0"/>
            <a:r>
              <a:rPr lang="es-ES"/>
              <a:t>Haga clic para modificar el estilo de texto del patrón</a:t>
            </a:r>
          </a:p>
        </p:txBody>
      </p:sp>
      <p:sp>
        <p:nvSpPr>
          <p:cNvPr id="6" name="5 Marcador de contenido"/>
          <p:cNvSpPr txBox="1">
            <a:spLocks noGrp="1"/>
          </p:cNvSpPr>
          <p:nvPr>
            <p:ph idx="4"/>
          </p:nvPr>
        </p:nvSpPr>
        <p:spPr>
          <a:xfrm>
            <a:off x="4645023" y="2174872"/>
            <a:ext cx="4041776" cy="3951286"/>
          </a:xfrm>
        </p:spPr>
        <p:txBody>
          <a:bodyPr/>
          <a:lstStyle>
            <a:lvl1pPr>
              <a:defRPr sz="24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txBox="1">
            <a:spLocks noGrp="1"/>
          </p:cNvSpPr>
          <p:nvPr>
            <p:ph type="dt" sz="half" idx="7"/>
          </p:nvPr>
        </p:nvSpPr>
        <p:spPr/>
        <p:txBody>
          <a:bodyPr/>
          <a:lstStyle>
            <a:lvl1pPr>
              <a:defRPr/>
            </a:lvl1pPr>
          </a:lstStyle>
          <a:p>
            <a:pPr lvl="0"/>
            <a:fld id="{0BEDA999-A048-44F1-B60D-733D18DE148C}" type="datetime1">
              <a:rPr lang="es-ES"/>
              <a:pPr lvl="0"/>
              <a:t>10/10/2016</a:t>
            </a:fld>
            <a:endParaRPr lang="es-ES"/>
          </a:p>
        </p:txBody>
      </p:sp>
      <p:sp>
        <p:nvSpPr>
          <p:cNvPr id="8" name="7 Marcador de pie de página"/>
          <p:cNvSpPr txBox="1">
            <a:spLocks noGrp="1"/>
          </p:cNvSpPr>
          <p:nvPr>
            <p:ph type="ftr" sz="quarter" idx="9"/>
          </p:nvPr>
        </p:nvSpPr>
        <p:spPr/>
        <p:txBody>
          <a:bodyPr/>
          <a:lstStyle>
            <a:lvl1pPr>
              <a:defRPr/>
            </a:lvl1pPr>
          </a:lstStyle>
          <a:p>
            <a:pPr lvl="0"/>
            <a:endParaRPr lang="es-ES"/>
          </a:p>
        </p:txBody>
      </p:sp>
      <p:sp>
        <p:nvSpPr>
          <p:cNvPr id="9" name="8 Marcador de número de diapositiva"/>
          <p:cNvSpPr txBox="1">
            <a:spLocks noGrp="1"/>
          </p:cNvSpPr>
          <p:nvPr>
            <p:ph type="sldNum" sz="quarter" idx="8"/>
          </p:nvPr>
        </p:nvSpPr>
        <p:spPr/>
        <p:txBody>
          <a:bodyPr/>
          <a:lstStyle>
            <a:lvl1pPr>
              <a:defRPr/>
            </a:lvl1pPr>
          </a:lstStyle>
          <a:p>
            <a:pPr lvl="0"/>
            <a:fld id="{70FA3A3B-9BEA-4718-9D1A-2256C07146DA}" type="slidenum">
              <a:rPr/>
              <a:pPr lvl="0"/>
              <a:t>‹Nº›</a:t>
            </a:fld>
            <a:endParaRPr lang="es-E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fecha"/>
          <p:cNvSpPr txBox="1">
            <a:spLocks noGrp="1"/>
          </p:cNvSpPr>
          <p:nvPr>
            <p:ph type="dt" sz="half" idx="7"/>
          </p:nvPr>
        </p:nvSpPr>
        <p:spPr/>
        <p:txBody>
          <a:bodyPr/>
          <a:lstStyle>
            <a:lvl1pPr>
              <a:defRPr/>
            </a:lvl1pPr>
          </a:lstStyle>
          <a:p>
            <a:pPr lvl="0"/>
            <a:fld id="{50416C09-E5AF-481B-A5C7-963AC0178134}" type="datetime1">
              <a:rPr lang="es-ES"/>
              <a:pPr lvl="0"/>
              <a:t>10/10/2016</a:t>
            </a:fld>
            <a:endParaRPr lang="es-ES"/>
          </a:p>
        </p:txBody>
      </p:sp>
      <p:sp>
        <p:nvSpPr>
          <p:cNvPr id="4" name="3 Marcador de pie de página"/>
          <p:cNvSpPr txBox="1">
            <a:spLocks noGrp="1"/>
          </p:cNvSpPr>
          <p:nvPr>
            <p:ph type="ftr" sz="quarter" idx="9"/>
          </p:nvPr>
        </p:nvSpPr>
        <p:spPr/>
        <p:txBody>
          <a:bodyPr/>
          <a:lstStyle>
            <a:lvl1pPr>
              <a:defRPr/>
            </a:lvl1pPr>
          </a:lstStyle>
          <a:p>
            <a:pPr lvl="0"/>
            <a:endParaRPr lang="es-ES"/>
          </a:p>
        </p:txBody>
      </p:sp>
      <p:sp>
        <p:nvSpPr>
          <p:cNvPr id="5" name="4 Marcador de número de diapositiva"/>
          <p:cNvSpPr txBox="1">
            <a:spLocks noGrp="1"/>
          </p:cNvSpPr>
          <p:nvPr>
            <p:ph type="sldNum" sz="quarter" idx="8"/>
          </p:nvPr>
        </p:nvSpPr>
        <p:spPr/>
        <p:txBody>
          <a:bodyPr/>
          <a:lstStyle>
            <a:lvl1pPr>
              <a:defRPr/>
            </a:lvl1pPr>
          </a:lstStyle>
          <a:p>
            <a:pPr lvl="0"/>
            <a:fld id="{C8E0496C-6096-42FC-8FC6-E591C087A234}" type="slidenum">
              <a:rPr/>
              <a:pPr lvl="0"/>
              <a:t>‹Nº›</a:t>
            </a:fld>
            <a:endParaRPr lang="es-E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txBox="1">
            <a:spLocks noGrp="1"/>
          </p:cNvSpPr>
          <p:nvPr>
            <p:ph type="title"/>
          </p:nvPr>
        </p:nvSpPr>
        <p:spPr>
          <a:xfrm>
            <a:off x="722311" y="4406895"/>
            <a:ext cx="7772400" cy="1362071"/>
          </a:xfrm>
        </p:spPr>
        <p:txBody>
          <a:bodyPr anchorCtr="0"/>
          <a:lstStyle>
            <a:lvl1pPr algn="l">
              <a:defRPr sz="4000" b="1" cap="all"/>
            </a:lvl1pPr>
          </a:lstStyle>
          <a:p>
            <a:pPr lvl="0"/>
            <a:r>
              <a:rPr lang="es-ES"/>
              <a:t>Haga clic para modificar el estilo de título del patrón</a:t>
            </a:r>
          </a:p>
        </p:txBody>
      </p:sp>
      <p:sp>
        <p:nvSpPr>
          <p:cNvPr id="3" name="2 Marcador de texto"/>
          <p:cNvSpPr txBox="1">
            <a:spLocks noGrp="1"/>
          </p:cNvSpPr>
          <p:nvPr>
            <p:ph type="body" idx="1"/>
          </p:nvPr>
        </p:nvSpPr>
        <p:spPr>
          <a:xfrm>
            <a:off x="722311" y="2906713"/>
            <a:ext cx="7772400" cy="1500182"/>
          </a:xfrm>
        </p:spPr>
        <p:txBody>
          <a:bodyPr anchor="b"/>
          <a:lstStyle>
            <a:lvl1pPr marL="0" indent="0">
              <a:buNone/>
              <a:defRPr sz="2000">
                <a:solidFill>
                  <a:srgbClr val="898989"/>
                </a:solidFill>
              </a:defRPr>
            </a:lvl1pPr>
          </a:lstStyle>
          <a:p>
            <a:pPr lvl="0"/>
            <a:r>
              <a:rPr lang="es-ES"/>
              <a:t>Haga clic para modificar el estilo de texto del patrón</a:t>
            </a:r>
          </a:p>
        </p:txBody>
      </p:sp>
      <p:sp>
        <p:nvSpPr>
          <p:cNvPr id="4" name="3 Marcador de fecha"/>
          <p:cNvSpPr txBox="1">
            <a:spLocks noGrp="1"/>
          </p:cNvSpPr>
          <p:nvPr>
            <p:ph type="dt" sz="half" idx="7"/>
          </p:nvPr>
        </p:nvSpPr>
        <p:spPr/>
        <p:txBody>
          <a:bodyPr/>
          <a:lstStyle>
            <a:lvl1pPr>
              <a:defRPr/>
            </a:lvl1pPr>
          </a:lstStyle>
          <a:p>
            <a:pPr lvl="0"/>
            <a:fld id="{AE3D3F91-3FC9-428F-B0E0-A59FB482C471}" type="datetime1">
              <a:rPr lang="es-ES"/>
              <a:pPr lvl="0"/>
              <a:t>10/10/2016</a:t>
            </a:fld>
            <a:endParaRPr lang="es-ES"/>
          </a:p>
        </p:txBody>
      </p:sp>
      <p:sp>
        <p:nvSpPr>
          <p:cNvPr id="5" name="4 Marcador de pie de página"/>
          <p:cNvSpPr txBox="1">
            <a:spLocks noGrp="1"/>
          </p:cNvSpPr>
          <p:nvPr>
            <p:ph type="ftr" sz="quarter" idx="9"/>
          </p:nvPr>
        </p:nvSpPr>
        <p:spPr/>
        <p:txBody>
          <a:bodyPr/>
          <a:lstStyle>
            <a:lvl1pPr>
              <a:defRPr/>
            </a:lvl1pPr>
          </a:lstStyle>
          <a:p>
            <a:pPr lvl="0"/>
            <a:endParaRPr lang="es-ES"/>
          </a:p>
        </p:txBody>
      </p:sp>
      <p:sp>
        <p:nvSpPr>
          <p:cNvPr id="6" name="5 Marcador de número de diapositiva"/>
          <p:cNvSpPr txBox="1">
            <a:spLocks noGrp="1"/>
          </p:cNvSpPr>
          <p:nvPr>
            <p:ph type="sldNum" sz="quarter" idx="8"/>
          </p:nvPr>
        </p:nvSpPr>
        <p:spPr/>
        <p:txBody>
          <a:bodyPr/>
          <a:lstStyle>
            <a:lvl1pPr>
              <a:defRPr/>
            </a:lvl1pPr>
          </a:lstStyle>
          <a:p>
            <a:pPr lvl="0"/>
            <a:fld id="{EDDA464A-68D3-4ED3-A3EF-E0D7AB8A0067}" type="slidenum">
              <a:rPr/>
              <a:pPr lvl="0"/>
              <a:t>‹Nº›</a:t>
            </a:fld>
            <a:endParaRPr lang="es-E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txBox="1">
            <a:spLocks noGrp="1"/>
          </p:cNvSpPr>
          <p:nvPr>
            <p:ph type="dt" sz="half" idx="7"/>
          </p:nvPr>
        </p:nvSpPr>
        <p:spPr/>
        <p:txBody>
          <a:bodyPr/>
          <a:lstStyle>
            <a:lvl1pPr>
              <a:defRPr/>
            </a:lvl1pPr>
          </a:lstStyle>
          <a:p>
            <a:pPr lvl="0"/>
            <a:fld id="{7E3C9A17-DB5D-4E70-B4F9-84F3B77DDAFF}" type="datetime1">
              <a:rPr lang="es-ES"/>
              <a:pPr lvl="0"/>
              <a:t>10/10/2016</a:t>
            </a:fld>
            <a:endParaRPr lang="es-ES"/>
          </a:p>
        </p:txBody>
      </p:sp>
      <p:sp>
        <p:nvSpPr>
          <p:cNvPr id="3" name="2 Marcador de pie de página"/>
          <p:cNvSpPr txBox="1">
            <a:spLocks noGrp="1"/>
          </p:cNvSpPr>
          <p:nvPr>
            <p:ph type="ftr" sz="quarter" idx="9"/>
          </p:nvPr>
        </p:nvSpPr>
        <p:spPr/>
        <p:txBody>
          <a:bodyPr/>
          <a:lstStyle>
            <a:lvl1pPr>
              <a:defRPr/>
            </a:lvl1pPr>
          </a:lstStyle>
          <a:p>
            <a:pPr lvl="0"/>
            <a:endParaRPr lang="es-ES"/>
          </a:p>
        </p:txBody>
      </p:sp>
      <p:sp>
        <p:nvSpPr>
          <p:cNvPr id="4" name="3 Marcador de número de diapositiva"/>
          <p:cNvSpPr txBox="1">
            <a:spLocks noGrp="1"/>
          </p:cNvSpPr>
          <p:nvPr>
            <p:ph type="sldNum" sz="quarter" idx="8"/>
          </p:nvPr>
        </p:nvSpPr>
        <p:spPr/>
        <p:txBody>
          <a:bodyPr/>
          <a:lstStyle>
            <a:lvl1pPr>
              <a:defRPr/>
            </a:lvl1pPr>
          </a:lstStyle>
          <a:p>
            <a:pPr lvl="0"/>
            <a:fld id="{1AE864CD-BAC9-4018-8D3E-89B1A4BB15F6}" type="slidenum">
              <a:rPr/>
              <a:pPr lvl="0"/>
              <a:t>‹Nº›</a:t>
            </a:fld>
            <a:endParaRPr lang="es-ES"/>
          </a:p>
        </p:txBody>
      </p:sp>
    </p:spTree>
  </p:cSld>
  <p:clrMapOvr>
    <a:masterClrMapping/>
  </p:clrMapOvr>
  <p:transition/>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txBox="1">
            <a:spLocks noGrp="1"/>
          </p:cNvSpPr>
          <p:nvPr>
            <p:ph type="title"/>
          </p:nvPr>
        </p:nvSpPr>
        <p:spPr>
          <a:xfrm>
            <a:off x="457200" y="273048"/>
            <a:ext cx="3008311" cy="1162046"/>
          </a:xfrm>
        </p:spPr>
        <p:txBody>
          <a:bodyPr anchor="b" anchorCtr="0"/>
          <a:lstStyle>
            <a:lvl1pPr algn="l">
              <a:defRPr sz="2000" b="1"/>
            </a:lvl1pPr>
          </a:lstStyle>
          <a:p>
            <a:pPr lvl="0"/>
            <a:r>
              <a:rPr lang="es-ES"/>
              <a:t>Haga clic para modificar el estilo de título del patrón</a:t>
            </a:r>
          </a:p>
        </p:txBody>
      </p:sp>
      <p:sp>
        <p:nvSpPr>
          <p:cNvPr id="3" name="2 Marcador de contenido"/>
          <p:cNvSpPr txBox="1">
            <a:spLocks noGrp="1"/>
          </p:cNvSpPr>
          <p:nvPr>
            <p:ph idx="1"/>
          </p:nvPr>
        </p:nvSpPr>
        <p:spPr>
          <a:xfrm>
            <a:off x="3575047" y="273048"/>
            <a:ext cx="5111752" cy="5853110"/>
          </a:xfrm>
        </p:spPr>
        <p:txBody>
          <a:bodyPr/>
          <a:lstStyle>
            <a:lvl1pPr>
              <a:defRPr/>
            </a:lvl1pPr>
            <a:lvl2pPr>
              <a:defRPr sz="2800"/>
            </a:lvl2pPr>
            <a:lvl3pPr>
              <a:defRPr sz="2400"/>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txBox="1">
            <a:spLocks noGrp="1"/>
          </p:cNvSpPr>
          <p:nvPr>
            <p:ph type="body" idx="2"/>
          </p:nvPr>
        </p:nvSpPr>
        <p:spPr>
          <a:xfrm>
            <a:off x="457200" y="1435095"/>
            <a:ext cx="3008311" cy="4691064"/>
          </a:xfrm>
        </p:spPr>
        <p:txBody>
          <a:bodyPr/>
          <a:lstStyle>
            <a:lvl1pPr marL="0" indent="0">
              <a:buNone/>
              <a:defRPr sz="1400"/>
            </a:lvl1pPr>
          </a:lstStyle>
          <a:p>
            <a:pPr lvl="0"/>
            <a:r>
              <a:rPr lang="es-ES"/>
              <a:t>Haga clic para modificar el estilo de texto del patrón</a:t>
            </a:r>
          </a:p>
        </p:txBody>
      </p:sp>
      <p:sp>
        <p:nvSpPr>
          <p:cNvPr id="5" name="4 Marcador de fecha"/>
          <p:cNvSpPr txBox="1">
            <a:spLocks noGrp="1"/>
          </p:cNvSpPr>
          <p:nvPr>
            <p:ph type="dt" sz="half" idx="7"/>
          </p:nvPr>
        </p:nvSpPr>
        <p:spPr/>
        <p:txBody>
          <a:bodyPr/>
          <a:lstStyle>
            <a:lvl1pPr>
              <a:defRPr/>
            </a:lvl1pPr>
          </a:lstStyle>
          <a:p>
            <a:pPr lvl="0"/>
            <a:fld id="{5E8D6D6B-915B-43DB-B747-88A2B7D94864}" type="datetime1">
              <a:rPr lang="es-ES"/>
              <a:pPr lvl="0"/>
              <a:t>10/10/2016</a:t>
            </a:fld>
            <a:endParaRPr lang="es-ES"/>
          </a:p>
        </p:txBody>
      </p:sp>
      <p:sp>
        <p:nvSpPr>
          <p:cNvPr id="6" name="5 Marcador de pie de página"/>
          <p:cNvSpPr txBox="1">
            <a:spLocks noGrp="1"/>
          </p:cNvSpPr>
          <p:nvPr>
            <p:ph type="ftr" sz="quarter" idx="9"/>
          </p:nvPr>
        </p:nvSpPr>
        <p:spPr/>
        <p:txBody>
          <a:bodyPr/>
          <a:lstStyle>
            <a:lvl1pPr>
              <a:defRPr/>
            </a:lvl1pPr>
          </a:lstStyle>
          <a:p>
            <a:pPr lvl="0"/>
            <a:endParaRPr lang="es-ES"/>
          </a:p>
        </p:txBody>
      </p:sp>
      <p:sp>
        <p:nvSpPr>
          <p:cNvPr id="7" name="6 Marcador de número de diapositiva"/>
          <p:cNvSpPr txBox="1">
            <a:spLocks noGrp="1"/>
          </p:cNvSpPr>
          <p:nvPr>
            <p:ph type="sldNum" sz="quarter" idx="8"/>
          </p:nvPr>
        </p:nvSpPr>
        <p:spPr/>
        <p:txBody>
          <a:bodyPr/>
          <a:lstStyle>
            <a:lvl1pPr>
              <a:defRPr/>
            </a:lvl1pPr>
          </a:lstStyle>
          <a:p>
            <a:pPr lvl="0"/>
            <a:fld id="{21EC1596-C949-413D-AE43-D1EF4D95E3DD}" type="slidenum">
              <a:rPr/>
              <a:pPr lvl="0"/>
              <a:t>‹Nº›</a:t>
            </a:fld>
            <a:endParaRPr lang="es-E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txBox="1">
            <a:spLocks noGrp="1"/>
          </p:cNvSpPr>
          <p:nvPr>
            <p:ph type="title"/>
          </p:nvPr>
        </p:nvSpPr>
        <p:spPr>
          <a:xfrm>
            <a:off x="1792288" y="4800600"/>
            <a:ext cx="5486400" cy="566735"/>
          </a:xfrm>
        </p:spPr>
        <p:txBody>
          <a:bodyPr anchor="b" anchorCtr="0"/>
          <a:lstStyle>
            <a:lvl1pPr algn="l">
              <a:defRPr sz="2000" b="1"/>
            </a:lvl1pPr>
          </a:lstStyle>
          <a:p>
            <a:pPr lvl="0"/>
            <a:r>
              <a:rPr lang="es-ES"/>
              <a:t>Haga clic para modificar el estilo de título del patrón</a:t>
            </a:r>
          </a:p>
        </p:txBody>
      </p:sp>
      <p:sp>
        <p:nvSpPr>
          <p:cNvPr id="3" name="2 Marcador de posición de imagen"/>
          <p:cNvSpPr txBox="1">
            <a:spLocks noGrp="1"/>
          </p:cNvSpPr>
          <p:nvPr>
            <p:ph type="pic" idx="1"/>
          </p:nvPr>
        </p:nvSpPr>
        <p:spPr>
          <a:xfrm>
            <a:off x="1792288" y="612776"/>
            <a:ext cx="5486400" cy="4114800"/>
          </a:xfrm>
        </p:spPr>
        <p:txBody>
          <a:bodyPr/>
          <a:lstStyle>
            <a:lvl1pPr marL="0" indent="0">
              <a:buNone/>
              <a:defRPr/>
            </a:lvl1pPr>
          </a:lstStyle>
          <a:p>
            <a:pPr lvl="0"/>
            <a:endParaRPr lang="es-ES"/>
          </a:p>
        </p:txBody>
      </p:sp>
      <p:sp>
        <p:nvSpPr>
          <p:cNvPr id="4" name="3 Marcador de texto"/>
          <p:cNvSpPr txBox="1">
            <a:spLocks noGrp="1"/>
          </p:cNvSpPr>
          <p:nvPr>
            <p:ph type="body" idx="2"/>
          </p:nvPr>
        </p:nvSpPr>
        <p:spPr>
          <a:xfrm>
            <a:off x="1792288" y="5367335"/>
            <a:ext cx="5486400" cy="804864"/>
          </a:xfrm>
        </p:spPr>
        <p:txBody>
          <a:bodyPr/>
          <a:lstStyle>
            <a:lvl1pPr marL="0" indent="0">
              <a:buNone/>
              <a:defRPr sz="1400"/>
            </a:lvl1pPr>
          </a:lstStyle>
          <a:p>
            <a:pPr lvl="0"/>
            <a:r>
              <a:rPr lang="es-ES"/>
              <a:t>Haga clic para modificar el estilo de texto del patrón</a:t>
            </a:r>
          </a:p>
        </p:txBody>
      </p:sp>
      <p:sp>
        <p:nvSpPr>
          <p:cNvPr id="5" name="4 Marcador de fecha"/>
          <p:cNvSpPr txBox="1">
            <a:spLocks noGrp="1"/>
          </p:cNvSpPr>
          <p:nvPr>
            <p:ph type="dt" sz="half" idx="7"/>
          </p:nvPr>
        </p:nvSpPr>
        <p:spPr/>
        <p:txBody>
          <a:bodyPr/>
          <a:lstStyle>
            <a:lvl1pPr>
              <a:defRPr/>
            </a:lvl1pPr>
          </a:lstStyle>
          <a:p>
            <a:pPr lvl="0"/>
            <a:fld id="{5F83D8C4-FDCA-4730-A3C5-AD5C7EB49A18}" type="datetime1">
              <a:rPr lang="es-ES"/>
              <a:pPr lvl="0"/>
              <a:t>10/10/2016</a:t>
            </a:fld>
            <a:endParaRPr lang="es-ES"/>
          </a:p>
        </p:txBody>
      </p:sp>
      <p:sp>
        <p:nvSpPr>
          <p:cNvPr id="6" name="5 Marcador de pie de página"/>
          <p:cNvSpPr txBox="1">
            <a:spLocks noGrp="1"/>
          </p:cNvSpPr>
          <p:nvPr>
            <p:ph type="ftr" sz="quarter" idx="9"/>
          </p:nvPr>
        </p:nvSpPr>
        <p:spPr/>
        <p:txBody>
          <a:bodyPr/>
          <a:lstStyle>
            <a:lvl1pPr>
              <a:defRPr/>
            </a:lvl1pPr>
          </a:lstStyle>
          <a:p>
            <a:pPr lvl="0"/>
            <a:endParaRPr lang="es-ES"/>
          </a:p>
        </p:txBody>
      </p:sp>
      <p:sp>
        <p:nvSpPr>
          <p:cNvPr id="7" name="6 Marcador de número de diapositiva"/>
          <p:cNvSpPr txBox="1">
            <a:spLocks noGrp="1"/>
          </p:cNvSpPr>
          <p:nvPr>
            <p:ph type="sldNum" sz="quarter" idx="8"/>
          </p:nvPr>
        </p:nvSpPr>
        <p:spPr/>
        <p:txBody>
          <a:bodyPr/>
          <a:lstStyle>
            <a:lvl1pPr>
              <a:defRPr/>
            </a:lvl1pPr>
          </a:lstStyle>
          <a:p>
            <a:pPr lvl="0"/>
            <a:fld id="{FF7DBEF3-AA18-4E39-BABD-CDA7FB1C5B63}" type="slidenum">
              <a:rPr/>
              <a:pPr lvl="0"/>
              <a:t>‹Nº›</a:t>
            </a:fld>
            <a:endParaRPr lang="es-E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texto vertical"/>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7"/>
          </p:nvPr>
        </p:nvSpPr>
        <p:spPr/>
        <p:txBody>
          <a:bodyPr/>
          <a:lstStyle>
            <a:lvl1pPr>
              <a:defRPr/>
            </a:lvl1pPr>
          </a:lstStyle>
          <a:p>
            <a:pPr lvl="0"/>
            <a:fld id="{EE7B7711-CB7E-4C82-AB5F-25AA0548A23B}" type="datetime1">
              <a:rPr lang="es-ES"/>
              <a:pPr lvl="0"/>
              <a:t>10/10/2016</a:t>
            </a:fld>
            <a:endParaRPr lang="es-ES"/>
          </a:p>
        </p:txBody>
      </p:sp>
      <p:sp>
        <p:nvSpPr>
          <p:cNvPr id="5" name="4 Marcador de pie de página"/>
          <p:cNvSpPr txBox="1">
            <a:spLocks noGrp="1"/>
          </p:cNvSpPr>
          <p:nvPr>
            <p:ph type="ftr" sz="quarter" idx="9"/>
          </p:nvPr>
        </p:nvSpPr>
        <p:spPr/>
        <p:txBody>
          <a:bodyPr/>
          <a:lstStyle>
            <a:lvl1pPr>
              <a:defRPr/>
            </a:lvl1pPr>
          </a:lstStyle>
          <a:p>
            <a:pPr lvl="0"/>
            <a:endParaRPr lang="es-ES"/>
          </a:p>
        </p:txBody>
      </p:sp>
      <p:sp>
        <p:nvSpPr>
          <p:cNvPr id="6" name="5 Marcador de número de diapositiva"/>
          <p:cNvSpPr txBox="1">
            <a:spLocks noGrp="1"/>
          </p:cNvSpPr>
          <p:nvPr>
            <p:ph type="sldNum" sz="quarter" idx="8"/>
          </p:nvPr>
        </p:nvSpPr>
        <p:spPr/>
        <p:txBody>
          <a:bodyPr/>
          <a:lstStyle>
            <a:lvl1pPr>
              <a:defRPr/>
            </a:lvl1pPr>
          </a:lstStyle>
          <a:p>
            <a:pPr lvl="0"/>
            <a:fld id="{9ACFAD22-7985-4E11-8DF6-053223FE9D5F}" type="slidenum">
              <a:rPr/>
              <a:pPr lvl="0"/>
              <a:t>‹Nº›</a:t>
            </a:fld>
            <a:endParaRPr lang="es-E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txBox="1">
            <a:spLocks noGrp="1"/>
          </p:cNvSpPr>
          <p:nvPr>
            <p:ph type="title" orient="vert"/>
          </p:nvPr>
        </p:nvSpPr>
        <p:spPr>
          <a:xfrm>
            <a:off x="6629400" y="274640"/>
            <a:ext cx="2057400" cy="5851529"/>
          </a:xfrm>
        </p:spPr>
        <p:txBody>
          <a:bodyPr vert="eaVert"/>
          <a:lstStyle>
            <a:lvl1pPr>
              <a:defRPr/>
            </a:lvl1pPr>
          </a:lstStyle>
          <a:p>
            <a:pPr lvl="0"/>
            <a:r>
              <a:rPr lang="es-ES"/>
              <a:t>Haga clic para modificar el estilo de título del patrón</a:t>
            </a:r>
          </a:p>
        </p:txBody>
      </p:sp>
      <p:sp>
        <p:nvSpPr>
          <p:cNvPr id="3" name="2 Marcador de texto vertical"/>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7"/>
          </p:nvPr>
        </p:nvSpPr>
        <p:spPr/>
        <p:txBody>
          <a:bodyPr/>
          <a:lstStyle>
            <a:lvl1pPr>
              <a:defRPr/>
            </a:lvl1pPr>
          </a:lstStyle>
          <a:p>
            <a:pPr lvl="0"/>
            <a:fld id="{F8EE0649-FAE6-42ED-8DA5-2040882074C0}" type="datetime1">
              <a:rPr lang="es-ES"/>
              <a:pPr lvl="0"/>
              <a:t>10/10/2016</a:t>
            </a:fld>
            <a:endParaRPr lang="es-ES"/>
          </a:p>
        </p:txBody>
      </p:sp>
      <p:sp>
        <p:nvSpPr>
          <p:cNvPr id="5" name="4 Marcador de pie de página"/>
          <p:cNvSpPr txBox="1">
            <a:spLocks noGrp="1"/>
          </p:cNvSpPr>
          <p:nvPr>
            <p:ph type="ftr" sz="quarter" idx="9"/>
          </p:nvPr>
        </p:nvSpPr>
        <p:spPr/>
        <p:txBody>
          <a:bodyPr/>
          <a:lstStyle>
            <a:lvl1pPr>
              <a:defRPr/>
            </a:lvl1pPr>
          </a:lstStyle>
          <a:p>
            <a:pPr lvl="0"/>
            <a:endParaRPr lang="es-ES"/>
          </a:p>
        </p:txBody>
      </p:sp>
      <p:sp>
        <p:nvSpPr>
          <p:cNvPr id="6" name="5 Marcador de número de diapositiva"/>
          <p:cNvSpPr txBox="1">
            <a:spLocks noGrp="1"/>
          </p:cNvSpPr>
          <p:nvPr>
            <p:ph type="sldNum" sz="quarter" idx="8"/>
          </p:nvPr>
        </p:nvSpPr>
        <p:spPr/>
        <p:txBody>
          <a:bodyPr/>
          <a:lstStyle>
            <a:lvl1pPr>
              <a:defRPr/>
            </a:lvl1pPr>
          </a:lstStyle>
          <a:p>
            <a:pPr lvl="0"/>
            <a:fld id="{0C42AB75-CCE7-4F40-A47D-1AE642F1EBBB}" type="slidenum">
              <a:rPr/>
              <a:pPr lvl="0"/>
              <a:t>‹Nº›</a:t>
            </a:fld>
            <a:endParaRPr lang="es-E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contenido"/>
          <p:cNvSpPr txBox="1">
            <a:spLocks noGrp="1"/>
          </p:cNvSpPr>
          <p:nvPr>
            <p:ph idx="1"/>
          </p:nvPr>
        </p:nvSpPr>
        <p:spPr>
          <a:xfrm>
            <a:off x="457200" y="1600200"/>
            <a:ext cx="4038603" cy="4525959"/>
          </a:xfrm>
        </p:spPr>
        <p:txBody>
          <a:bodyPr/>
          <a:lstStyle>
            <a:lvl1pPr>
              <a:defRPr sz="2800"/>
            </a:lvl1pPr>
            <a:lvl2pPr>
              <a:defRPr/>
            </a:lvl2pPr>
            <a:lvl3pPr>
              <a:defRPr/>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txBox="1">
            <a:spLocks noGrp="1"/>
          </p:cNvSpPr>
          <p:nvPr>
            <p:ph idx="2"/>
          </p:nvPr>
        </p:nvSpPr>
        <p:spPr>
          <a:xfrm>
            <a:off x="4648196" y="1600200"/>
            <a:ext cx="4038603" cy="4525959"/>
          </a:xfrm>
        </p:spPr>
        <p:txBody>
          <a:bodyPr/>
          <a:lstStyle>
            <a:lvl1pPr>
              <a:defRPr sz="2800"/>
            </a:lvl1pPr>
            <a:lvl2pPr>
              <a:defRPr/>
            </a:lvl2pPr>
            <a:lvl3pPr>
              <a:defRPr/>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txBox="1">
            <a:spLocks noGrp="1"/>
          </p:cNvSpPr>
          <p:nvPr>
            <p:ph type="dt" sz="half" idx="7"/>
          </p:nvPr>
        </p:nvSpPr>
        <p:spPr/>
        <p:txBody>
          <a:bodyPr/>
          <a:lstStyle>
            <a:lvl1pPr>
              <a:defRPr/>
            </a:lvl1pPr>
          </a:lstStyle>
          <a:p>
            <a:pPr lvl="0"/>
            <a:fld id="{E19B3DD6-0FB9-4008-979E-D6DF7BC737E5}" type="datetime1">
              <a:rPr lang="es-ES"/>
              <a:pPr lvl="0"/>
              <a:t>10/10/2016</a:t>
            </a:fld>
            <a:endParaRPr lang="es-ES"/>
          </a:p>
        </p:txBody>
      </p:sp>
      <p:sp>
        <p:nvSpPr>
          <p:cNvPr id="6" name="5 Marcador de pie de página"/>
          <p:cNvSpPr txBox="1">
            <a:spLocks noGrp="1"/>
          </p:cNvSpPr>
          <p:nvPr>
            <p:ph type="ftr" sz="quarter" idx="9"/>
          </p:nvPr>
        </p:nvSpPr>
        <p:spPr/>
        <p:txBody>
          <a:bodyPr/>
          <a:lstStyle>
            <a:lvl1pPr>
              <a:defRPr/>
            </a:lvl1pPr>
          </a:lstStyle>
          <a:p>
            <a:pPr lvl="0"/>
            <a:endParaRPr lang="es-ES"/>
          </a:p>
        </p:txBody>
      </p:sp>
      <p:sp>
        <p:nvSpPr>
          <p:cNvPr id="7" name="6 Marcador de número de diapositiva"/>
          <p:cNvSpPr txBox="1">
            <a:spLocks noGrp="1"/>
          </p:cNvSpPr>
          <p:nvPr>
            <p:ph type="sldNum" sz="quarter" idx="8"/>
          </p:nvPr>
        </p:nvSpPr>
        <p:spPr/>
        <p:txBody>
          <a:bodyPr/>
          <a:lstStyle>
            <a:lvl1pPr>
              <a:defRPr/>
            </a:lvl1pPr>
          </a:lstStyle>
          <a:p>
            <a:pPr lvl="0"/>
            <a:fld id="{77775980-54D8-436C-B554-EFBEB4A857F4}" type="slidenum">
              <a:rPr/>
              <a:pPr lvl="0"/>
              <a:t>‹Nº›</a:t>
            </a:fld>
            <a:endParaRPr lang="es-E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texto"/>
          <p:cNvSpPr txBox="1">
            <a:spLocks noGrp="1"/>
          </p:cNvSpPr>
          <p:nvPr>
            <p:ph type="body" idx="1"/>
          </p:nvPr>
        </p:nvSpPr>
        <p:spPr>
          <a:xfrm>
            <a:off x="457200" y="1535113"/>
            <a:ext cx="4040184" cy="639759"/>
          </a:xfrm>
        </p:spPr>
        <p:txBody>
          <a:bodyPr anchor="b"/>
          <a:lstStyle>
            <a:lvl1pPr marL="0" indent="0">
              <a:buNone/>
              <a:defRPr sz="2400" b="1"/>
            </a:lvl1pPr>
          </a:lstStyle>
          <a:p>
            <a:pPr lvl="0"/>
            <a:r>
              <a:rPr lang="es-ES"/>
              <a:t>Haga clic para modificar el estilo de texto del patrón</a:t>
            </a:r>
          </a:p>
        </p:txBody>
      </p:sp>
      <p:sp>
        <p:nvSpPr>
          <p:cNvPr id="4" name="3 Marcador de contenido"/>
          <p:cNvSpPr txBox="1">
            <a:spLocks noGrp="1"/>
          </p:cNvSpPr>
          <p:nvPr>
            <p:ph idx="2"/>
          </p:nvPr>
        </p:nvSpPr>
        <p:spPr>
          <a:xfrm>
            <a:off x="457200" y="2174872"/>
            <a:ext cx="4040184" cy="3951286"/>
          </a:xfrm>
        </p:spPr>
        <p:txBody>
          <a:bodyPr/>
          <a:lstStyle>
            <a:lvl1pPr>
              <a:defRPr sz="24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txBox="1">
            <a:spLocks noGrp="1"/>
          </p:cNvSpPr>
          <p:nvPr>
            <p:ph type="body" idx="3"/>
          </p:nvPr>
        </p:nvSpPr>
        <p:spPr>
          <a:xfrm>
            <a:off x="4645023" y="1535113"/>
            <a:ext cx="4041776" cy="639759"/>
          </a:xfrm>
        </p:spPr>
        <p:txBody>
          <a:bodyPr anchor="b"/>
          <a:lstStyle>
            <a:lvl1pPr marL="0" indent="0">
              <a:buNone/>
              <a:defRPr sz="2400" b="1"/>
            </a:lvl1pPr>
          </a:lstStyle>
          <a:p>
            <a:pPr lvl="0"/>
            <a:r>
              <a:rPr lang="es-ES"/>
              <a:t>Haga clic para modificar el estilo de texto del patrón</a:t>
            </a:r>
          </a:p>
        </p:txBody>
      </p:sp>
      <p:sp>
        <p:nvSpPr>
          <p:cNvPr id="6" name="5 Marcador de contenido"/>
          <p:cNvSpPr txBox="1">
            <a:spLocks noGrp="1"/>
          </p:cNvSpPr>
          <p:nvPr>
            <p:ph idx="4"/>
          </p:nvPr>
        </p:nvSpPr>
        <p:spPr>
          <a:xfrm>
            <a:off x="4645023" y="2174872"/>
            <a:ext cx="4041776" cy="3951286"/>
          </a:xfrm>
        </p:spPr>
        <p:txBody>
          <a:bodyPr/>
          <a:lstStyle>
            <a:lvl1pPr>
              <a:defRPr sz="24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txBox="1">
            <a:spLocks noGrp="1"/>
          </p:cNvSpPr>
          <p:nvPr>
            <p:ph type="dt" sz="half" idx="7"/>
          </p:nvPr>
        </p:nvSpPr>
        <p:spPr/>
        <p:txBody>
          <a:bodyPr/>
          <a:lstStyle>
            <a:lvl1pPr>
              <a:defRPr/>
            </a:lvl1pPr>
          </a:lstStyle>
          <a:p>
            <a:pPr lvl="0"/>
            <a:fld id="{47887BE3-F28C-46C6-853F-35893223A4CF}" type="datetime1">
              <a:rPr lang="es-ES"/>
              <a:pPr lvl="0"/>
              <a:t>10/10/2016</a:t>
            </a:fld>
            <a:endParaRPr lang="es-ES"/>
          </a:p>
        </p:txBody>
      </p:sp>
      <p:sp>
        <p:nvSpPr>
          <p:cNvPr id="8" name="7 Marcador de pie de página"/>
          <p:cNvSpPr txBox="1">
            <a:spLocks noGrp="1"/>
          </p:cNvSpPr>
          <p:nvPr>
            <p:ph type="ftr" sz="quarter" idx="9"/>
          </p:nvPr>
        </p:nvSpPr>
        <p:spPr/>
        <p:txBody>
          <a:bodyPr/>
          <a:lstStyle>
            <a:lvl1pPr>
              <a:defRPr/>
            </a:lvl1pPr>
          </a:lstStyle>
          <a:p>
            <a:pPr lvl="0"/>
            <a:endParaRPr lang="es-ES"/>
          </a:p>
        </p:txBody>
      </p:sp>
      <p:sp>
        <p:nvSpPr>
          <p:cNvPr id="9" name="8 Marcador de número de diapositiva"/>
          <p:cNvSpPr txBox="1">
            <a:spLocks noGrp="1"/>
          </p:cNvSpPr>
          <p:nvPr>
            <p:ph type="sldNum" sz="quarter" idx="8"/>
          </p:nvPr>
        </p:nvSpPr>
        <p:spPr/>
        <p:txBody>
          <a:bodyPr/>
          <a:lstStyle>
            <a:lvl1pPr>
              <a:defRPr/>
            </a:lvl1pPr>
          </a:lstStyle>
          <a:p>
            <a:pPr lvl="0"/>
            <a:fld id="{4979D8CF-8823-45A2-A43B-142DA071498C}" type="slidenum">
              <a:rPr/>
              <a:pPr lvl="0"/>
              <a:t>‹Nº›</a:t>
            </a:fld>
            <a:endParaRPr lang="es-E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fecha"/>
          <p:cNvSpPr txBox="1">
            <a:spLocks noGrp="1"/>
          </p:cNvSpPr>
          <p:nvPr>
            <p:ph type="dt" sz="half" idx="7"/>
          </p:nvPr>
        </p:nvSpPr>
        <p:spPr/>
        <p:txBody>
          <a:bodyPr/>
          <a:lstStyle>
            <a:lvl1pPr>
              <a:defRPr/>
            </a:lvl1pPr>
          </a:lstStyle>
          <a:p>
            <a:pPr lvl="0"/>
            <a:fld id="{57CBF6B0-24B3-4487-A975-8BC46999281B}" type="datetime1">
              <a:rPr lang="es-ES"/>
              <a:pPr lvl="0"/>
              <a:t>10/10/2016</a:t>
            </a:fld>
            <a:endParaRPr lang="es-ES"/>
          </a:p>
        </p:txBody>
      </p:sp>
      <p:sp>
        <p:nvSpPr>
          <p:cNvPr id="4" name="3 Marcador de pie de página"/>
          <p:cNvSpPr txBox="1">
            <a:spLocks noGrp="1"/>
          </p:cNvSpPr>
          <p:nvPr>
            <p:ph type="ftr" sz="quarter" idx="9"/>
          </p:nvPr>
        </p:nvSpPr>
        <p:spPr/>
        <p:txBody>
          <a:bodyPr/>
          <a:lstStyle>
            <a:lvl1pPr>
              <a:defRPr/>
            </a:lvl1pPr>
          </a:lstStyle>
          <a:p>
            <a:pPr lvl="0"/>
            <a:endParaRPr lang="es-ES"/>
          </a:p>
        </p:txBody>
      </p:sp>
      <p:sp>
        <p:nvSpPr>
          <p:cNvPr id="5" name="4 Marcador de número de diapositiva"/>
          <p:cNvSpPr txBox="1">
            <a:spLocks noGrp="1"/>
          </p:cNvSpPr>
          <p:nvPr>
            <p:ph type="sldNum" sz="quarter" idx="8"/>
          </p:nvPr>
        </p:nvSpPr>
        <p:spPr/>
        <p:txBody>
          <a:bodyPr/>
          <a:lstStyle>
            <a:lvl1pPr>
              <a:defRPr/>
            </a:lvl1pPr>
          </a:lstStyle>
          <a:p>
            <a:pPr lvl="0"/>
            <a:fld id="{05B87DA0-422E-4B87-BD04-C2F720E74B73}" type="slidenum">
              <a:rPr/>
              <a:pPr lvl="0"/>
              <a:t>‹Nº›</a:t>
            </a:fld>
            <a:endParaRPr lang="es-E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txBox="1">
            <a:spLocks noGrp="1"/>
          </p:cNvSpPr>
          <p:nvPr>
            <p:ph type="dt" sz="half" idx="7"/>
          </p:nvPr>
        </p:nvSpPr>
        <p:spPr/>
        <p:txBody>
          <a:bodyPr/>
          <a:lstStyle>
            <a:lvl1pPr>
              <a:defRPr/>
            </a:lvl1pPr>
          </a:lstStyle>
          <a:p>
            <a:pPr lvl="0"/>
            <a:fld id="{DC05B469-B17C-4E87-95BB-F562FFA4A9FF}" type="datetime1">
              <a:rPr lang="es-ES"/>
              <a:pPr lvl="0"/>
              <a:t>10/10/2016</a:t>
            </a:fld>
            <a:endParaRPr lang="es-ES"/>
          </a:p>
        </p:txBody>
      </p:sp>
      <p:sp>
        <p:nvSpPr>
          <p:cNvPr id="3" name="2 Marcador de pie de página"/>
          <p:cNvSpPr txBox="1">
            <a:spLocks noGrp="1"/>
          </p:cNvSpPr>
          <p:nvPr>
            <p:ph type="ftr" sz="quarter" idx="9"/>
          </p:nvPr>
        </p:nvSpPr>
        <p:spPr/>
        <p:txBody>
          <a:bodyPr/>
          <a:lstStyle>
            <a:lvl1pPr>
              <a:defRPr/>
            </a:lvl1pPr>
          </a:lstStyle>
          <a:p>
            <a:pPr lvl="0"/>
            <a:endParaRPr lang="es-ES"/>
          </a:p>
        </p:txBody>
      </p:sp>
      <p:sp>
        <p:nvSpPr>
          <p:cNvPr id="4" name="3 Marcador de número de diapositiva"/>
          <p:cNvSpPr txBox="1">
            <a:spLocks noGrp="1"/>
          </p:cNvSpPr>
          <p:nvPr>
            <p:ph type="sldNum" sz="quarter" idx="8"/>
          </p:nvPr>
        </p:nvSpPr>
        <p:spPr/>
        <p:txBody>
          <a:bodyPr/>
          <a:lstStyle>
            <a:lvl1pPr>
              <a:defRPr/>
            </a:lvl1pPr>
          </a:lstStyle>
          <a:p>
            <a:pPr lvl="0"/>
            <a:fld id="{C2E88D01-D767-42D0-B71A-71FCFBD622B7}" type="slidenum">
              <a:rPr/>
              <a:pPr lvl="0"/>
              <a:t>‹Nº›</a:t>
            </a:fld>
            <a:endParaRPr lang="es-ES"/>
          </a:p>
        </p:txBody>
      </p:sp>
    </p:spTree>
  </p:cSld>
  <p:clrMapOvr>
    <a:masterClrMapping/>
  </p:clrMapOvr>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txBox="1">
            <a:spLocks noGrp="1"/>
          </p:cNvSpPr>
          <p:nvPr>
            <p:ph type="title"/>
          </p:nvPr>
        </p:nvSpPr>
        <p:spPr>
          <a:xfrm>
            <a:off x="457200" y="273048"/>
            <a:ext cx="3008311" cy="1162046"/>
          </a:xfrm>
        </p:spPr>
        <p:txBody>
          <a:bodyPr anchor="b" anchorCtr="0"/>
          <a:lstStyle>
            <a:lvl1pPr algn="l">
              <a:defRPr sz="2000" b="1"/>
            </a:lvl1pPr>
          </a:lstStyle>
          <a:p>
            <a:pPr lvl="0"/>
            <a:r>
              <a:rPr lang="es-ES"/>
              <a:t>Haga clic para modificar el estilo de título del patrón</a:t>
            </a:r>
          </a:p>
        </p:txBody>
      </p:sp>
      <p:sp>
        <p:nvSpPr>
          <p:cNvPr id="3" name="2 Marcador de contenido"/>
          <p:cNvSpPr txBox="1">
            <a:spLocks noGrp="1"/>
          </p:cNvSpPr>
          <p:nvPr>
            <p:ph idx="1"/>
          </p:nvPr>
        </p:nvSpPr>
        <p:spPr>
          <a:xfrm>
            <a:off x="3575047" y="273048"/>
            <a:ext cx="5111752" cy="5853110"/>
          </a:xfrm>
        </p:spPr>
        <p:txBody>
          <a:bodyPr/>
          <a:lstStyle>
            <a:lvl1pPr>
              <a:defRPr/>
            </a:lvl1pPr>
            <a:lvl2pPr>
              <a:defRPr sz="2800"/>
            </a:lvl2pPr>
            <a:lvl3pPr>
              <a:defRPr sz="2400"/>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txBox="1">
            <a:spLocks noGrp="1"/>
          </p:cNvSpPr>
          <p:nvPr>
            <p:ph type="body" idx="2"/>
          </p:nvPr>
        </p:nvSpPr>
        <p:spPr>
          <a:xfrm>
            <a:off x="457200" y="1435095"/>
            <a:ext cx="3008311" cy="4691064"/>
          </a:xfrm>
        </p:spPr>
        <p:txBody>
          <a:bodyPr/>
          <a:lstStyle>
            <a:lvl1pPr marL="0" indent="0">
              <a:buNone/>
              <a:defRPr sz="1400"/>
            </a:lvl1pPr>
          </a:lstStyle>
          <a:p>
            <a:pPr lvl="0"/>
            <a:r>
              <a:rPr lang="es-ES"/>
              <a:t>Haga clic para modificar el estilo de texto del patrón</a:t>
            </a:r>
          </a:p>
        </p:txBody>
      </p:sp>
      <p:sp>
        <p:nvSpPr>
          <p:cNvPr id="5" name="4 Marcador de fecha"/>
          <p:cNvSpPr txBox="1">
            <a:spLocks noGrp="1"/>
          </p:cNvSpPr>
          <p:nvPr>
            <p:ph type="dt" sz="half" idx="7"/>
          </p:nvPr>
        </p:nvSpPr>
        <p:spPr/>
        <p:txBody>
          <a:bodyPr/>
          <a:lstStyle>
            <a:lvl1pPr>
              <a:defRPr/>
            </a:lvl1pPr>
          </a:lstStyle>
          <a:p>
            <a:pPr lvl="0"/>
            <a:fld id="{B9ECC995-A159-401E-9A17-68952FA1DA80}" type="datetime1">
              <a:rPr lang="es-ES"/>
              <a:pPr lvl="0"/>
              <a:t>10/10/2016</a:t>
            </a:fld>
            <a:endParaRPr lang="es-ES"/>
          </a:p>
        </p:txBody>
      </p:sp>
      <p:sp>
        <p:nvSpPr>
          <p:cNvPr id="6" name="5 Marcador de pie de página"/>
          <p:cNvSpPr txBox="1">
            <a:spLocks noGrp="1"/>
          </p:cNvSpPr>
          <p:nvPr>
            <p:ph type="ftr" sz="quarter" idx="9"/>
          </p:nvPr>
        </p:nvSpPr>
        <p:spPr/>
        <p:txBody>
          <a:bodyPr/>
          <a:lstStyle>
            <a:lvl1pPr>
              <a:defRPr/>
            </a:lvl1pPr>
          </a:lstStyle>
          <a:p>
            <a:pPr lvl="0"/>
            <a:endParaRPr lang="es-ES"/>
          </a:p>
        </p:txBody>
      </p:sp>
      <p:sp>
        <p:nvSpPr>
          <p:cNvPr id="7" name="6 Marcador de número de diapositiva"/>
          <p:cNvSpPr txBox="1">
            <a:spLocks noGrp="1"/>
          </p:cNvSpPr>
          <p:nvPr>
            <p:ph type="sldNum" sz="quarter" idx="8"/>
          </p:nvPr>
        </p:nvSpPr>
        <p:spPr/>
        <p:txBody>
          <a:bodyPr/>
          <a:lstStyle>
            <a:lvl1pPr>
              <a:defRPr/>
            </a:lvl1pPr>
          </a:lstStyle>
          <a:p>
            <a:pPr lvl="0"/>
            <a:fld id="{34017C2E-C671-42B6-BCFB-CADFD7D618CB}" type="slidenum">
              <a:rPr/>
              <a:pPr lvl="0"/>
              <a:t>‹Nº›</a:t>
            </a:fld>
            <a:endParaRPr lang="es-E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txBox="1">
            <a:spLocks noGrp="1"/>
          </p:cNvSpPr>
          <p:nvPr>
            <p:ph type="title"/>
          </p:nvPr>
        </p:nvSpPr>
        <p:spPr>
          <a:xfrm>
            <a:off x="1792288" y="4800600"/>
            <a:ext cx="5486400" cy="566735"/>
          </a:xfrm>
        </p:spPr>
        <p:txBody>
          <a:bodyPr anchor="b" anchorCtr="0"/>
          <a:lstStyle>
            <a:lvl1pPr algn="l">
              <a:defRPr sz="2000" b="1"/>
            </a:lvl1pPr>
          </a:lstStyle>
          <a:p>
            <a:pPr lvl="0"/>
            <a:r>
              <a:rPr lang="es-ES"/>
              <a:t>Haga clic para modificar el estilo de título del patrón</a:t>
            </a:r>
          </a:p>
        </p:txBody>
      </p:sp>
      <p:sp>
        <p:nvSpPr>
          <p:cNvPr id="3" name="2 Marcador de posición de imagen"/>
          <p:cNvSpPr txBox="1">
            <a:spLocks noGrp="1"/>
          </p:cNvSpPr>
          <p:nvPr>
            <p:ph type="pic" idx="1"/>
          </p:nvPr>
        </p:nvSpPr>
        <p:spPr>
          <a:xfrm>
            <a:off x="1792288" y="612776"/>
            <a:ext cx="5486400" cy="4114800"/>
          </a:xfrm>
        </p:spPr>
        <p:txBody>
          <a:bodyPr/>
          <a:lstStyle>
            <a:lvl1pPr marL="0" indent="0">
              <a:buNone/>
              <a:defRPr/>
            </a:lvl1pPr>
          </a:lstStyle>
          <a:p>
            <a:pPr lvl="0"/>
            <a:endParaRPr lang="es-ES"/>
          </a:p>
        </p:txBody>
      </p:sp>
      <p:sp>
        <p:nvSpPr>
          <p:cNvPr id="4" name="3 Marcador de texto"/>
          <p:cNvSpPr txBox="1">
            <a:spLocks noGrp="1"/>
          </p:cNvSpPr>
          <p:nvPr>
            <p:ph type="body" idx="2"/>
          </p:nvPr>
        </p:nvSpPr>
        <p:spPr>
          <a:xfrm>
            <a:off x="1792288" y="5367335"/>
            <a:ext cx="5486400" cy="804864"/>
          </a:xfrm>
        </p:spPr>
        <p:txBody>
          <a:bodyPr/>
          <a:lstStyle>
            <a:lvl1pPr marL="0" indent="0">
              <a:buNone/>
              <a:defRPr sz="1400"/>
            </a:lvl1pPr>
          </a:lstStyle>
          <a:p>
            <a:pPr lvl="0"/>
            <a:r>
              <a:rPr lang="es-ES"/>
              <a:t>Haga clic para modificar el estilo de texto del patrón</a:t>
            </a:r>
          </a:p>
        </p:txBody>
      </p:sp>
      <p:sp>
        <p:nvSpPr>
          <p:cNvPr id="5" name="4 Marcador de fecha"/>
          <p:cNvSpPr txBox="1">
            <a:spLocks noGrp="1"/>
          </p:cNvSpPr>
          <p:nvPr>
            <p:ph type="dt" sz="half" idx="7"/>
          </p:nvPr>
        </p:nvSpPr>
        <p:spPr/>
        <p:txBody>
          <a:bodyPr/>
          <a:lstStyle>
            <a:lvl1pPr>
              <a:defRPr/>
            </a:lvl1pPr>
          </a:lstStyle>
          <a:p>
            <a:pPr lvl="0"/>
            <a:fld id="{42E3364A-E808-4B8D-8F2C-4379B1D93205}" type="datetime1">
              <a:rPr lang="es-ES"/>
              <a:pPr lvl="0"/>
              <a:t>10/10/2016</a:t>
            </a:fld>
            <a:endParaRPr lang="es-ES"/>
          </a:p>
        </p:txBody>
      </p:sp>
      <p:sp>
        <p:nvSpPr>
          <p:cNvPr id="6" name="5 Marcador de pie de página"/>
          <p:cNvSpPr txBox="1">
            <a:spLocks noGrp="1"/>
          </p:cNvSpPr>
          <p:nvPr>
            <p:ph type="ftr" sz="quarter" idx="9"/>
          </p:nvPr>
        </p:nvSpPr>
        <p:spPr/>
        <p:txBody>
          <a:bodyPr/>
          <a:lstStyle>
            <a:lvl1pPr>
              <a:defRPr/>
            </a:lvl1pPr>
          </a:lstStyle>
          <a:p>
            <a:pPr lvl="0"/>
            <a:endParaRPr lang="es-ES"/>
          </a:p>
        </p:txBody>
      </p:sp>
      <p:sp>
        <p:nvSpPr>
          <p:cNvPr id="7" name="6 Marcador de número de diapositiva"/>
          <p:cNvSpPr txBox="1">
            <a:spLocks noGrp="1"/>
          </p:cNvSpPr>
          <p:nvPr>
            <p:ph type="sldNum" sz="quarter" idx="8"/>
          </p:nvPr>
        </p:nvSpPr>
        <p:spPr/>
        <p:txBody>
          <a:bodyPr/>
          <a:lstStyle>
            <a:lvl1pPr>
              <a:defRPr/>
            </a:lvl1pPr>
          </a:lstStyle>
          <a:p>
            <a:pPr lvl="0"/>
            <a:fld id="{524006F1-C671-4C24-BD43-CF4DFBEC31D3}" type="slidenum">
              <a:rPr/>
              <a:pPr lvl="0"/>
              <a:t>‹Nº›</a:t>
            </a:fld>
            <a:endParaRPr lang="es-E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Marcador de fecha"/>
          <p:cNvSpPr txBox="1">
            <a:spLocks noGrp="1"/>
          </p:cNvSpPr>
          <p:nvPr>
            <p:ph type="dt" sz="half" idx="2"/>
          </p:nvPr>
        </p:nvSpPr>
        <p:spPr>
          <a:xfrm>
            <a:off x="457200" y="6356515"/>
            <a:ext cx="2133359"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1">
              <a:lnSpc>
                <a:spcPct val="100000"/>
              </a:lnSpc>
              <a:spcBef>
                <a:spcPts val="0"/>
              </a:spcBef>
              <a:spcAft>
                <a:spcPts val="0"/>
              </a:spcAft>
              <a:buNone/>
              <a:tabLst/>
              <a:defRPr lang="es-ES" sz="1800" b="0" i="0" u="none" strike="noStrike" kern="1200" cap="none" spc="0" baseline="0">
                <a:solidFill>
                  <a:srgbClr val="000000"/>
                </a:solidFill>
                <a:uFillTx/>
                <a:latin typeface="Calibri" pitchFamily="18"/>
                <a:ea typeface="Lucida Sans Unicode" pitchFamily="2"/>
                <a:cs typeface="Tahoma" pitchFamily="2"/>
              </a:defRPr>
            </a:lvl1pPr>
          </a:lstStyle>
          <a:p>
            <a:pPr lvl="0"/>
            <a:fld id="{EF425BD8-6E6E-49B3-927D-0C74929F7255}" type="datetime1">
              <a:rPr lang="es-ES"/>
              <a:pPr lvl="0"/>
              <a:t>10/10/2016</a:t>
            </a:fld>
            <a:endParaRPr lang="es-ES"/>
          </a:p>
        </p:txBody>
      </p:sp>
      <p:sp>
        <p:nvSpPr>
          <p:cNvPr id="3" name="2 Marcador de pie de página"/>
          <p:cNvSpPr txBox="1">
            <a:spLocks noGrp="1"/>
          </p:cNvSpPr>
          <p:nvPr>
            <p:ph type="ftr" sz="quarter" idx="3"/>
          </p:nvPr>
        </p:nvSpPr>
        <p:spPr>
          <a:xfrm>
            <a:off x="3124075" y="6356515"/>
            <a:ext cx="2895118"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0">
              <a:lnSpc>
                <a:spcPct val="100000"/>
              </a:lnSpc>
              <a:spcBef>
                <a:spcPts val="0"/>
              </a:spcBef>
              <a:spcAft>
                <a:spcPts val="0"/>
              </a:spcAft>
              <a:buNone/>
              <a:tabLst/>
              <a:defRPr lang="es-ES" sz="2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es-ES"/>
          </a:p>
        </p:txBody>
      </p:sp>
      <p:sp>
        <p:nvSpPr>
          <p:cNvPr id="4" name="3 Marcador de número de diapositiva"/>
          <p:cNvSpPr txBox="1">
            <a:spLocks noGrp="1"/>
          </p:cNvSpPr>
          <p:nvPr>
            <p:ph type="sldNum" sz="quarter" idx="4"/>
          </p:nvPr>
        </p:nvSpPr>
        <p:spPr>
          <a:xfrm>
            <a:off x="6553084" y="6356515"/>
            <a:ext cx="2133359"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1">
              <a:lnSpc>
                <a:spcPct val="100000"/>
              </a:lnSpc>
              <a:spcBef>
                <a:spcPts val="0"/>
              </a:spcBef>
              <a:spcAft>
                <a:spcPts val="0"/>
              </a:spcAft>
              <a:buNone/>
              <a:tabLst/>
              <a:defRPr lang="es-ES" sz="1800" b="0" i="0" u="none" strike="noStrike" kern="1200" cap="none" spc="0" baseline="0">
                <a:solidFill>
                  <a:srgbClr val="000000"/>
                </a:solidFill>
                <a:uFillTx/>
                <a:latin typeface="Calibri" pitchFamily="18"/>
                <a:ea typeface="Lucida Sans Unicode" pitchFamily="2"/>
                <a:cs typeface="Tahoma" pitchFamily="2"/>
              </a:defRPr>
            </a:lvl1pPr>
          </a:lstStyle>
          <a:p>
            <a:pPr lvl="0"/>
            <a:fld id="{8BC78FE4-24FC-444A-849B-E6D91FD2A0D2}" type="slidenum">
              <a:rPr/>
              <a:pPr lvl="0"/>
              <a:t>‹Nº›</a:t>
            </a:fld>
            <a:endParaRPr lang="es-ES"/>
          </a:p>
        </p:txBody>
      </p:sp>
      <p:sp>
        <p:nvSpPr>
          <p:cNvPr id="5" name="4 Título"/>
          <p:cNvSpPr txBox="1">
            <a:spLocks noGrp="1"/>
          </p:cNvSpPr>
          <p:nvPr>
            <p:ph type="title"/>
          </p:nvPr>
        </p:nvSpPr>
        <p:spPr>
          <a:xfrm>
            <a:off x="457200" y="274676"/>
            <a:ext cx="8229243" cy="1142643"/>
          </a:xfrm>
          <a:prstGeom prst="rect">
            <a:avLst/>
          </a:prstGeom>
          <a:noFill/>
          <a:ln>
            <a:noFill/>
          </a:ln>
        </p:spPr>
        <p:txBody>
          <a:bodyPr vert="horz" wrap="square" lIns="90004" tIns="44997" rIns="90004" bIns="44997" anchor="t" anchorCtr="1" compatLnSpc="1"/>
          <a:lstStyle/>
          <a:p>
            <a:pPr lvl="0"/>
            <a:r>
              <a:rPr lang="es-ES"/>
              <a:t>Pulse para editar el formato del texto de título</a:t>
            </a:r>
          </a:p>
        </p:txBody>
      </p:sp>
      <p:sp>
        <p:nvSpPr>
          <p:cNvPr id="6" name="5 Marcador de texto"/>
          <p:cNvSpPr txBox="1">
            <a:spLocks noGrp="1"/>
          </p:cNvSpPr>
          <p:nvPr>
            <p:ph type="body" idx="1"/>
          </p:nvPr>
        </p:nvSpPr>
        <p:spPr>
          <a:xfrm>
            <a:off x="457200" y="1600200"/>
            <a:ext cx="8229243" cy="4525557"/>
          </a:xfrm>
          <a:prstGeom prst="rect">
            <a:avLst/>
          </a:prstGeom>
          <a:noFill/>
          <a:ln>
            <a:noFill/>
          </a:ln>
        </p:spPr>
        <p:txBody>
          <a:bodyPr vert="horz" wrap="square" lIns="90004" tIns="44997" rIns="90004" bIns="44997" anchor="t" anchorCtr="0" compatLnSpc="1"/>
          <a:lstStyle/>
          <a:p>
            <a:pPr lvl="0"/>
            <a:r>
              <a:rPr lang="es-ES"/>
              <a:t>Pulse para editar los formatos del texto del esquema</a:t>
            </a:r>
          </a:p>
          <a:p>
            <a:pPr lvl="1"/>
            <a:r>
              <a:rPr lang="es-ES"/>
              <a:t>Segundo nivel del esquema</a:t>
            </a:r>
          </a:p>
          <a:p>
            <a:pPr lvl="2"/>
            <a:r>
              <a:rPr lang="es-ES"/>
              <a:t>Tercer nivel del esquema</a:t>
            </a:r>
          </a:p>
          <a:p>
            <a:pPr lvl="3"/>
            <a:r>
              <a:rPr lang="es-ES"/>
              <a:t>Cuarto nivel del esquema</a:t>
            </a:r>
          </a:p>
          <a:p>
            <a:pPr lvl="4"/>
            <a:r>
              <a:rPr lang="es-ES"/>
              <a:t>Quinto nivel del esquema</a:t>
            </a:r>
          </a:p>
          <a:p>
            <a:pPr lvl="5"/>
            <a:r>
              <a:rPr lang="es-ES"/>
              <a:t>Sexto nivel del esquema</a:t>
            </a:r>
          </a:p>
          <a:p>
            <a:pPr lvl="6"/>
            <a:r>
              <a:rPr lang="es-ES"/>
              <a:t>Séptimo nivel del esquema</a:t>
            </a:r>
          </a:p>
          <a:p>
            <a:pPr lvl="7"/>
            <a:r>
              <a:rPr lang="es-ES"/>
              <a:t>Octavo nivel del esquema</a:t>
            </a:r>
          </a:p>
          <a:p>
            <a:pPr lvl="8"/>
            <a:r>
              <a:rPr lang="es-ES"/>
              <a:t>Noveno nivel del esquema</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marL="0" marR="0" lvl="0" indent="0" algn="ctr" defTabSz="914400" rtl="0" fontAlgn="auto" hangingPunct="1">
        <a:lnSpc>
          <a:spcPct val="100000"/>
        </a:lnSpc>
        <a:spcBef>
          <a:spcPts val="0"/>
        </a:spcBef>
        <a:spcAft>
          <a:spcPts val="0"/>
        </a:spcAft>
        <a:buSzPct val="45000"/>
        <a:buFont typeface="StarSymbol"/>
        <a:buChar char="●"/>
        <a:tabLst/>
        <a:defRPr lang="es-ES" sz="4400" b="0" i="0" u="none" strike="noStrike" kern="1200" cap="none" spc="0" baseline="0">
          <a:solidFill>
            <a:srgbClr val="000000"/>
          </a:solidFill>
          <a:uFillTx/>
          <a:latin typeface="Calibri" pitchFamily="18"/>
          <a:ea typeface="Microsoft YaHei" pitchFamily="2"/>
          <a:cs typeface="Mangal" pitchFamily="2"/>
        </a:defRPr>
      </a:lvl1pPr>
    </p:titleStyle>
    <p:bodyStyle>
      <a:lvl1pPr marL="431999" marR="0" lvl="0" indent="-323999" algn="l" defTabSz="914400" rtl="0" fontAlgn="auto" hangingPunct="1">
        <a:lnSpc>
          <a:spcPct val="100000"/>
        </a:lnSpc>
        <a:spcBef>
          <a:spcPts val="0"/>
        </a:spcBef>
        <a:spcAft>
          <a:spcPts val="1415"/>
        </a:spcAft>
        <a:buSzPct val="45000"/>
        <a:buFont typeface="StarSymbol"/>
        <a:buChar char="●"/>
        <a:tabLst/>
        <a:defRPr lang="es-ES" sz="3200" b="0" i="0" u="none" strike="noStrike" kern="1200" cap="none" spc="0" baseline="0">
          <a:solidFill>
            <a:srgbClr val="000000"/>
          </a:solidFill>
          <a:uFillTx/>
          <a:latin typeface="Calibri"/>
          <a:ea typeface="Microsoft YaHei" pitchFamily="2"/>
          <a:cs typeface="Mangal" pitchFamily="2"/>
        </a:defRPr>
      </a:lvl1pPr>
      <a:lvl2pPr marL="863998" marR="0" lvl="1" indent="-323999" algn="l" defTabSz="914400" rtl="0" fontAlgn="auto" hangingPunct="1">
        <a:lnSpc>
          <a:spcPct val="100000"/>
        </a:lnSpc>
        <a:spcBef>
          <a:spcPts val="0"/>
        </a:spcBef>
        <a:spcAft>
          <a:spcPts val="1135"/>
        </a:spcAft>
        <a:buSzPct val="45000"/>
        <a:buFont typeface="StarSymbol"/>
        <a:buChar char="●"/>
        <a:tabLst/>
        <a:defRPr lang="es-ES" sz="2400" b="0" i="0" u="none" strike="noStrike" kern="1200" cap="none" spc="0" baseline="0">
          <a:solidFill>
            <a:srgbClr val="000000"/>
          </a:solidFill>
          <a:uFillTx/>
          <a:latin typeface="Calibri"/>
          <a:ea typeface="Microsoft YaHei" pitchFamily="2"/>
          <a:cs typeface="Mangal" pitchFamily="2"/>
        </a:defRPr>
      </a:lvl2pPr>
      <a:lvl3pPr marL="1295997" marR="0" lvl="2" indent="-287999" algn="l" defTabSz="914400" rtl="0" fontAlgn="auto" hangingPunct="1">
        <a:lnSpc>
          <a:spcPct val="100000"/>
        </a:lnSpc>
        <a:spcBef>
          <a:spcPts val="0"/>
        </a:spcBef>
        <a:spcAft>
          <a:spcPts val="850"/>
        </a:spcAft>
        <a:buSzPct val="7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3pPr>
      <a:lvl4pPr marL="1727996" marR="0" lvl="3" indent="-215999" algn="l" defTabSz="914400" rtl="0" fontAlgn="auto" hangingPunct="1">
        <a:lnSpc>
          <a:spcPct val="100000"/>
        </a:lnSpc>
        <a:spcBef>
          <a:spcPts val="0"/>
        </a:spcBef>
        <a:spcAft>
          <a:spcPts val="565"/>
        </a:spcAft>
        <a:buSzPct val="4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4pPr>
      <a:lvl5pPr marL="2159995" marR="0" lvl="4" indent="-215999" algn="l" defTabSz="914400" rtl="0" fontAlgn="auto" hangingPunct="1">
        <a:lnSpc>
          <a:spcPct val="100000"/>
        </a:lnSpc>
        <a:spcBef>
          <a:spcPts val="0"/>
        </a:spcBef>
        <a:spcAft>
          <a:spcPts val="285"/>
        </a:spcAft>
        <a:buSzPct val="7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5pPr>
      <a:lvl6pPr marL="2592003" marR="0" lvl="5" indent="-215999" algn="l" defTabSz="914400" rtl="0" fontAlgn="auto" hangingPunct="1">
        <a:lnSpc>
          <a:spcPct val="100000"/>
        </a:lnSpc>
        <a:spcBef>
          <a:spcPts val="0"/>
        </a:spcBef>
        <a:spcAft>
          <a:spcPts val="285"/>
        </a:spcAft>
        <a:buSzPct val="4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6pPr>
      <a:lvl7pPr marL="3024003" marR="0" lvl="6" indent="-215999" algn="l" defTabSz="914400" rtl="0" fontAlgn="auto" hangingPunct="1">
        <a:lnSpc>
          <a:spcPct val="100000"/>
        </a:lnSpc>
        <a:spcBef>
          <a:spcPts val="0"/>
        </a:spcBef>
        <a:spcAft>
          <a:spcPts val="285"/>
        </a:spcAft>
        <a:buSzPct val="4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7pPr>
      <a:lvl8pPr marL="3456002" marR="0" lvl="7" indent="-215999" algn="l" defTabSz="914400" rtl="0" fontAlgn="auto" hangingPunct="1">
        <a:lnSpc>
          <a:spcPct val="100000"/>
        </a:lnSpc>
        <a:spcBef>
          <a:spcPts val="0"/>
        </a:spcBef>
        <a:spcAft>
          <a:spcPts val="285"/>
        </a:spcAft>
        <a:buSzPct val="4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8pPr>
      <a:lvl9pPr marL="3888001" marR="0" lvl="8" indent="-215999" algn="l" defTabSz="914400" rtl="0" fontAlgn="auto" hangingPunct="1">
        <a:lnSpc>
          <a:spcPct val="100000"/>
        </a:lnSpc>
        <a:spcBef>
          <a:spcPts val="0"/>
        </a:spcBef>
        <a:spcAft>
          <a:spcPts val="285"/>
        </a:spcAft>
        <a:buSzPct val="4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1 Marcador de fecha"/>
          <p:cNvSpPr txBox="1">
            <a:spLocks noGrp="1"/>
          </p:cNvSpPr>
          <p:nvPr>
            <p:ph type="dt" sz="half" idx="2"/>
          </p:nvPr>
        </p:nvSpPr>
        <p:spPr>
          <a:xfrm>
            <a:off x="457200" y="6356515"/>
            <a:ext cx="2133359"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1">
              <a:lnSpc>
                <a:spcPct val="100000"/>
              </a:lnSpc>
              <a:spcBef>
                <a:spcPts val="0"/>
              </a:spcBef>
              <a:spcAft>
                <a:spcPts val="0"/>
              </a:spcAft>
              <a:buNone/>
              <a:tabLst/>
              <a:defRPr lang="es-ES" sz="1800" b="0" i="0" u="none" strike="noStrike" kern="1200" cap="none" spc="0" baseline="0">
                <a:solidFill>
                  <a:srgbClr val="000000"/>
                </a:solidFill>
                <a:uFillTx/>
                <a:latin typeface="Calibri" pitchFamily="18"/>
                <a:ea typeface="Lucida Sans Unicode" pitchFamily="2"/>
                <a:cs typeface="Tahoma" pitchFamily="2"/>
              </a:defRPr>
            </a:lvl1pPr>
          </a:lstStyle>
          <a:p>
            <a:pPr lvl="0"/>
            <a:fld id="{9A0396E4-2C92-4FF7-8D9F-456621EEDBEB}" type="datetime1">
              <a:rPr lang="es-ES"/>
              <a:pPr lvl="0"/>
              <a:t>10/10/2016</a:t>
            </a:fld>
            <a:endParaRPr lang="es-ES"/>
          </a:p>
        </p:txBody>
      </p:sp>
      <p:sp>
        <p:nvSpPr>
          <p:cNvPr id="3" name="2 Marcador de pie de página"/>
          <p:cNvSpPr txBox="1">
            <a:spLocks noGrp="1"/>
          </p:cNvSpPr>
          <p:nvPr>
            <p:ph type="ftr" sz="quarter" idx="3"/>
          </p:nvPr>
        </p:nvSpPr>
        <p:spPr>
          <a:xfrm>
            <a:off x="3124075" y="6356515"/>
            <a:ext cx="2895118"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0">
              <a:lnSpc>
                <a:spcPct val="100000"/>
              </a:lnSpc>
              <a:spcBef>
                <a:spcPts val="0"/>
              </a:spcBef>
              <a:spcAft>
                <a:spcPts val="0"/>
              </a:spcAft>
              <a:buNone/>
              <a:tabLst/>
              <a:defRPr lang="es-ES" sz="2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es-ES"/>
          </a:p>
        </p:txBody>
      </p:sp>
      <p:sp>
        <p:nvSpPr>
          <p:cNvPr id="4" name="3 Marcador de número de diapositiva"/>
          <p:cNvSpPr txBox="1">
            <a:spLocks noGrp="1"/>
          </p:cNvSpPr>
          <p:nvPr>
            <p:ph type="sldNum" sz="quarter" idx="4"/>
          </p:nvPr>
        </p:nvSpPr>
        <p:spPr>
          <a:xfrm>
            <a:off x="6553084" y="6356515"/>
            <a:ext cx="2133359"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1">
              <a:lnSpc>
                <a:spcPct val="100000"/>
              </a:lnSpc>
              <a:spcBef>
                <a:spcPts val="0"/>
              </a:spcBef>
              <a:spcAft>
                <a:spcPts val="0"/>
              </a:spcAft>
              <a:buNone/>
              <a:tabLst/>
              <a:defRPr lang="es-ES" sz="1800" b="0" i="0" u="none" strike="noStrike" kern="1200" cap="none" spc="0" baseline="0">
                <a:solidFill>
                  <a:srgbClr val="000000"/>
                </a:solidFill>
                <a:uFillTx/>
                <a:latin typeface="Calibri" pitchFamily="18"/>
                <a:ea typeface="Lucida Sans Unicode" pitchFamily="2"/>
                <a:cs typeface="Tahoma" pitchFamily="2"/>
              </a:defRPr>
            </a:lvl1pPr>
          </a:lstStyle>
          <a:p>
            <a:pPr lvl="0"/>
            <a:fld id="{083D3883-B0A4-44D2-A210-103EF8047EF9}" type="slidenum">
              <a:rPr/>
              <a:pPr lvl="0"/>
              <a:t>‹Nº›</a:t>
            </a:fld>
            <a:endParaRPr lang="es-ES"/>
          </a:p>
        </p:txBody>
      </p:sp>
      <p:sp>
        <p:nvSpPr>
          <p:cNvPr id="5" name="4 Marcador de título"/>
          <p:cNvSpPr txBox="1">
            <a:spLocks noGrp="1"/>
          </p:cNvSpPr>
          <p:nvPr>
            <p:ph type="title"/>
          </p:nvPr>
        </p:nvSpPr>
        <p:spPr>
          <a:xfrm>
            <a:off x="457200" y="273597"/>
            <a:ext cx="8229243" cy="1144801"/>
          </a:xfrm>
          <a:prstGeom prst="rect">
            <a:avLst/>
          </a:prstGeom>
          <a:noFill/>
          <a:ln>
            <a:noFill/>
          </a:ln>
        </p:spPr>
        <p:txBody>
          <a:bodyPr vert="horz" wrap="square" lIns="0" tIns="0" rIns="0" bIns="0" anchor="ctr" anchorCtr="0" compatLnSpc="1"/>
          <a:lstStyle/>
          <a:p>
            <a:pPr lvl="0"/>
            <a:endParaRPr lang="es-ES"/>
          </a:p>
        </p:txBody>
      </p:sp>
      <p:sp>
        <p:nvSpPr>
          <p:cNvPr id="6" name="5 Marcador de texto"/>
          <p:cNvSpPr txBox="1">
            <a:spLocks noGrp="1"/>
          </p:cNvSpPr>
          <p:nvPr>
            <p:ph type="body" idx="1"/>
          </p:nvPr>
        </p:nvSpPr>
        <p:spPr>
          <a:xfrm>
            <a:off x="457200" y="1604515"/>
            <a:ext cx="8229243" cy="4525923"/>
          </a:xfrm>
          <a:prstGeom prst="rect">
            <a:avLst/>
          </a:prstGeom>
          <a:noFill/>
          <a:ln>
            <a:noFill/>
          </a:ln>
        </p:spPr>
        <p:txBody>
          <a:bodyPr vert="horz" wrap="square" lIns="0" tIns="0" rIns="0" bIns="0" anchor="t" anchorCtr="0" compatLnSpc="1"/>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txStyles>
    <p:titleStyle>
      <a:lvl1pPr marL="0" marR="0" lvl="0" indent="0" algn="l" defTabSz="914400" rtl="0" fontAlgn="auto" hangingPunct="1">
        <a:lnSpc>
          <a:spcPct val="100000"/>
        </a:lnSpc>
        <a:spcBef>
          <a:spcPts val="0"/>
        </a:spcBef>
        <a:spcAft>
          <a:spcPts val="0"/>
        </a:spcAft>
        <a:buSzPct val="45000"/>
        <a:buFont typeface="StarSymbol"/>
        <a:buChar char="●"/>
        <a:tabLst/>
        <a:defRPr lang="es-ES" sz="1800" b="0" i="0" u="none" strike="noStrike" kern="1200" cap="none" spc="0" baseline="0">
          <a:solidFill>
            <a:srgbClr val="000000"/>
          </a:solidFill>
          <a:uFillTx/>
          <a:latin typeface="Calibri" pitchFamily="18"/>
          <a:ea typeface="Microsoft YaHei" pitchFamily="2"/>
          <a:cs typeface="Mangal" pitchFamily="2"/>
        </a:defRPr>
      </a:lvl1pPr>
    </p:titleStyle>
    <p:bodyStyle>
      <a:lvl1pPr marL="431999" marR="0" lvl="0" indent="-323999" algn="l" defTabSz="914400" rtl="0" fontAlgn="auto" hangingPunct="1">
        <a:lnSpc>
          <a:spcPct val="100000"/>
        </a:lnSpc>
        <a:spcBef>
          <a:spcPts val="0"/>
        </a:spcBef>
        <a:spcAft>
          <a:spcPts val="1415"/>
        </a:spcAft>
        <a:buSzPct val="45000"/>
        <a:buFont typeface="StarSymbol"/>
        <a:buChar char="●"/>
        <a:tabLst/>
        <a:defRPr lang="es-ES" sz="3200" b="0" i="0" u="none" strike="noStrike" kern="1200" cap="none" spc="0" baseline="0">
          <a:solidFill>
            <a:srgbClr val="000000"/>
          </a:solidFill>
          <a:uFillTx/>
          <a:latin typeface="Calibri"/>
          <a:ea typeface="Microsoft YaHei" pitchFamily="2"/>
          <a:cs typeface="Mangal" pitchFamily="2"/>
        </a:defRPr>
      </a:lvl1pPr>
      <a:lvl2pPr marL="863998" marR="0" lvl="1" indent="-323999" algn="l" defTabSz="914400" rtl="0" fontAlgn="auto" hangingPunct="1">
        <a:lnSpc>
          <a:spcPct val="100000"/>
        </a:lnSpc>
        <a:spcBef>
          <a:spcPts val="0"/>
        </a:spcBef>
        <a:spcAft>
          <a:spcPts val="1135"/>
        </a:spcAft>
        <a:buSzPct val="45000"/>
        <a:buFont typeface="StarSymbol"/>
        <a:buChar char="●"/>
        <a:tabLst/>
        <a:defRPr lang="es-ES" sz="2400" b="0" i="0" u="none" strike="noStrike" kern="1200" cap="none" spc="0" baseline="0">
          <a:solidFill>
            <a:srgbClr val="000000"/>
          </a:solidFill>
          <a:uFillTx/>
          <a:latin typeface="Calibri"/>
          <a:ea typeface="Microsoft YaHei" pitchFamily="2"/>
          <a:cs typeface="Mangal" pitchFamily="2"/>
        </a:defRPr>
      </a:lvl2pPr>
      <a:lvl3pPr marL="1295997" marR="0" lvl="2" indent="-287999" algn="l" defTabSz="914400" rtl="0" fontAlgn="auto" hangingPunct="1">
        <a:lnSpc>
          <a:spcPct val="100000"/>
        </a:lnSpc>
        <a:spcBef>
          <a:spcPts val="0"/>
        </a:spcBef>
        <a:spcAft>
          <a:spcPts val="850"/>
        </a:spcAft>
        <a:buSzPct val="7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3pPr>
      <a:lvl4pPr marL="1727996" marR="0" lvl="3" indent="-215999" algn="l" defTabSz="914400" rtl="0" fontAlgn="auto" hangingPunct="1">
        <a:lnSpc>
          <a:spcPct val="100000"/>
        </a:lnSpc>
        <a:spcBef>
          <a:spcPts val="0"/>
        </a:spcBef>
        <a:spcAft>
          <a:spcPts val="565"/>
        </a:spcAft>
        <a:buSzPct val="4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4pPr>
      <a:lvl5pPr marL="2159995" marR="0" lvl="4" indent="-215999" algn="l" defTabSz="914400" rtl="0" fontAlgn="auto" hangingPunct="1">
        <a:lnSpc>
          <a:spcPct val="100000"/>
        </a:lnSpc>
        <a:spcBef>
          <a:spcPts val="0"/>
        </a:spcBef>
        <a:spcAft>
          <a:spcPts val="285"/>
        </a:spcAft>
        <a:buSzPct val="7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5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Título"/>
          <p:cNvSpPr txBox="1">
            <a:spLocks noGrp="1"/>
          </p:cNvSpPr>
          <p:nvPr>
            <p:ph type="title"/>
          </p:nvPr>
        </p:nvSpPr>
        <p:spPr>
          <a:xfrm>
            <a:off x="457200" y="274676"/>
            <a:ext cx="8229243" cy="1142643"/>
          </a:xfrm>
          <a:prstGeom prst="rect">
            <a:avLst/>
          </a:prstGeom>
          <a:noFill/>
          <a:ln>
            <a:noFill/>
          </a:ln>
        </p:spPr>
        <p:txBody>
          <a:bodyPr vert="horz" wrap="square" lIns="90004" tIns="44997" rIns="90004" bIns="44997" anchor="t" anchorCtr="1" compatLnSpc="1"/>
          <a:lstStyle/>
          <a:p>
            <a:pPr lvl="0"/>
            <a:r>
              <a:rPr lang="es-ES"/>
              <a:t>Pulse para editar el formato del texto de títuloHaga clic para modificar el estilo de título del patrón</a:t>
            </a:r>
          </a:p>
        </p:txBody>
      </p:sp>
      <p:sp>
        <p:nvSpPr>
          <p:cNvPr id="3" name="2 Marcador de contenido"/>
          <p:cNvSpPr txBox="1">
            <a:spLocks noGrp="1"/>
          </p:cNvSpPr>
          <p:nvPr>
            <p:ph type="body" idx="1"/>
          </p:nvPr>
        </p:nvSpPr>
        <p:spPr>
          <a:xfrm>
            <a:off x="457200" y="1600200"/>
            <a:ext cx="8229243" cy="4525557"/>
          </a:xfrm>
          <a:prstGeom prst="rect">
            <a:avLst/>
          </a:prstGeom>
          <a:noFill/>
          <a:ln>
            <a:noFill/>
          </a:ln>
        </p:spPr>
        <p:txBody>
          <a:bodyPr vert="horz" wrap="square" lIns="90004" tIns="44997" rIns="90004" bIns="44997" anchor="t" anchorCtr="0" compatLnSpc="1"/>
          <a:lstStyle/>
          <a:p>
            <a:pPr lvl="0"/>
            <a:r>
              <a:rPr lang="es-ES"/>
              <a:t>Pulse para editar los formatos del texto del esquema</a:t>
            </a:r>
          </a:p>
          <a:p>
            <a:pPr lvl="1"/>
            <a:r>
              <a:rPr lang="es-ES"/>
              <a:t>Segundo nivel del esquema</a:t>
            </a:r>
          </a:p>
          <a:p>
            <a:pPr lvl="2"/>
            <a:r>
              <a:rPr lang="es-ES"/>
              <a:t>Tercer nivel del esquema</a:t>
            </a:r>
          </a:p>
          <a:p>
            <a:pPr lvl="3"/>
            <a:r>
              <a:rPr lang="es-ES"/>
              <a:t>Cuarto nivel del esquema</a:t>
            </a:r>
          </a:p>
          <a:p>
            <a:pPr lvl="4"/>
            <a:r>
              <a:rPr lang="es-ES"/>
              <a:t>Quinto nivel del esquema</a:t>
            </a:r>
          </a:p>
          <a:p>
            <a:pPr lvl="5"/>
            <a:r>
              <a:rPr lang="es-ES"/>
              <a:t>Sexto nivel del esquema</a:t>
            </a:r>
          </a:p>
          <a:p>
            <a:pPr lvl="6"/>
            <a:r>
              <a:rPr lang="es-ES"/>
              <a:t>Séptimo nivel del esquema</a:t>
            </a:r>
          </a:p>
          <a:p>
            <a:pPr lvl="7"/>
            <a:r>
              <a:rPr lang="es-ES"/>
              <a:t>Octavo nivel del esquema</a:t>
            </a:r>
          </a:p>
          <a:p>
            <a:pPr lvl="0"/>
            <a:r>
              <a:rPr lang="es-ES"/>
              <a:t>Noveno nivel del esquemaHaga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2"/>
          </p:nvPr>
        </p:nvSpPr>
        <p:spPr>
          <a:xfrm>
            <a:off x="457200" y="6356515"/>
            <a:ext cx="2133359"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1">
              <a:lnSpc>
                <a:spcPct val="100000"/>
              </a:lnSpc>
              <a:spcBef>
                <a:spcPts val="0"/>
              </a:spcBef>
              <a:spcAft>
                <a:spcPts val="0"/>
              </a:spcAft>
              <a:buNone/>
              <a:tabLst/>
              <a:defRPr lang="es-ES" sz="1800" b="0" i="0" u="none" strike="noStrike" kern="1200" cap="none" spc="0" baseline="0">
                <a:solidFill>
                  <a:srgbClr val="000000"/>
                </a:solidFill>
                <a:uFillTx/>
                <a:latin typeface="Calibri" pitchFamily="18"/>
                <a:ea typeface="Lucida Sans Unicode" pitchFamily="2"/>
                <a:cs typeface="Tahoma" pitchFamily="2"/>
              </a:defRPr>
            </a:lvl1pPr>
          </a:lstStyle>
          <a:p>
            <a:pPr lvl="0"/>
            <a:fld id="{D2996F74-176F-48A5-B1C5-583020B123DC}" type="datetime1">
              <a:rPr lang="es-ES"/>
              <a:pPr lvl="0"/>
              <a:t>10/10/2016</a:t>
            </a:fld>
            <a:endParaRPr lang="es-ES"/>
          </a:p>
        </p:txBody>
      </p:sp>
      <p:sp>
        <p:nvSpPr>
          <p:cNvPr id="5" name="4 Marcador de pie de página"/>
          <p:cNvSpPr txBox="1">
            <a:spLocks noGrp="1"/>
          </p:cNvSpPr>
          <p:nvPr>
            <p:ph type="ftr" sz="quarter" idx="3"/>
          </p:nvPr>
        </p:nvSpPr>
        <p:spPr>
          <a:xfrm>
            <a:off x="3124075" y="6356515"/>
            <a:ext cx="2895118"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0">
              <a:lnSpc>
                <a:spcPct val="100000"/>
              </a:lnSpc>
              <a:spcBef>
                <a:spcPts val="0"/>
              </a:spcBef>
              <a:spcAft>
                <a:spcPts val="0"/>
              </a:spcAft>
              <a:buNone/>
              <a:tabLst/>
              <a:defRPr lang="es-ES" sz="2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es-ES"/>
          </a:p>
        </p:txBody>
      </p:sp>
      <p:sp>
        <p:nvSpPr>
          <p:cNvPr id="6" name="5 Marcador de número de diapositiva"/>
          <p:cNvSpPr txBox="1">
            <a:spLocks noGrp="1"/>
          </p:cNvSpPr>
          <p:nvPr>
            <p:ph type="sldNum" sz="quarter" idx="4"/>
          </p:nvPr>
        </p:nvSpPr>
        <p:spPr>
          <a:xfrm>
            <a:off x="6553084" y="6356515"/>
            <a:ext cx="2133359"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1">
              <a:lnSpc>
                <a:spcPct val="100000"/>
              </a:lnSpc>
              <a:spcBef>
                <a:spcPts val="0"/>
              </a:spcBef>
              <a:spcAft>
                <a:spcPts val="0"/>
              </a:spcAft>
              <a:buNone/>
              <a:tabLst/>
              <a:defRPr lang="es-ES" sz="1800" b="0" i="0" u="none" strike="noStrike" kern="1200" cap="none" spc="0" baseline="0">
                <a:solidFill>
                  <a:srgbClr val="000000"/>
                </a:solidFill>
                <a:uFillTx/>
                <a:latin typeface="Calibri" pitchFamily="18"/>
                <a:ea typeface="Lucida Sans Unicode" pitchFamily="2"/>
                <a:cs typeface="Tahoma" pitchFamily="2"/>
              </a:defRPr>
            </a:lvl1pPr>
          </a:lstStyle>
          <a:p>
            <a:pPr lvl="0"/>
            <a:fld id="{85247DDB-89CD-4C8D-A0FE-C49ADDB8B367}" type="slidenum">
              <a:rPr/>
              <a:pPr lvl="0"/>
              <a:t>‹Nº›</a:t>
            </a:fld>
            <a:endParaRPr lang="es-E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txStyles>
    <p:titleStyle>
      <a:lvl1pPr marL="0" marR="0" lvl="0" indent="0" algn="ctr" defTabSz="914400" rtl="0" fontAlgn="auto" hangingPunct="1">
        <a:lnSpc>
          <a:spcPct val="100000"/>
        </a:lnSpc>
        <a:spcBef>
          <a:spcPts val="0"/>
        </a:spcBef>
        <a:spcAft>
          <a:spcPts val="0"/>
        </a:spcAft>
        <a:buSzPct val="45000"/>
        <a:buFont typeface="StarSymbol"/>
        <a:buChar char="●"/>
        <a:tabLst/>
        <a:defRPr lang="es-ES" sz="4400" b="0" i="0" u="none" strike="noStrike" kern="1200" cap="none" spc="0" baseline="0">
          <a:solidFill>
            <a:srgbClr val="000000"/>
          </a:solidFill>
          <a:uFillTx/>
          <a:latin typeface="Calibri" pitchFamily="18"/>
          <a:ea typeface="Microsoft YaHei" pitchFamily="2"/>
          <a:cs typeface="Mangal" pitchFamily="2"/>
        </a:defRPr>
      </a:lvl1pPr>
    </p:titleStyle>
    <p:bodyStyle>
      <a:lvl1pPr marL="431999" marR="0" lvl="0" indent="-323999" algn="l" defTabSz="914400" rtl="0" fontAlgn="auto" hangingPunct="1">
        <a:lnSpc>
          <a:spcPct val="100000"/>
        </a:lnSpc>
        <a:spcBef>
          <a:spcPts val="0"/>
        </a:spcBef>
        <a:spcAft>
          <a:spcPts val="1415"/>
        </a:spcAft>
        <a:buSzPct val="45000"/>
        <a:buFont typeface="StarSymbol"/>
        <a:buChar char="●"/>
        <a:tabLst/>
        <a:defRPr lang="es-ES" sz="3200" b="0" i="0" u="none" strike="noStrike" kern="1200" cap="none" spc="0" baseline="0">
          <a:solidFill>
            <a:srgbClr val="000000"/>
          </a:solidFill>
          <a:uFillTx/>
          <a:latin typeface="Calibri"/>
          <a:ea typeface="Microsoft YaHei" pitchFamily="2"/>
          <a:cs typeface="Mangal" pitchFamily="2"/>
        </a:defRPr>
      </a:lvl1pPr>
      <a:lvl2pPr marL="863998" marR="0" lvl="1" indent="-323999" algn="l" defTabSz="914400" rtl="0" fontAlgn="auto" hangingPunct="1">
        <a:lnSpc>
          <a:spcPct val="100000"/>
        </a:lnSpc>
        <a:spcBef>
          <a:spcPts val="0"/>
        </a:spcBef>
        <a:spcAft>
          <a:spcPts val="1135"/>
        </a:spcAft>
        <a:buSzPct val="45000"/>
        <a:buFont typeface="StarSymbol"/>
        <a:buChar char="●"/>
        <a:tabLst/>
        <a:defRPr lang="es-ES" sz="2400" b="0" i="0" u="none" strike="noStrike" kern="1200" cap="none" spc="0" baseline="0">
          <a:solidFill>
            <a:srgbClr val="000000"/>
          </a:solidFill>
          <a:uFillTx/>
          <a:latin typeface="Calibri"/>
          <a:ea typeface="Microsoft YaHei" pitchFamily="2"/>
          <a:cs typeface="Mangal" pitchFamily="2"/>
        </a:defRPr>
      </a:lvl2pPr>
      <a:lvl3pPr marL="1295997" marR="0" lvl="2" indent="-287999" algn="l" defTabSz="914400" rtl="0" fontAlgn="auto" hangingPunct="1">
        <a:lnSpc>
          <a:spcPct val="100000"/>
        </a:lnSpc>
        <a:spcBef>
          <a:spcPts val="0"/>
        </a:spcBef>
        <a:spcAft>
          <a:spcPts val="850"/>
        </a:spcAft>
        <a:buSzPct val="7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3pPr>
      <a:lvl4pPr marL="1727996" marR="0" lvl="3" indent="-215999" algn="l" defTabSz="914400" rtl="0" fontAlgn="auto" hangingPunct="1">
        <a:lnSpc>
          <a:spcPct val="100000"/>
        </a:lnSpc>
        <a:spcBef>
          <a:spcPts val="0"/>
        </a:spcBef>
        <a:spcAft>
          <a:spcPts val="565"/>
        </a:spcAft>
        <a:buSzPct val="4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4pPr>
      <a:lvl5pPr marL="2159995" marR="0" lvl="4" indent="-215999" algn="l" defTabSz="914400" rtl="0" fontAlgn="auto" hangingPunct="1">
        <a:lnSpc>
          <a:spcPct val="100000"/>
        </a:lnSpc>
        <a:spcBef>
          <a:spcPts val="0"/>
        </a:spcBef>
        <a:spcAft>
          <a:spcPts val="285"/>
        </a:spcAft>
        <a:buSzPct val="7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5pPr>
      <a:lvl6pPr marL="2592003" marR="0" lvl="5" indent="-215999" algn="l" defTabSz="914400" rtl="0" fontAlgn="auto" hangingPunct="1">
        <a:lnSpc>
          <a:spcPct val="100000"/>
        </a:lnSpc>
        <a:spcBef>
          <a:spcPts val="0"/>
        </a:spcBef>
        <a:spcAft>
          <a:spcPts val="285"/>
        </a:spcAft>
        <a:buSzPct val="4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6pPr>
      <a:lvl7pPr marL="3024003" marR="0" lvl="6" indent="-215999" algn="l" defTabSz="914400" rtl="0" fontAlgn="auto" hangingPunct="1">
        <a:lnSpc>
          <a:spcPct val="100000"/>
        </a:lnSpc>
        <a:spcBef>
          <a:spcPts val="0"/>
        </a:spcBef>
        <a:spcAft>
          <a:spcPts val="285"/>
        </a:spcAft>
        <a:buSzPct val="4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7pPr>
      <a:lvl8pPr marL="3456002" marR="0" lvl="7" indent="-215999" algn="l" defTabSz="914400" rtl="0" fontAlgn="auto" hangingPunct="1">
        <a:lnSpc>
          <a:spcPct val="100000"/>
        </a:lnSpc>
        <a:spcBef>
          <a:spcPts val="0"/>
        </a:spcBef>
        <a:spcAft>
          <a:spcPts val="285"/>
        </a:spcAft>
        <a:buSzPct val="45000"/>
        <a:buFont typeface="StarSymbol"/>
        <a:buChar char="●"/>
        <a:tabLst/>
        <a:defRPr lang="es-ES" sz="2000" b="0" i="0" u="none" strike="noStrike" kern="1200" cap="none" spc="0" baseline="0">
          <a:solidFill>
            <a:srgbClr val="000000"/>
          </a:solidFill>
          <a:uFillTx/>
          <a:latin typeface="Calibri"/>
          <a:ea typeface="Microsoft YaHei" pitchFamily="2"/>
          <a:cs typeface="Mangal" pitchFamily="2"/>
        </a:defRPr>
      </a:lvl8pPr>
      <a:lvl9pPr marL="431999" marR="0" lvl="0" indent="-323999" algn="l" defTabSz="914400" rtl="0" fontAlgn="auto" hangingPunct="1">
        <a:lnSpc>
          <a:spcPct val="100000"/>
        </a:lnSpc>
        <a:spcBef>
          <a:spcPts val="0"/>
        </a:spcBef>
        <a:spcAft>
          <a:spcPts val="1415"/>
        </a:spcAft>
        <a:buSzPct val="45000"/>
        <a:buFont typeface="StarSymbol"/>
        <a:buChar char="●"/>
        <a:tabLst/>
        <a:defRPr lang="es-ES" sz="3200" b="0" i="0" u="none" strike="noStrike" kern="1200" cap="none" spc="0" baseline="0">
          <a:solidFill>
            <a:srgbClr val="000000"/>
          </a:solidFill>
          <a:uFillTx/>
          <a:latin typeface="Calibri"/>
          <a:ea typeface="Microsoft YaHei" pitchFamily="2"/>
          <a:cs typeface="Mangal" pitchFamily="2"/>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8.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s.igmhb.com/click?v=RVM6MTIxODAwOjE3NTQyOmZ1ZW50ZXMgZGUgYWd1YTozNzM0ZjUxMzM2YzIwYzVjN2IyZDMxYjM0MWFiZTYzZDp6LTI0NDktODc3OTgwMzU6YWNvcmRlcy5sYWN1ZXJkYS5uZXQ6MzUzODY2OjA6MDQwOTIzN2NlNjRlNDAzNTgyMTUyOTExOTc0MzBkYjc6MTpkYXRhX3NzLDU2MHgxMDI0O2RhdGFfcmMsMTtkYXRhX2ZiLG5vOzoxNzQ1NzEwNDo6OjAuMDE&amp;subid=g-87798035-761303dfe1a2456391bf295244f7a462-&amp;data_ss=560x1024&amp;data_rc=1&amp;data_fb=no&amp;data_tagname=A&amp;data_ct=link_only&amp;data_clickel=link&amp;data_sid=3358d573bb278463c32a3cfe227bf86a" TargetMode="External"/><Relationship Id="rId2" Type="http://schemas.openxmlformats.org/officeDocument/2006/relationships/image" Target="../media/image6.jpe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8.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8.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noFill/>
        <a:effectLst/>
      </p:bgPr>
    </p:bg>
    <p:spTree>
      <p:nvGrpSpPr>
        <p:cNvPr id="1" name=""/>
        <p:cNvGrpSpPr/>
        <p:nvPr/>
      </p:nvGrpSpPr>
      <p:grpSpPr>
        <a:xfrm>
          <a:off x="0" y="0"/>
          <a:ext cx="0" cy="0"/>
          <a:chOff x="0" y="0"/>
          <a:chExt cx="0" cy="0"/>
        </a:xfrm>
      </p:grpSpPr>
      <p:sp>
        <p:nvSpPr>
          <p:cNvPr id="5" name="7 CuadroTexto"/>
          <p:cNvSpPr txBox="1"/>
          <p:nvPr/>
        </p:nvSpPr>
        <p:spPr>
          <a:xfrm>
            <a:off x="1259631" y="188640"/>
            <a:ext cx="6768754" cy="769440"/>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4400" b="1" i="0" u="none" strike="noStrike" kern="1200" cap="none" spc="0" baseline="0">
                <a:solidFill>
                  <a:srgbClr val="FFFFFF"/>
                </a:solidFill>
                <a:uFillTx/>
                <a:latin typeface="Action Man Extended" pitchFamily="2"/>
              </a:rPr>
              <a:t>PENTECOSTÉS</a:t>
            </a:r>
          </a:p>
        </p:txBody>
      </p:sp>
      <p:sp>
        <p:nvSpPr>
          <p:cNvPr id="40962" name="AutoShape 2" descr="Resultado de imagen de fano lucas 12, 32-4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 name="7 Rectángulo"/>
          <p:cNvSpPr/>
          <p:nvPr/>
        </p:nvSpPr>
        <p:spPr>
          <a:xfrm>
            <a:off x="0" y="0"/>
            <a:ext cx="9144000" cy="9087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2800" dirty="0" smtClean="0">
                <a:latin typeface="Action Man"/>
              </a:rPr>
              <a:t>XXIX    </a:t>
            </a:r>
            <a:r>
              <a:rPr lang="es-ES" sz="2800" dirty="0" smtClean="0">
                <a:latin typeface="Action Man"/>
              </a:rPr>
              <a:t>DEL TIEMPO ORDINARIO</a:t>
            </a:r>
            <a:endParaRPr lang="es-ES" sz="2800" dirty="0">
              <a:latin typeface="Action Man"/>
            </a:endParaRPr>
          </a:p>
        </p:txBody>
      </p:sp>
      <p:sp>
        <p:nvSpPr>
          <p:cNvPr id="4" name="AutoShape 2" descr="Resultado de imagen de lucas 14,1.7-1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794" name="AutoShape 2" descr="data:image/jpeg;base64,/9j/4AAQSkZJRgABAQAAAQABAAD/2wCEAAkGBxIQEBUQEhMVFRUVFRYWFRUVFxUVFRUVFhcWFhUVFxUYHSggGBolHRUVITEhJSkrLi4uFx8zODMtNygtLisBCgoKDg0OGxAQGy0lHyUtLS4tLS8tLS0tLS0tLS0tLS0tLS0vLS0tLS0tLS0tLS0tLS0tLS0tLS0tLS0tLS0tLf/AABEIAMIBAwMBEQACEQEDEQH/xAAcAAACAwEBAQEAAAAAAAAAAAADBQIEBgEHAAj/xABCEAACAQIEAwYDBQUHAwUBAAABAhEAAwQSITEFQVEGEyIyYYFxkaEUI0JysVJigqLBBxUzkrLR8EPC4VODk9LxFv/EABoBAAIDAQEAAAAAAAAAAAAAAAABAgMEBQb/xAA1EQACAgECBQEGBQQCAwEAAAAAAQIRAwQhBRIxQVETFCIyYXGRgaGx4fBCUsHRgvEVIzNi/9oADAMBAAIRAxEAPwDyc16Q3HwNIAimgAgJoA7QB2DQB9BoAllNAHQhoAkLZoAkLJoAmLBoAIuHNABFwxoAKuHoAmLFAEu5oA6LdAEslAHctAHQKAJZqAONfA/2Ek/IVVkz48fxtIDnfj19wR+tV49XhyS5YythZ3PWkDhegDneUAc7ygDhuUARNygCJuUAQL0Acz0AI+7oAktkmgC1awZNAFpMAaACrw00AFXhR6UAFThB6UAHTgp6UAGXgZ6UAFXgfpQAVeCelABBwX0oAmODHpQBMcFPSgCQ4KelAHx4KelICJ4MelAEDwc9KAI/3QelAH390t0oAieEt0oAqY3CFCoOkzr6CNPqPrWDiGplhx+51YEsHgVkTtNeWyZZSdt2y6MEXeK8MVQQvNZX4jUfUCnp87hkU/DJTxqimOHEiRsa9unZnOHhp6UARPDj0oAGcAelAETgT0oAicCaAIHAmgCJwRoAj9jNAC2xhppgM8Pw+gBhawQoAtW8KKVgWEw4oAOlgdKADpZHSgAyWx0oAMtsUAFW2OlABVtigLCLbFFhYVbYosLJi2OlFhZMWx0osCYtDpRYHe4HSiws++zr0pWB99mXpRYH32VelFgcOFXpRYCvtDwgXbDZB408aepUGV9xI+JFZdbh9bC49+qAw2ExG2v/ADlXkpRLYs0d/wAdlW5r+lZ1s6ND3Qx4HaV7I01QlD7ar/KVr2nD8vqaeL8bfYxtU6LpwS9K2CBtgl6UABbAL0oAGcAvSgAbYJelAAmwS9KABNg16UACOEXpQBmsJhooAYotAB0FABkFABkFAB1WgAyrQAVVoAMq0AFVaACqtABVWgAirQAQLQBMLSsCYWkI6BSsCWWiwO5aVgfZaLA+y0WBzLTA8y4/g+4xlxRorHOvwfU+wbMPavMa/HyZml33+5KA04ZdlMp2NcqS3NUehc7P38mIaydnEr+ZddPis/5BXd4LnqTxvvuUZVuaRlr0RWDZaABstAAmWgDqYbNUJSoRZXh2lUvKKxfxIW7IJdgsCTPIbSeg9TpS9ojH4nQuZFRrOtaLJGXQVIYdBQAdBQAdBQAZBQAdBQAZBQAZRQAZRQAVRQAVVoAKq0AFVaAJgUrAmFqIiQFICQWlYiQWlYH2WiwO5aAOZaLA5losDHf2hYPS3iByJtt8D4kJ9AQw/irlcUx3FT8Di9xJwy7pXnpo1QZYxNwqVvL5kYNHWDqPcSPerNNleLIpeBZFaNzZuB1V1MqwDKeoIkfQ17WElJJozHGWpjBstAA8utJgWbd1UIBiSJ1YLPoJ1b2Bj3FYs2TldFU5UNeGWkvKzOX8DFSgD2gCAGBLkB2BBBBGUQYI3rI3KXXYplNi/E47D3MPesWEtst58pNtVNoBAqvcLAZTcBUgbmVU7CQoYlOXyFGLkxLcGprqo1mQQVaMOgoAOgoAMgoAOgoAMgoAOgoAMgoAMooAMq0AFVaACqtABFFRsRMLUbETC0rAmBUbESC0rA7loA7FKwPoosD6KLA5lp2At7Q4Dv8AC3bQEkoSv518SfzAVVnh6mNxA8y4NckfEV5PIacbG66yOtVFppOyV0mwbZ3tuV/hMMvt4iP4a9VwzNz4En22MklTHDCulYgbLTGU8bi7dkZrjqg9Tv6Abk+gqGTJGCuToBFiu3arIsWy5/ac5V+IUan4HLXIz8Qh0grI1YlPG8Rfu95caRlKEKoACHfLHizA+IHNMiJgmua9TKUlzOlsN4k0by/iVygLGWNI2j0r0mPHSIpC1m1rRRMyyCmAdBQBYQUAGQUAHQUAHQUAGQUAHQUAGQUAGVaACqKACqKi2IIBUbAmBUWxEwtKxEwtKxEgtRsCQWixHctKwPstFgfZaLA4Vp2BEiixnlvFsH9nxVxAIGcsv5X8QA9BMe1ea1uPkytfiX43sEVudYC8YdneIraxLI0gXUXXcBlaBPQQ7a+ldfhWdY24yfWq+pRl6jPivazD2ZVSbrDkkZZ9X2+U11s3EMWPbq/kVmWx3arFXtEi0vRBLe7t/QCubl4nlltHb9SVCj7K7tmYlmO7MSSfiTqa508rk7k7JKBbscNA1J9hVbmTUCzeGUQoioJ31JNUPuz90thlndSyeyk5f5ctev0GTn08W/p9jN0LxWtgzMIKADoKADoKADoKADoKADoKADoKADIKADoKADIKACqKTEEUVBgFUVFiJqKjYiYFKxEwtRsRMLSsCQFKwO5aLA+y0hH2WnYHCKLGRK07A887T3ExGKAz27RXNbJc6sEYiSJEeIsAOY5javPa/OsmRpR+Hb6l0FSuym+HZULqC6AaOo39cu8eu3tXP713L1IWYdTdz3DBGQADSCLjqm/oGZv4au6Ire7LD4AbxVSmyzlBLhtalzC5SwFAEn67VHqS6E7KlzlQE+x+cDUj1ANWY8E5uopv6Cc0OMLwkgarr+05mPgi6e5IPpXTw8HyS3yOl4W7IPJ4L+Hwq2kCLsJOu5JJJJ+JJr0OLFHFBQj0RUdIqwDLIKADoKALCCgA6CgAyCgCwgoAOgoAMgoAOgoAMopAcxOJSyhuXGCIu7MYA5D39KrnJRVsTdEcDxSzejI3m8sq6T8MwEn0qqOeEtkyCmn0GKipMYRRSYggWoiJgVGwJBaViJBaVgSy0rEfZaLA+y0WMV8X47hsLpeuqrfsCWc/wLJHxOlVzzwh8TBbmI432/d5TCr3YIP3jwXPKVXVV5bzvsKw5dc3tBfiTUPJl0vIjA3pLOxksfFm0ksCc25GpHMVzpxnLcuTUeoW5cKODZO+pUeJG6SuzenPpVS32kOVdUXrlwrdNu5lVlbM3K0LjKJBeJGVdM2xJMxS5fd2/f8AjBPew92/LFNiu4kH6jSq+VrctUrJ4PB3L3+GhYftbKOssdPYa+lacOjzZvhW3ki8iQ7wnZkaG82Yj8KSAD+fzH2y12tPwmEN8jv9CpzbHFuwqDKihR0AgfH4114QjFVFUiJBxUwAuKAAkUAZZBQAdBQBYQUAHQUAHQUAHQUAVeI8TFoQsFvXZZ2mNzqPCOvKRODWa+On91by8f7GlZf4diRcG4JgGRoOY2OxBBBHp61LRataiF1TXVCaoYIK2gGUVFiMPxaeIcWXBEnubADOBOrZQ7t66MiDmMzda4nEtQ43Xb9StR9TJyvoa+72QsW7Be13lpoMANccyASBllgDIBmNIrm4Z5btslkjj7IaWNVGs6DUxJ03MaV6VPYQdRSYibEKCxIAAkk6AAbknkKg3QiGDxSXSQsysSCrKYMwYI2MH5GqMWpx5r9N3WxKUZR6lsCrLIEgKQHYpWIx/aPt5h7Aa3YPfXYIBUju0O0l9mjos7QSKy5dXGOy3ZJRbMK/avHXLS2e+ZQBBZJFx/3nuSWn8pUelYZ6vI1Vlighbbw0n1Op9SedZHItUSODwL3L5RCGbI0k5kW0o0a6WVvDEwC06zoTFaItKFkHH3uppR/Z8LSlLju111uMCM6Rk0RlUsfEGZDmaTHSYqnJqpxl022JxwRmuu+5muzpWe8XZHTu7LGSuoYM7RqBDGAAAcg6RZn2fT8SnEn0bH1yGknWSSTzJJJJ+JJJrHZspUaDsX2atYuy125cebF57aIchtZTbtvldSuZxLnTNAjSK24ZwiudpGSfNzVE0tkyoMRpED8JGhX2II9q9LimpxUl0YHGFXIATCpIkBcVIADigARFAGVQUAHQUAWEFAB0FAB0FAgj3AgzGT6DcwJ0+VVZs0MMHOb2H9APYbhjXiuJugnUi1ppI890n1JIHPzHXceKyuWSTd9f5Roi1DqWe2uGbD3rWIXQMclzKxDFiCUJA5EW2EnfKBGlWYsmXCrg6ZBuMpF/A3c6yDIkgHTWCRrHPr6g16zR5pZsMZy6sqap0XFFXsQp4Pwi3h8Ri8US2a64BO2S2VQmGBmJMltIyeknynFXJZ+T8S3BBJSkbW3fFpARkS2o1UIZk7QQeZjSCSfjVUMlxruVSx0xPw3WzbMRNtNOnhGlelh8C+hWSxPELVqQzjMBOQavrt4Rr7nSqs2px4lc5JEowlLaKEpxl3EKzIoULLNceWVMusImqkrHng+IbGIHm82pyajJTb5X0ivHzNfoxxq31/IPx3g1vDWjdYKSEOfMJZ58OYkmTDXFMmSORE6xUMkfdTrp8kQlOM+xorGJtsgZXV1I0ZSGB9QRvXpkYzPca7d4XDyqE3rg/Db8oP71zYe0kdKz5dTCG3VjUWzB8Z7QYvHSrtktn/pJISP3ju/vp0ArmZtVKf0Lo4ilh+EM1ZXkLljL68JW3qxHwqv1GyXJQs4jZdVZg0yYVQFUD8xYkN8t4rRhlFuqK5po13YlMFhMEDdv2zee6l1z/iN9y02k8Hl1GbUGM7aVfKdvoUuDa2HvGOPWijY0XFde7CoFYFVOucSBuWgGf2RoINYMzeSaxpGvDHkjzM8lwR8buFKqzSsjQrETPWUOn71dXLifs9vs/wAmZoy99j/DtIFcprc0ocdkeNjDtcwrwudzdRiYzMVVSp9YQEe9LKnKCaDHSlTNJwbF973hBBQuWSOQlrbj1+8tXGn94V6LhUn6Kg+q/wAmXJJObovsK6yEBYVJDBOKkMA4pgBIoAyiCgCwlAB0oAvcMt22zPdzZQ6oqbBy34jrqJBAXScp0MgV5/iety8/pYnW27J4+V25eaGfG+GKoCJaFs5TcFy0oDfdEO1sqq6hlBEnSWGhrmaTNlxy53J/Qedp7RRm+JYoG3bBuC0t9MpukEi2CFc6b6wB+pFdfi/NLHCXb/JDFLc9G4ThkRFVFH3Y+7BJAEKVEkTyJGx3rg6aW7st1EdlQs/tCj+77rsqi5NkSus5b6hdYBiHbTlmNaMkk00UY4tOxL2exB7gB8qhFXxbCNR4p/FoCTzzCu/w7U+ph3VKOxKS5WOLNxWEqQRtIII+lblJSVp2QF2I43as45MM0zdtiYBMNnItDKBrmlx6QnWuDxfB6jTj1RPFmUJU+4bDcRw15u5w0FoYZwpCW9IYW5EZ4bZdN5OkHJpdLkySSm6QTywuojHiePTC2HvMPCi6KNydlQepJA969C9tiqMXJpIwHCVxGKYKzZe9uO7sJJVWJd8snSAco3jw1wuIaTHBvPJ2/HzOzyPFiUYs9J7PgBF0AAXLlA0WNCsekEe1c3Eqm2zFl3hRPtK6/Zis53m2skLm+8up0AEach+H0rVmkuRv5GfDF86+p4xxPFMbt63bD2bTPBs5iQCoCsGIOviDabAEAaAVP18nIouV/MnOTyO2RwuFHSs0pElEZ2hHKqnuWJUdvYvIpLNAG52HzoULewOVIT3uJXLhi0u/4nkCOoXc+8e9aY4oreRlnqP7Q9zhF7u+8IZ4GYu2w1AAB2BJIgCrINX4K4ScpXLcQY3EG2oESCQoA5T6dPWtEVZfOTiiOES7dZcNbJJu3FASTlLnwqSPSdT0pqKcvmQbpHpnF+zi2MP3cgLbQDOdBK/jPuJrrSjF4nB9KK06MvwvESPjrXl8kTXCWwXimHF1TInT6dKjBuL2JTSaNd2HxaumRfwWbQImTOa9mP8AmzV3+Gv4vwMMVTo0rCusiwCwqaGCYVIYBxTAERQBkkoAsJQBYSgDR9l0t9wyvMEgtOjBmt22J6qZbTnsedeM1WRT1G2//ZLHFrG78j3CXrl5rrZbfg2t5wbwTUyyhfDngEKT8TyW6Wncl13KI5qe55b2nVYBWDAuHKAAoAc+UDQKxEAdF9K0a5L0cLveun+S+Hc9HwWIKElVNxH8alSumbWDmI0O4PrGkCeNje/hl81sZrtljnu37GEYqoY94ySDlVZFvvG5knMYGgyDU71dJqtiEU7LXDQCi90ZdzltxqVIH314xopXyDpkgRmrRxJ/Dp8fwR6/Nvcjj5W7kMuINctuveQ8buCO9FsI7E3FESoK6MPUczK4W/Zst3UZbNdr7NfoVz5U9jxrtJxI3uJXnBMC6UQ9O68EjpqhPvXUzS5ptmOTtmv7K4iFULGZW05aiSNeQJGU+jGoRlyuxJ07L/bfG9++HsL5CBdYdS0qoPqIeR6+ldFSvc7Ggxp3k+wy4LaFvF20/asXY05q9kkfGDMfumuNxNOUV9S7UTakvxD9meB38Kl57+OuOLlxrvlVEthpZtLoJTeSJAEfE1hnOMqUY9DDCDjbkzOdreNrfyWcKWCWnL96CwZrhBEq3mI8TSxPiJ6CSrpbjrfYRYfAHpUHMkoF4Wco6RVdllUW8Dwq9f8AIsLubj+FAOZHNvbT1FbMWjyS3lsimeZLoKLmCDsWksq6qSOQ/GF5E9NSJid5TpOof9mOc3LqajgXZoAB7g1OpH9PgNqg2RSLvbG3GBuBDlIAIAEyQRCx6mPWp4/i3JRdO0eW8Xw7K7IqnwkSDoVkSFPrE6c4NaYvazVOSNd/Z/2cuWri4ppW4ASikSFBEHONNSCREiBOs7Jajll7pmlKzQ9tluvZVrkLz7tTKqeWZvxt9By2zF6jUymq7ELPOcI0PHr9OVZJq1ZpwvYfsvKs5rH/AGAKr39qPGWFyeqlQkD0BX+f1rv8LyJwce6MmSNSNW1ddEQTVNDAtU0MC4pjAkUAZJKALCUAHSgBz2aTKHW2VQh80ZQYDoih1GwaUeCZG+m0eW4tJ4NQpJdY7FsMayR5W+42tcLtkE3AhUSZbxHeWZmOwPMa7b8q5iyOe9u31JuChtWyMVxG3bu5b6nz3DCkeGM73BmEEjLrMDltXpZ6WMccJu+aKqjMpX06M0GAv3LCslo22tI0K26pbIlWAXzKAVkSI8WsCBzIaGGdqbdeS1ZHGNGc4rwa6cabzFnS4rMzn8BW2fC0AAL4Vj0Mcq1z4byaiLirjX2pf7I83u0bPhL2UVS6hQWdpbRAQ5hWnQROgPTSuBilK+vgunCKjsE7S8WsrhsrtkBJCPcIBKhZuOMxmIldd5HIgnTOcq91W7X6ooUFe5+esCzNcDEEkmWjWCdTXSlJLqYUm+hpcNjrtvyHLqD1Mggg9Nx61nln8F8cPkNw3Fnvgzkljckk76gH9ST7muno3zYbOxokliaXk1/a7DNcwq3UJDWiLgKkhgIKtBGo0JPtVOohzQY9Tjcse3bcQ4W6LtsG9duXCI0uXHcabEBia4k5SujFBRqwn21QQiKWYmFVQSxPQAak+gqCg2Sc0i/xvh9/DWrTOVW5dY/dblLarLMxB1MlBA2nfpr0+kWVtX0Hjcpvwjb8C7G20RHugtcyqWz6hXiSFXYQZ139a6WPDjxfCtznzyykWe2SizhDbTzXmFsflOtz2ygr/GKq1GVqLIGWw2DS21tW9XPrkywPmyn+GuatkwNHbEjSkMWcUsXfxKSAPMgLA/weYH0Gb41Pk8CsXng0Wxis4e6Eh7ZjvUtCMpP4iQBqNgPLsc2mWFvHae4Xe5d4XxBQMp0rH0GQ7UXxcs5RqZAAAkknQAAakk8qauWyEY/i/ZW7hbC4q4YZnCm2I8CkMQWP7UiIG2bny2ZNNKGLmZbi2ZDDXcwrmyVG6LsuWMX9nv2rw0CmH9bbQHn4DX4qK06LM8eVMhljaPRGr1aMwJqmhgnqaGAepDAmgDJJQAdKAIY3HLZUE6k+Vdp6knkBprWXVaqGnhzS/BAlbpHMTir+HZL2ZPK2TJMHTMyupPiWFA+Z0MEcyGpxcQvFljXiiOXnxNTixqMddxQFtmMZX71VhUJzDu/CCWIKkzmMSIA0NPSaCGnzSUldVTM+o1MpxQj7xlaI0KG5HR4QR8oHsetdHUyumu49LJ7o2XBbQS2XA2OZxHnUgBpHMwNPhHOsUjWyb2cjd3IOXKyFhmV0BBGYSJ2g666HnFaZR9pwSxXVqrRCuwoxXab7M937xJDMcpUsWuElnCKGlVzHLrIEHWvNanTwxZo48atJJN2U+1ZFPkirXcxnGuK3MdHeJqOZMvB/DIhQvoBykkmiL9Ntp/6JrE5O5uwFnh2UARHoNKi8lmhQouWsDVbmTUBPxH7u7I/4R/wV3OFTuDi/qadLKm4noXBeKq9gBt4rVOG5vcNjMv2ZxbuzWLJWxqy3bhCWwkSSCTmZd4IB0jfeuTlhhWR29vzs42RRWRqPREuxPG2wuZ+6FwuB4pC3EMRkzQfD6aayda05+HLJFelKvkbIaVSXNH8zcdmsBcxuIGKv+VCIAnKCrSttSfNB1ZuZEc4WeLDHBDkj+LMuryLGnji931/0eiWxTkzmGS7St32MVOVlNfz3IZgf4Vt/M1ztTLdIaM72gtMpDqD4TMDmIhh8tfiBWePgGWuB8WSVVmHi8uu/w604pgbOwqsK0RoRHF8Nt3RDKD0kTTrwBmMb2dFhWZCSo2ttsNgERgJEmAAc24Aik4J9Q37Fnh3DBhWL3lZ3IVg4Rmt2g0qyBogZYJLGCQ3IaDTpXjjv3J1TDdquH/aMJdtRJylk/OnjQe5UD3rdmhz43EknTPI+G3tRXnJrY1wY3yhjB2iquhd1Np2ex/fWANc1uLbzzIUQw9CCD8Zr1mjzrNiT+/1MTXK6L7VtQAWqaGBepDAmgDIpQBYSgBVdwj4zEd1bE7qSw8KqvmYjmJYiOf1ry/FcyeZO9o/qWY1zWj0rBdnMOmGuWLiAhkJ7xwSoJ8KguCDnDQREEaRtWbTdprqVZ5f09hJwKx3dy7aOpS46T1yMVn3ifevTzyc+OM/JysipibGpGII/Zzj2ZwwH+XLVck5pJfM16TuM8B2hTDYdc24UDXqBBAG5Mg6CoPHGC5pukbL2Mnj+0l9yO7Jthcyq2mbITooGyiAvr4RtXPy6+vdxbfMjy2LsJgSx+JknmSdySdz6muVPI31LIQHmGwSoJIrO5Nl6ikcuNOtNAVMTj1UGCNNzUowbZFzSLbdkJwd3GYq53JCF7NvTMWjwi4Dtm0AUeLxDbat2ky8mVKG7IQc1NNCfs9jwjp3iB0Bk2yYzehInT05xGk13c8Jzi1F0zrP1Jw5U6/n5G3x3H3xhFnKLds6FQZzD9mYEL6Df4SDzcOg5JepkdtdPBDFo1BWxtwfD2Ubub1q3cRpa3nRHyPuyjMNAw8UdVbrWvqzBr4VL1I9+pssNdSAFgAaACAAOgHKotHML1s1TIRkrSd5iL78zeZf/AI/uh9EFc7KryMaD47hwZYIqDhQGTTArhjcVkz2rpHeDzbcoO6cynqYGpBtw5kvdkXYppbNbHeHdoSjMqMWRXKrmnMAI0bNrPx1Ig67mORqMvd6Fc6vboPsP2qX8VJZCBHEcTuYlgbaFrVsgkqC03I8rBdfCpB2jxjmooywy5If+tGnTPGpNzL/eXryG2VKIwysWgeE6MFXeSOoAEzrEGel0mdyTnsizLPF/SXmNd1GY8U45g/suNu2hoofMn5H8agfANHtXB1OPkm0aIMYYcSmasD6mldDQ9jLut5PyOPWcyn/SvzrvcIl7komfKveNG9dpFYFqsGBepDA0AZFKALFugQbsNdTvb1gKoLqz94ujuubL/wB2aetw14fXSvLJp2k3/P8ABqwLavJrb/aZcN3Vq9mF284t2gqkrdeVEhhog8QJzRGu8UsVyT5XsivLyp+91M/wrF+O/fuMCua45YDTLmZpAGpERHM6c69VCPJpoJ+DjZt5ujJcS46bt+5ctDKrhQCwBbQEFo2E+Hrt8udPiLjfpr8WbsGJwjuUbdlnadSTuT66n61zMuaU3cnZpURxg+DLMuwFZ5ZH2LVjGTGzaEJqetVbtlmyIWOF4vF23u2LYKo2TVghZoBOTNAIGYazvprBi+OLa2ymWXekQ4fwFBmfiOIW0qk/dh1QMoJUsbhO2YEQuvqJFW5McsfLSu9yEZc126Mr2xxGHxeLBwiC3ZtoqJkBTOysxN2N51ADHXwzW3FFqPvdTFkkm9jnFL99wL2JuvcAWAWMhfEokKNJMiSBJ5zWzRxhjbaRs0WepvnKK3RoysPmK6PNF9zsLJHqmhlY4+LcEmSOS6mq3T6E3qoJV1GVvtTfv3FuZQtu3JyDUnQguW6gE6D133qtY+V2zn6lSyRvx2NJgu05HOrXjOa4mr4Lx43I1rJlx0QcS32WGfO3W7cPzdj/AFrlJf8AsZBmgxViVqyUdhJmVxtiQQRWJkzKWcHbOJUXCUDSmYfhJ1QsD5hmGX+M6ircKUnyy7iYwxvZa8dLb2T6lnT+XKY+ZrR7DK9mBo+ynDWw2G7u4Vzl3ZspkamF1IE+FV5VtwY3CNMBq1aESAtU0M8x/tUwuW/ZvAedGQnlNsyPf7z+Wubr4e8pFkBFgsd91FcmUNzTGew87GYhji/CCR3bByNlnKyknlJUD3PSulwtSWR+KK8rujcvXoUVgWqwYF6kMEaAMehoA+vtKlQQCY36TqPlIqvNCU4OMXTfcAFjBOl5cQl7KUg6KNR+Jd4giRBBriZ+EQx45TUm6T28lkZtySNfjrly4qZ0UAnL3yDxJnUqShOtomQsgk+PlvXF4b6WTKoybXy8lnEFPHF1v8zyTH4O/Yu3MNeu3G7tgAGZsrJIKNlmDIg//les1TT0sml2ONifvx+pf4XbDATy0+Wn9K8tOXc6sY70ObYy+n61T1LVsRu4xRuaag2JySNJwzhmG+wvi77LcNy24tJsLbEFQBr4ruYQDpHIc6uVQfLW5nyz91zb2RY7HG8LXcK8ICTJEuM3mgzG+uoMetZMuVN0c/Br8lO0r8mX7b4EXr1tGE/Z0KSdT5iAx9WCg+9eh9RZMWOS8FspcyTMwEyvA/d/U1AgOe2FsLhbYjzK30a0a1afpL8P1LsPxGLw1guYFaYxOlCFlrEYRrQBIEH5yN9Omo+tSUkpUWWoy5fkaHseQ4ZTzkfOozdlsXzKirZF4Ce7uRG+R4+MxVi1GGvjX3RybRquz/ExakOcpWcwOhGUkMI5wQR8QRVEskJx5ovYi2j0fsUxFoZhBOpHQnUj5muHCVzbKWau4ZFaH0IiXHYadRWWcSaZiuP4SDMaHf8ArVHQBNa7TNb8DEkqQpM6kSAGPrBBNek079TFGZYlsNMH2pkAkwSBp09Ku9MKGdvtL60uQdEz2iFS5AoUcfv2cZb7u5Ig5lZSAynbSQREHaoZdPHLHlkNCjA8IwtvzF7nozAD+QA/WqIcNxJ77/UlbNJhOJWrShEVUUbKoAHqYHOt0MaiqiqAMOL2zzqxIdBBi0OxFSSGcZwedSAGaAPNrnEKAOpfberlhkyh6iCdFr7YcpHof0qGXTSlCUfKY1qoJ3ub7B4+zew7WWkGTHxB0M7if0NeDxcL1GOakq+/7GrWauE5NqzN4zA4bG4i19pzg2gQ4QAG6oZSEb93zaDaWg869Nl9oWJSx1vszlYlDmad/IU8c4Vbwt0Cw7sjgsBcyhlYGCoy/hgrHPeuZLh+SXSvua1qUupTt2bt58ixJjUnYTBMcwPSorhuRbtr7knqovZWbS/w7A27Pd4eznvfdkXbss3hdWZ9SRbkA+UDeK06bRZfVTSVL+eCt5opbvcyV3hv2fEFdCvmUxEht9OWoI9qer4dlbbjW/8APBw9TazPfZ7mz4JjbdsDf5VwnwvUOd7ff9i7HOKQq7U3UOJd12u2l3EHPbzKfbKUrt6TRZlj5XW3z/Y0xzRoxD4du8nTl9Ca0+xZfl9yXrRNJx9VuYPLEkW3AJA0Y5CCOnlOtQlosylBprrvuTx54qRkuB4MpcloiuotLOux1cWsxryNu0FlXtMFiZtx7C7P61lno8vrxaqqd/kVZtVB5E1fQr9lrLWsxMbGI+FXS0uSuxOGsxpPqekW+LIoC66AD5CK8e+E6hu9vv8Asc/14FLiXEluAWwNyCxgTAMge7a+x61o0/Cc6fM2vv8AsReeJpuAcTt21AOb5f8Amt+Lh2ZeBPNEd3O0NqPx/If71e9Dl+RH1ogW45ZI/F8h/vUfYMr8D9aJnOPY22ymJ9x/5rPLhua+33JevEweJ7P3HJui+uZvEVKMgXouYM0wIExyrdp8uTFFY3BUu9/sTjqYpUVP7rxKclP5Wn9YNb45YS67EvaYfMiLt1dGBHxkf0q9QT3TX3D2mBbtG8fwn30/WoS5V3Qe04yzaw1w+ZgvzY/LQfWsuXNNbY4p/V1/gXtUAeJtqBAZifUx9F/rNYJx12TukvkyD1KZRbCEmUJVj0J1+IqEdPq4O+b8yPrrtZXOIvKYYies7/Su3pvUkqnVlsdXHow9niV0c/rWz0JFntMPmMcPx11jMajLG49ScMsZ9BqnHRFQLDz7MaAGSNoPgK6EeiOXL4mdL6Gh9CJs+EMBclmCgrIkEywAGWARrsenhO+x8tkdLY3ZFsE4uc6yltAxOZ3CmbY3W3bYgMzRlzNGwAABkLZgyyhLfp47MzOKkipwSwyC7fd8rOFRWbE/Z3S0fvLjpcILHyIoCiYc6rWfiqWTJCEfh6/C5K+iTS+rfjYMVpO+v1Om4ty7aVrhZRGa65Z2D3SC7F28TZU7lP8A2iK06HTSwwy5OTfoo1V8q7LtzSt/iNu6HlsWbZghFy5TcAcszAq9yAdnuZBZGmk3jpoK52LXa5rmim07qof1JVXlJSb3f9vzJOERb2mw4dbYRQzqRmdc2sqMyhZIjNESQ2kQZmtmjyazLOTzqktq5a3vrf8Aq1uZdVijKK5epZw1i0FyADOgEszOFuMLZL67KneOigxJ7p43rmZMmt5+blfK725b5VzUn5b2br5ocMEOWu/167CDF8dtPi4Fs93h3e4CxIZzaDFbaqdfG6qIbWDrtXTWLULSU/jkq27W6t/Rbuu5FKKyfInxBsMbLO11b95U7lBnKDMolr4QGXL3rt55AKkQCV3rHpva4ZYwhFxi3btXt0Ub7VFJdU78l0+Rq2/5/wBjTEDA5Luoe0hIUF2QOGnQNObKohZEsWZjlIAlvUcTcYe7Tf8A+baru18+u9Kl1VjjDFZkuAJYC3bt/J4UJt22cgs48WXIjLceQMoKzBYEgiuzrsupgscMN22raje3Tq04rfen26MtgifaS3YtgLZdLrFvNbuZwLdu2ijMJgPcuNdaPwhANJqHD8+pzTvMnFJb3Grbk6r5RSX1bFkpDGyuEsZlHdXguUKUvuXvMxUMzqultVAuHKPFooYyZrG8+uy9Ljbdpw2ilfRvq3sr6b7A+WMR41nD5wc9hVJDHNdJVbYtguCcynOblyFBI0tGYkkcv19UotNSvfpHq727PalbfzIenD+Mhw3Cpcv5mUJbYkkBiwRAurG4x1AAzFtt+VdLJPLh0bk5XJK7qt/FfkVJKU67F7h11C6zpblRJlSy/icg+WdSF3AidZq7n1C085v46bSS6bbL5v8AyKo8yXYL9oQ2xquZzkBfMuXZReZQZEklssQFADFTJrBPU6/1EnGl12jf/G/Pbqnb2tFihjoPav2n8aqFQAuwYvItfeNJG5uZba+ARBvLM5fFVLWa/Eqn1dU+VfE0qX0t1b8OiSx45dBTx6592qrkzM6yczNCBMzBo0Ul2CjTZT+1A2abNqsmV+qmkk/6a3ulT77b+N6K5xglsSy2EVJ+8IXO8MwZjlJ7lQNBLlFlgpEE6jbDLLq5ZJKKpXS9350pX9N+5YoQpWRtYW2986gWk1aGhCLaDvPG8kKzhgDOzCrnny49Jzy+N7Lbe26W3mtyPJFzpdCVzB2GXwwSwKAZ7kLcyoAyhhrbzs5LtpFvQHMKqhn1nMk06u75esbd3XR12W+6G44/4yN7hNp7gW0xRBlBZZOp3JJJDwCNVAB1+A2aXJqHilPIm3vSarp0ro9/nuVzUFJJFpsLZyBWy5U8bKrORcckoga5IkqneTlGpuqQukHmvJrHL1En4Tca5e7qNPvSTfh7lyWOqv8AMR8MwSm4Wv2xlYqFTvYAzuAWL6HLbt52JIE5QNCa6usnnhiisXxd3y+FfT5vainGouTvoCxxtlW+zg22e0mZM7Bra/eXr7XC50AtrYQg6SziNIrNjlmcktTuk3u49dkkkl13baJtRXwGeuJNd2MjI0VnkVtjqKW5OOTsytjbpUDTny/81l1XEMcEuZM16adNnLfERA1+hqpa3A1fMjd6kfJG4sVqJDbh+BuXzltrMASToo+J/pvWueaOOKs5M2lJj7C8HSyfHDtqNfKDCkQDz1Op6cq5ufUynstkQTs6l0AAEwRG+hBHP/mhrC4u7OqnCcepcw/FQfAVJMaERlO/UzyPX3p+nsYJZI81Iq4lvu8pJI2AmAJOg0iQNN+lXYm3NUQbbAKda6hIvWMQQZnUmSTqSTuSahGEYLliqQWOFYOsdfmOhHrQ12IsFZxK96yuwUpazsYYjKGyqRAMlmZQFEkkwJNc3WZ1poptN26SX87dxxXM6EfH+H92t1iySj6qA2Zg9y4iPOXLqUYxMwCYiCadPxXFmlGKi9++1JpW11vo+tV2IywyVlPAdn2uotwXUUle8KMHlbRuNb70kDLHgdomcqEgUs/FseLI4OLdbWqpurrz3S+rHHBJoIODXmw8s9u2rorKjlu8dygurZVQNXytbMCdWjk0C41hWbkUW6dOq2XS/pd/b6E4YWqkyVrstNpj3iZs7KzHOluwtrS8WZlAfxPaQEeHVzMLNGXj8Y5VUXy1fZuV/DSvbo3v2rbc0UKsJwbvcR3C3UklwH1yvlmMk6sWjQc5FbM3EPTweu4uqW3dX58fPwU03KhxgezWRkY3Ulz92r5kdrckG9kIlVChmM7AawSAedk41GVx5Xt1qmk/F3vfT6kvTYdbKtcyWnUjKHZwGVRp3hYh1B8IUk6TpG4ipvU1ieScXGn0fXwunnsVuPvUhkcKQLaI6feBBmbOiFrn3iKUOvhS0SR4QTet/A4HxByk+eG0d6pN+71f3ap71TJen3T3f+T5FbOLZZS7MAiZbiMwz92WIKnIAwceKJ7to0idS4lFxc+R0lu7TS2vzvtXTyiv0u1hL3+G11ShygMyDvPArWjdtjMy+JmUJtGt1ZCgiqcHE1tCadt7PZXuk++yXl+Huxyxd0FNtyFtlgPvcpk3Gtq2ZbaL3a+Zzd7wTGncMZAE1W+IYnm9Xkuo7bLm7u7fRKO//JE/R92rBYLDNiJ+9tFWyqDlYrLsEVRBOaSf15bbtRr44cccji3fbvVW/supBYbdJgbXC0tpnt3A4KKSxNzuwrK1zvYjOzBFJ9Sy6GQpzZeJRnSScXbVUm9q260rbr79CSxURxpW0WVnEAgE6gEiGAgwTBA0I0K+laMM46iCny/ftVohL3XRVPHba7Bm+g+uv0rWolL3KeJ4/efRYQemp/zH+gFS2FQuuOzmXZm/MSf1osZzuvSlYEtYjcdDqP8AKdKfMAJrR6+3L2p8wgNyyenyqyM0RcRTxRNAPXUc/lWDiUbhFrz/AILsEqdMoCvPtPubTedjuxL46L94m3hp0jR70cl/ZT975dR6DX8TWG4Y95fp+5bky1sjeNwNLK5bZVUE5VAOg+ep9a574xGveTb+ph9nlJ3Yix+C8R1B9uY5/Gof+Zj/AGv7ly0r8i3GYYgBp2IH+Ygf1B9qcOLwbrlf3K82lfLdlS6uUq0/iVSfzGAfmY96sjxWErXKzLix3JKyZuWnbu1vWy37IZSZGuwPpTjxN46m8cqN/ssvIv4pxJMO4RjmO5CbqOUgmPaa62j4m9RHmUGl9SyGinPocw/HbLEKM8nQLkJJPwWa0T1axx5pKkOWinFWyxiu1lux4Alwv0Ze7H83i+lRx63HkXNHp9UENG5b8yA4e7i8SrXZZDmtlVMoDkJYECOTZSCZ1A6Vy9fxPS86i481J79avZ/dEJ6VxfuyDCzi3Cpdl1Xy57pZVncgGdfWJ1rHDiOkxScoQpvwVvT5Hs2NTbul0bvbgFsBbVtXdUtAILcqAZzFc0sdTnbrFY463TJS5sduTbbdW7d/yvBa8M33JFLuv3tzxNnYF7hDNpqwLa7D5DpUo67SxaaxdOnQXoz/ALjl1cUzF/tNwEjLIe5MTMA59NdaFrdGly+jt17EvSn5I4HBPazZLjqW8zBmVjz3BnfWrM3FMGVKM8ey6LYisElvZbTA3HUWy7ZApUJmbKFIKkBZiMpYfBiNiar9v03Nzelv+HYPQn/cHw/CGtkFGyEbFZUjkYIqzJxXHki4zhafmhLTSXRhE4ddDFxffMZls9zMZCg+KZmEQfBR0ql6zSuPL6W34fzuP0J9eY7/AHbcgKbr5RMLnuAeKcx33OZtd/EeppvXaa2/S3f0D0J/3BWw143O9N5g3iAys6hFZg2RAD4V0UQN8izMVVDU6WOPkeO/N1u/P6/cbwzu7KuIsCypz4jIGGVpdgXUFjlPilhLMY5lm6mr1q9PKl6PT6eK/REfRkv6hPe4xaT/AAi7GZlQbYkBlBkwZAZgDBiTFaJ6zFk/+kPz/ngh6bXRlReNX5m2Wt6QCrNIGVUgGYHhRBtsoqEtXpWqlju/p5v9dxck+zKxW48BsxiYkz5jLH4kirFxXDD4YV0/LoReCT6sKnD2PKm+N4/7WHs78lhOGGoPjcP7WHs78nb+DyIW6CdifoN6cOMQlJLlf3D2d+TjYcKJY+uogxMbc6f/AJaLe0H90L2d+SSYSZ9CQZ9NJ+GlJ8WSaXI9/mP2d+Q13hLqYYZCQT96DaHhDTqw6qR8YFXLiD5lGUGvq0L0fmcThLEkAgwSJEwYMSCdwdwelUz4zCMmuW/xGtO/JaHAARFxQw6ETWDV8T9ZJQTVFmPDy9Rbc7I4YknKw/i/3k1mWtyfL7Fnpo1mO7Y5Rls2IUAAZmCQBoAFQMI96JNPuJRoVf8A9W5PjtAjnlcz7AiD8xUeSL7lqnXYYYTHWsR5Whv2G0cddOfxEioSxtbk1JM7iuH50KgwSNDEweWlRi6dhKNpo8t7RcTuXGaw4CBGhl/EzKY1PSdQB6GvT6HQ4oJZXK7JaXRwh78mX+yvZ249xbzqyIhDKCCC7AyIB1yjrz261VxPXwUHixu7696NGbIvhiaPiHZG1iLvekupMZgsQ0CJ1BgwAPauZp+JZsGPkjVdr7FcMsoqkM+F9nLNj/DQAndjJY/xHX22rNn1WXP/APR3+hCUm+o1HDR0NUbkT7+7PSgLRw8N9KAtE0wIHKgLJ/ZR0pUFnfso6Uws6ML+7RQFW9j7FrR7ltT0LLPymamscn0QuZFO52lwq6d4T+VHP1yxUvRkLnRUvdr7Q8tu43qcqj9SfpTWDyxeoihe7W3m8lpF/MWf/wCtTWKC6sXqMqXOJYq7vdYA8khPqoB+tFwj0RHmbBW+HyZO53PM/E86jLKxUXbPDRzqp5GMuW8Go5VDmbAMEA5UgOgUhnYoA7kPSiwAJwwZgxzHKAACdNABPr5QfiTVrzOqQqLtjAZdVGXUHw+EgiIII5iBr6VWskk073QUEOAYtmJzSDJc3GaSG1BzidXLeKdQD1m+Oq2fOuZ9r7C5RjhsMFFZCQW6ulACm6RJqQFnE8GU7U1NoBTd4PB2qayCoq3eF+nr79asjkoKLNjG4i3pIcfvgk/5hB9zNO4vqNSaLVvjQmXskHqhVvqcppcqrZkudeCwvF7B3LD427h+oUil6b+X3Hzov4biOG53FH5pX/UBUljZGUi4OJYT/wBe1/nX/epemQ5mE/vrBrveX2DN/pBqSgQbZWu9r8Av/UY+gtXf+5QKlyIW4rxfbnDjyWbrepyIP9RP0pci8klYrv8Abi6fJh7a/mZn/QLRywJWxdiO12MbY20/JbH/AHlqklALZSfjuMfQ37ntlT6oBT91C3Am1du+d3f87M3+omovLQBE4WelQeUdBk4UelR9UKDpwj0qDyjos2+E+lReRhRctcO9Kg5jotJw01HmAMvDzSsAn2CiwInAUWBNcBRYBVwIpWAVcIKAJrhxQAQWxQB3LQBFmAoApYvFRTSAUs8mpAaioAVr1JAVrgqSGVbqjpU0RKl8UAAihAdigEfRQxsHeGlOIhXfFXRYMCgFSYiwqjpUAPio6CkhhLKDoKTAZ2FEbVUwLCqKQwyCkAUCgCYFDAsWhSAtKKAJUAdoA5QB2gD6gD6gD6gD40ADegCniDQArvHWpoAdA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796" name="AutoShape 4" descr="data:image/jpeg;base64,/9j/4AAQSkZJRgABAQAAAQABAAD/2wCEAAkGBxIQEBUQEhMVFRUVFRYWFRUVFxUVFRUVFhcWFhUVFxUYHSggGBolHRUVITEhJSkrLi4uFx8zODMtNygtLisBCgoKDg0OGxAQGy0lHyUtLS4tLS8tLS0tLS0tLS0tLS0tLS0vLS0tLS0tLS0tLS0tLS0tLS0tLS0tLS0tLS0tLf/AABEIAMIBAwMBEQACEQEDEQH/xAAcAAACAwEBAQEAAAAAAAAAAAADBQIEBgEHAAj/xABCEAACAQIEAwYDBQUHAwUBAAABAhEAAwQSITEFQVEGEyIyYYFxkaEUI0JysVJigqLBBxUzkrLR8EPC4VODk9LxFv/EABoBAAIDAQEAAAAAAAAAAAAAAAABAgMEBQb/xAA1EQACAgECBQEGBQQCAwEAAAAAAQIRAwQhBRIxQVETFCIyYXGRgaGx4fBCUsHRgvEVIzNi/9oADAMBAAIRAxEAPwDyc16Q3HwNIAimgAgJoA7QB2DQB9BoAllNAHQhoAkLZoAkLJoAmLBoAIuHNABFwxoAKuHoAmLFAEu5oA6LdAEslAHctAHQKAJZqAONfA/2Ek/IVVkz48fxtIDnfj19wR+tV49XhyS5YythZ3PWkDhegDneUAc7ygDhuUARNygCJuUAQL0Acz0AI+7oAktkmgC1awZNAFpMAaACrw00AFXhR6UAFThB6UAHTgp6UAGXgZ6UAFXgfpQAVeCelABBwX0oAmODHpQBMcFPSgCQ4KelAHx4KelICJ4MelAEDwc9KAI/3QelAH390t0oAieEt0oAqY3CFCoOkzr6CNPqPrWDiGplhx+51YEsHgVkTtNeWyZZSdt2y6MEXeK8MVQQvNZX4jUfUCnp87hkU/DJTxqimOHEiRsa9unZnOHhp6UARPDj0oAGcAelAETgT0oAicCaAIHAmgCJwRoAj9jNAC2xhppgM8Pw+gBhawQoAtW8KKVgWEw4oAOlgdKADpZHSgAyWx0oAMtsUAFW2OlABVtigLCLbFFhYVbYosLJi2OlFhZMWx0osCYtDpRYHe4HSiws++zr0pWB99mXpRYH32VelFgcOFXpRYCvtDwgXbDZB408aepUGV9xI+JFZdbh9bC49+qAw2ExG2v/ADlXkpRLYs0d/wAdlW5r+lZ1s6ND3Qx4HaV7I01QlD7ar/KVr2nD8vqaeL8bfYxtU6LpwS9K2CBtgl6UABbAL0oAGcAvSgAbYJelAAmwS9KABNg16UACOEXpQBmsJhooAYotAB0FABkFABkFAB1WgAyrQAVVoAMq0AFVaACqtABVWgAirQAQLQBMLSsCYWkI6BSsCWWiwO5aVgfZaLA+y0WBzLTA8y4/g+4xlxRorHOvwfU+wbMPavMa/HyZml33+5KA04ZdlMp2NcqS3NUehc7P38mIaydnEr+ZddPis/5BXd4LnqTxvvuUZVuaRlr0RWDZaABstAAmWgDqYbNUJSoRZXh2lUvKKxfxIW7IJdgsCTPIbSeg9TpS9ojH4nQuZFRrOtaLJGXQVIYdBQAdBQAdBQAZBQAdBQAZBQAZRQAZRQAVRQAVVoAKq0AFVaAJgUrAmFqIiQFICQWlYiQWlYH2WiwO5aAOZaLA5losDHf2hYPS3iByJtt8D4kJ9AQw/irlcUx3FT8Di9xJwy7pXnpo1QZYxNwqVvL5kYNHWDqPcSPerNNleLIpeBZFaNzZuB1V1MqwDKeoIkfQ17WElJJozHGWpjBstAA8utJgWbd1UIBiSJ1YLPoJ1b2Bj3FYs2TldFU5UNeGWkvKzOX8DFSgD2gCAGBLkB2BBBBGUQYI3rI3KXXYplNi/E47D3MPesWEtst58pNtVNoBAqvcLAZTcBUgbmVU7CQoYlOXyFGLkxLcGprqo1mQQVaMOgoAOgoAMgoAOgoAMgoAOgoAMgoAMooAMq0AFVaACqtABFFRsRMLUbETC0rAmBUbESC0rA7loA7FKwPoosD6KLA5lp2At7Q4Dv8AC3bQEkoSv518SfzAVVnh6mNxA8y4NckfEV5PIacbG66yOtVFppOyV0mwbZ3tuV/hMMvt4iP4a9VwzNz4En22MklTHDCulYgbLTGU8bi7dkZrjqg9Tv6Abk+gqGTJGCuToBFiu3arIsWy5/ac5V+IUan4HLXIz8Qh0grI1YlPG8Rfu95caRlKEKoACHfLHizA+IHNMiJgmua9TKUlzOlsN4k0by/iVygLGWNI2j0r0mPHSIpC1m1rRRMyyCmAdBQBYQUAGQUAHQUAHQUAGQUAHQUAGQUAGVaACqKACqKi2IIBUbAmBUWxEwtKxEwtKxEgtRsCQWixHctKwPstFgfZaLA4Vp2BEiixnlvFsH9nxVxAIGcsv5X8QA9BMe1ea1uPkytfiX43sEVudYC8YdneIraxLI0gXUXXcBlaBPQQ7a+ldfhWdY24yfWq+pRl6jPivazD2ZVSbrDkkZZ9X2+U11s3EMWPbq/kVmWx3arFXtEi0vRBLe7t/QCubl4nlltHb9SVCj7K7tmYlmO7MSSfiTqa508rk7k7JKBbscNA1J9hVbmTUCzeGUQoioJ31JNUPuz90thlndSyeyk5f5ctev0GTn08W/p9jN0LxWtgzMIKADoKADoKADoKADoKADoKADoKADIKADoKADIKACqKTEEUVBgFUVFiJqKjYiYFKxEwtRsRMLSsCQFKwO5aLA+y0hH2WnYHCKLGRK07A887T3ExGKAz27RXNbJc6sEYiSJEeIsAOY5javPa/OsmRpR+Hb6l0FSuym+HZULqC6AaOo39cu8eu3tXP713L1IWYdTdz3DBGQADSCLjqm/oGZv4au6Ire7LD4AbxVSmyzlBLhtalzC5SwFAEn67VHqS6E7KlzlQE+x+cDUj1ANWY8E5uopv6Cc0OMLwkgarr+05mPgi6e5IPpXTw8HyS3yOl4W7IPJ4L+Hwq2kCLsJOu5JJJJ+JJr0OLFHFBQj0RUdIqwDLIKADoKALCCgA6CgAyCgCwgoAOgoAMgoAOgoAMopAcxOJSyhuXGCIu7MYA5D39KrnJRVsTdEcDxSzejI3m8sq6T8MwEn0qqOeEtkyCmn0GKipMYRRSYggWoiJgVGwJBaViJBaVgSy0rEfZaLA+y0WMV8X47hsLpeuqrfsCWc/wLJHxOlVzzwh8TBbmI432/d5TCr3YIP3jwXPKVXVV5bzvsKw5dc3tBfiTUPJl0vIjA3pLOxksfFm0ksCc25GpHMVzpxnLcuTUeoW5cKODZO+pUeJG6SuzenPpVS32kOVdUXrlwrdNu5lVlbM3K0LjKJBeJGVdM2xJMxS5fd2/f8AjBPew92/LFNiu4kH6jSq+VrctUrJ4PB3L3+GhYftbKOssdPYa+lacOjzZvhW3ki8iQ7wnZkaG82Yj8KSAD+fzH2y12tPwmEN8jv9CpzbHFuwqDKihR0AgfH4114QjFVFUiJBxUwAuKAAkUAZZBQAdBQBYQUAHQUAHQUAHQUAVeI8TFoQsFvXZZ2mNzqPCOvKRODWa+On91by8f7GlZf4diRcG4JgGRoOY2OxBBBHp61LRataiF1TXVCaoYIK2gGUVFiMPxaeIcWXBEnubADOBOrZQ7t66MiDmMzda4nEtQ43Xb9StR9TJyvoa+72QsW7Be13lpoMANccyASBllgDIBmNIrm4Z5btslkjj7IaWNVGs6DUxJ03MaV6VPYQdRSYibEKCxIAAkk6AAbknkKg3QiGDxSXSQsysSCrKYMwYI2MH5GqMWpx5r9N3WxKUZR6lsCrLIEgKQHYpWIx/aPt5h7Aa3YPfXYIBUju0O0l9mjos7QSKy5dXGOy3ZJRbMK/avHXLS2e+ZQBBZJFx/3nuSWn8pUelYZ6vI1Vlighbbw0n1Op9SedZHItUSODwL3L5RCGbI0k5kW0o0a6WVvDEwC06zoTFaItKFkHH3uppR/Z8LSlLju111uMCM6Rk0RlUsfEGZDmaTHSYqnJqpxl022JxwRmuu+5muzpWe8XZHTu7LGSuoYM7RqBDGAAAcg6RZn2fT8SnEn0bH1yGknWSSTzJJJJ+JJJrHZspUaDsX2atYuy125cebF57aIchtZTbtvldSuZxLnTNAjSK24ZwiudpGSfNzVE0tkyoMRpED8JGhX2II9q9LimpxUl0YHGFXIATCpIkBcVIADigARFAGVQUAHQUAWEFAB0FAB0FAgj3AgzGT6DcwJ0+VVZs0MMHOb2H9APYbhjXiuJugnUi1ppI890n1JIHPzHXceKyuWSTd9f5Roi1DqWe2uGbD3rWIXQMclzKxDFiCUJA5EW2EnfKBGlWYsmXCrg6ZBuMpF/A3c6yDIkgHTWCRrHPr6g16zR5pZsMZy6sqap0XFFXsQp4Pwi3h8Ri8US2a64BO2S2VQmGBmJMltIyeknynFXJZ+T8S3BBJSkbW3fFpARkS2o1UIZk7QQeZjSCSfjVUMlxruVSx0xPw3WzbMRNtNOnhGlelh8C+hWSxPELVqQzjMBOQavrt4Rr7nSqs2px4lc5JEowlLaKEpxl3EKzIoULLNceWVMusImqkrHng+IbGIHm82pyajJTb5X0ivHzNfoxxq31/IPx3g1vDWjdYKSEOfMJZ58OYkmTDXFMmSORE6xUMkfdTrp8kQlOM+xorGJtsgZXV1I0ZSGB9QRvXpkYzPca7d4XDyqE3rg/Db8oP71zYe0kdKz5dTCG3VjUWzB8Z7QYvHSrtktn/pJISP3ju/vp0ArmZtVKf0Lo4ilh+EM1ZXkLljL68JW3qxHwqv1GyXJQs4jZdVZg0yYVQFUD8xYkN8t4rRhlFuqK5po13YlMFhMEDdv2zee6l1z/iN9y02k8Hl1GbUGM7aVfKdvoUuDa2HvGOPWijY0XFde7CoFYFVOucSBuWgGf2RoINYMzeSaxpGvDHkjzM8lwR8buFKqzSsjQrETPWUOn71dXLifs9vs/wAmZoy99j/DtIFcprc0ocdkeNjDtcwrwudzdRiYzMVVSp9YQEe9LKnKCaDHSlTNJwbF973hBBQuWSOQlrbj1+8tXGn94V6LhUn6Kg+q/wAmXJJObovsK6yEBYVJDBOKkMA4pgBIoAyiCgCwlAB0oAvcMt22zPdzZQ6oqbBy34jrqJBAXScp0MgV5/iety8/pYnW27J4+V25eaGfG+GKoCJaFs5TcFy0oDfdEO1sqq6hlBEnSWGhrmaTNlxy53J/Qedp7RRm+JYoG3bBuC0t9MpukEi2CFc6b6wB+pFdfi/NLHCXb/JDFLc9G4ThkRFVFH3Y+7BJAEKVEkTyJGx3rg6aW7st1EdlQs/tCj+77rsqi5NkSus5b6hdYBiHbTlmNaMkk00UY4tOxL2exB7gB8qhFXxbCNR4p/FoCTzzCu/w7U+ph3VKOxKS5WOLNxWEqQRtIII+lblJSVp2QF2I43as45MM0zdtiYBMNnItDKBrmlx6QnWuDxfB6jTj1RPFmUJU+4bDcRw15u5w0FoYZwpCW9IYW5EZ4bZdN5OkHJpdLkySSm6QTywuojHiePTC2HvMPCi6KNydlQepJA969C9tiqMXJpIwHCVxGKYKzZe9uO7sJJVWJd8snSAco3jw1wuIaTHBvPJ2/HzOzyPFiUYs9J7PgBF0AAXLlA0WNCsekEe1c3Eqm2zFl3hRPtK6/Zis53m2skLm+8up0AEach+H0rVmkuRv5GfDF86+p4xxPFMbt63bD2bTPBs5iQCoCsGIOviDabAEAaAVP18nIouV/MnOTyO2RwuFHSs0pElEZ2hHKqnuWJUdvYvIpLNAG52HzoULewOVIT3uJXLhi0u/4nkCOoXc+8e9aY4oreRlnqP7Q9zhF7u+8IZ4GYu2w1AAB2BJIgCrINX4K4ScpXLcQY3EG2oESCQoA5T6dPWtEVZfOTiiOES7dZcNbJJu3FASTlLnwqSPSdT0pqKcvmQbpHpnF+zi2MP3cgLbQDOdBK/jPuJrrSjF4nB9KK06MvwvESPjrXl8kTXCWwXimHF1TInT6dKjBuL2JTSaNd2HxaumRfwWbQImTOa9mP8AmzV3+Gv4vwMMVTo0rCusiwCwqaGCYVIYBxTAERQBkkoAsJQBYSgDR9l0t9wyvMEgtOjBmt22J6qZbTnsedeM1WRT1G2//ZLHFrG78j3CXrl5rrZbfg2t5wbwTUyyhfDngEKT8TyW6Wncl13KI5qe55b2nVYBWDAuHKAAoAc+UDQKxEAdF9K0a5L0cLveun+S+Hc9HwWIKElVNxH8alSumbWDmI0O4PrGkCeNje/hl81sZrtljnu37GEYqoY94ySDlVZFvvG5knMYGgyDU71dJqtiEU7LXDQCi90ZdzltxqVIH314xopXyDpkgRmrRxJ/Dp8fwR6/Nvcjj5W7kMuINctuveQ8buCO9FsI7E3FESoK6MPUczK4W/Zst3UZbNdr7NfoVz5U9jxrtJxI3uJXnBMC6UQ9O68EjpqhPvXUzS5ptmOTtmv7K4iFULGZW05aiSNeQJGU+jGoRlyuxJ07L/bfG9++HsL5CBdYdS0qoPqIeR6+ldFSvc7Ggxp3k+wy4LaFvF20/asXY05q9kkfGDMfumuNxNOUV9S7UTakvxD9meB38Kl57+OuOLlxrvlVEthpZtLoJTeSJAEfE1hnOMqUY9DDCDjbkzOdreNrfyWcKWCWnL96CwZrhBEq3mI8TSxPiJ6CSrpbjrfYRYfAHpUHMkoF4Wco6RVdllUW8Dwq9f8AIsLubj+FAOZHNvbT1FbMWjyS3lsimeZLoKLmCDsWksq6qSOQ/GF5E9NSJid5TpOof9mOc3LqajgXZoAB7g1OpH9PgNqg2RSLvbG3GBuBDlIAIAEyQRCx6mPWp4/i3JRdO0eW8Xw7K7IqnwkSDoVkSFPrE6c4NaYvazVOSNd/Z/2cuWri4ppW4ASikSFBEHONNSCREiBOs7Jajll7pmlKzQ9tluvZVrkLz7tTKqeWZvxt9By2zF6jUymq7ELPOcI0PHr9OVZJq1ZpwvYfsvKs5rH/AGAKr39qPGWFyeqlQkD0BX+f1rv8LyJwce6MmSNSNW1ddEQTVNDAtU0MC4pjAkUAZJKALCUAHSgBz2aTKHW2VQh80ZQYDoih1GwaUeCZG+m0eW4tJ4NQpJdY7FsMayR5W+42tcLtkE3AhUSZbxHeWZmOwPMa7b8q5iyOe9u31JuChtWyMVxG3bu5b6nz3DCkeGM73BmEEjLrMDltXpZ6WMccJu+aKqjMpX06M0GAv3LCslo22tI0K26pbIlWAXzKAVkSI8WsCBzIaGGdqbdeS1ZHGNGc4rwa6cabzFnS4rMzn8BW2fC0AAL4Vj0Mcq1z4byaiLirjX2pf7I83u0bPhL2UVS6hQWdpbRAQ5hWnQROgPTSuBilK+vgunCKjsE7S8WsrhsrtkBJCPcIBKhZuOMxmIldd5HIgnTOcq91W7X6ooUFe5+esCzNcDEEkmWjWCdTXSlJLqYUm+hpcNjrtvyHLqD1Mggg9Nx61nln8F8cPkNw3Fnvgzkljckk76gH9ST7muno3zYbOxokliaXk1/a7DNcwq3UJDWiLgKkhgIKtBGo0JPtVOohzQY9Tjcse3bcQ4W6LtsG9duXCI0uXHcabEBia4k5SujFBRqwn21QQiKWYmFVQSxPQAak+gqCg2Sc0i/xvh9/DWrTOVW5dY/dblLarLMxB1MlBA2nfpr0+kWVtX0Hjcpvwjb8C7G20RHugtcyqWz6hXiSFXYQZ139a6WPDjxfCtznzyykWe2SizhDbTzXmFsflOtz2ygr/GKq1GVqLIGWw2DS21tW9XPrkywPmyn+GuatkwNHbEjSkMWcUsXfxKSAPMgLA/weYH0Gb41Pk8CsXng0Wxis4e6Eh7ZjvUtCMpP4iQBqNgPLsc2mWFvHae4Xe5d4XxBQMp0rH0GQ7UXxcs5RqZAAAkknQAAakk8qauWyEY/i/ZW7hbC4q4YZnCm2I8CkMQWP7UiIG2bny2ZNNKGLmZbi2ZDDXcwrmyVG6LsuWMX9nv2rw0CmH9bbQHn4DX4qK06LM8eVMhljaPRGr1aMwJqmhgnqaGAepDAmgDJJQAdKAIY3HLZUE6k+Vdp6knkBprWXVaqGnhzS/BAlbpHMTir+HZL2ZPK2TJMHTMyupPiWFA+Z0MEcyGpxcQvFljXiiOXnxNTixqMddxQFtmMZX71VhUJzDu/CCWIKkzmMSIA0NPSaCGnzSUldVTM+o1MpxQj7xlaI0KG5HR4QR8oHsetdHUyumu49LJ7o2XBbQS2XA2OZxHnUgBpHMwNPhHOsUjWyb2cjd3IOXKyFhmV0BBGYSJ2g666HnFaZR9pwSxXVqrRCuwoxXab7M937xJDMcpUsWuElnCKGlVzHLrIEHWvNanTwxZo48atJJN2U+1ZFPkirXcxnGuK3MdHeJqOZMvB/DIhQvoBykkmiL9Ntp/6JrE5O5uwFnh2UARHoNKi8lmhQouWsDVbmTUBPxH7u7I/4R/wV3OFTuDi/qadLKm4noXBeKq9gBt4rVOG5vcNjMv2ZxbuzWLJWxqy3bhCWwkSSCTmZd4IB0jfeuTlhhWR29vzs42RRWRqPREuxPG2wuZ+6FwuB4pC3EMRkzQfD6aayda05+HLJFelKvkbIaVSXNH8zcdmsBcxuIGKv+VCIAnKCrSttSfNB1ZuZEc4WeLDHBDkj+LMuryLGnji931/0eiWxTkzmGS7St32MVOVlNfz3IZgf4Vt/M1ztTLdIaM72gtMpDqD4TMDmIhh8tfiBWePgGWuB8WSVVmHi8uu/w604pgbOwqsK0RoRHF8Nt3RDKD0kTTrwBmMb2dFhWZCSo2ttsNgERgJEmAAc24Aik4J9Q37Fnh3DBhWL3lZ3IVg4Rmt2g0qyBogZYJLGCQ3IaDTpXjjv3J1TDdquH/aMJdtRJylk/OnjQe5UD3rdmhz43EknTPI+G3tRXnJrY1wY3yhjB2iquhd1Np2ex/fWANc1uLbzzIUQw9CCD8Zr1mjzrNiT+/1MTXK6L7VtQAWqaGBepDAmgDIpQBYSgBVdwj4zEd1bE7qSw8KqvmYjmJYiOf1ry/FcyeZO9o/qWY1zWj0rBdnMOmGuWLiAhkJ7xwSoJ8KguCDnDQREEaRtWbTdprqVZ5f09hJwKx3dy7aOpS46T1yMVn3ifevTzyc+OM/JysipibGpGII/Zzj2ZwwH+XLVck5pJfM16TuM8B2hTDYdc24UDXqBBAG5Mg6CoPHGC5pukbL2Mnj+0l9yO7Jthcyq2mbITooGyiAvr4RtXPy6+vdxbfMjy2LsJgSx+JknmSdySdz6muVPI31LIQHmGwSoJIrO5Nl6ikcuNOtNAVMTj1UGCNNzUowbZFzSLbdkJwd3GYq53JCF7NvTMWjwi4Dtm0AUeLxDbat2ky8mVKG7IQc1NNCfs9jwjp3iB0Bk2yYzehInT05xGk13c8Jzi1F0zrP1Jw5U6/n5G3x3H3xhFnKLds6FQZzD9mYEL6Df4SDzcOg5JepkdtdPBDFo1BWxtwfD2Ubub1q3cRpa3nRHyPuyjMNAw8UdVbrWvqzBr4VL1I9+pssNdSAFgAaACAAOgHKotHML1s1TIRkrSd5iL78zeZf/AI/uh9EFc7KryMaD47hwZYIqDhQGTTArhjcVkz2rpHeDzbcoO6cynqYGpBtw5kvdkXYppbNbHeHdoSjMqMWRXKrmnMAI0bNrPx1Ig67mORqMvd6Fc6vboPsP2qX8VJZCBHEcTuYlgbaFrVsgkqC03I8rBdfCpB2jxjmooywy5If+tGnTPGpNzL/eXryG2VKIwysWgeE6MFXeSOoAEzrEGel0mdyTnsizLPF/SXmNd1GY8U45g/suNu2hoofMn5H8agfANHtXB1OPkm0aIMYYcSmasD6mldDQ9jLut5PyOPWcyn/SvzrvcIl7komfKveNG9dpFYFqsGBepDA0AZFKALFugQbsNdTvb1gKoLqz94ujuubL/wB2aetw14fXSvLJp2k3/P8ABqwLavJrb/aZcN3Vq9mF284t2gqkrdeVEhhog8QJzRGu8UsVyT5XsivLyp+91M/wrF+O/fuMCua45YDTLmZpAGpERHM6c69VCPJpoJ+DjZt5ujJcS46bt+5ctDKrhQCwBbQEFo2E+Hrt8udPiLjfpr8WbsGJwjuUbdlnadSTuT66n61zMuaU3cnZpURxg+DLMuwFZ5ZH2LVjGTGzaEJqetVbtlmyIWOF4vF23u2LYKo2TVghZoBOTNAIGYazvprBi+OLa2ymWXekQ4fwFBmfiOIW0qk/dh1QMoJUsbhO2YEQuvqJFW5McsfLSu9yEZc126Mr2xxGHxeLBwiC3ZtoqJkBTOysxN2N51ADHXwzW3FFqPvdTFkkm9jnFL99wL2JuvcAWAWMhfEokKNJMiSBJ5zWzRxhjbaRs0WepvnKK3RoysPmK6PNF9zsLJHqmhlY4+LcEmSOS6mq3T6E3qoJV1GVvtTfv3FuZQtu3JyDUnQguW6gE6D133qtY+V2zn6lSyRvx2NJgu05HOrXjOa4mr4Lx43I1rJlx0QcS32WGfO3W7cPzdj/AFrlJf8AsZBmgxViVqyUdhJmVxtiQQRWJkzKWcHbOJUXCUDSmYfhJ1QsD5hmGX+M6ircKUnyy7iYwxvZa8dLb2T6lnT+XKY+ZrR7DK9mBo+ynDWw2G7u4Vzl3ZspkamF1IE+FV5VtwY3CNMBq1aESAtU0M8x/tUwuW/ZvAedGQnlNsyPf7z+Wubr4e8pFkBFgsd91FcmUNzTGew87GYhji/CCR3bByNlnKyknlJUD3PSulwtSWR+KK8rujcvXoUVgWqwYF6kMEaAMehoA+vtKlQQCY36TqPlIqvNCU4OMXTfcAFjBOl5cQl7KUg6KNR+Jd4giRBBriZ+EQx45TUm6T28lkZtySNfjrly4qZ0UAnL3yDxJnUqShOtomQsgk+PlvXF4b6WTKoybXy8lnEFPHF1v8zyTH4O/Yu3MNeu3G7tgAGZsrJIKNlmDIg//les1TT0sml2ONifvx+pf4XbDATy0+Wn9K8tOXc6sY70ObYy+n61T1LVsRu4xRuaag2JySNJwzhmG+wvi77LcNy24tJsLbEFQBr4ruYQDpHIc6uVQfLW5nyz91zb2RY7HG8LXcK8ICTJEuM3mgzG+uoMetZMuVN0c/Br8lO0r8mX7b4EXr1tGE/Z0KSdT5iAx9WCg+9eh9RZMWOS8FspcyTMwEyvA/d/U1AgOe2FsLhbYjzK30a0a1afpL8P1LsPxGLw1guYFaYxOlCFlrEYRrQBIEH5yN9Omo+tSUkpUWWoy5fkaHseQ4ZTzkfOozdlsXzKirZF4Ce7uRG+R4+MxVi1GGvjX3RybRquz/ExakOcpWcwOhGUkMI5wQR8QRVEskJx5ovYi2j0fsUxFoZhBOpHQnUj5muHCVzbKWau4ZFaH0IiXHYadRWWcSaZiuP4SDMaHf8ArVHQBNa7TNb8DEkqQpM6kSAGPrBBNek079TFGZYlsNMH2pkAkwSBp09Ku9MKGdvtL60uQdEz2iFS5AoUcfv2cZb7u5Ig5lZSAynbSQREHaoZdPHLHlkNCjA8IwtvzF7nozAD+QA/WqIcNxJ77/UlbNJhOJWrShEVUUbKoAHqYHOt0MaiqiqAMOL2zzqxIdBBi0OxFSSGcZwedSAGaAPNrnEKAOpfberlhkyh6iCdFr7YcpHof0qGXTSlCUfKY1qoJ3ub7B4+zew7WWkGTHxB0M7if0NeDxcL1GOakq+/7GrWauE5NqzN4zA4bG4i19pzg2gQ4QAG6oZSEb93zaDaWg869Nl9oWJSx1vszlYlDmad/IU8c4Vbwt0Cw7sjgsBcyhlYGCoy/hgrHPeuZLh+SXSvua1qUupTt2bt58ixJjUnYTBMcwPSorhuRbtr7knqovZWbS/w7A27Pd4eznvfdkXbss3hdWZ9SRbkA+UDeK06bRZfVTSVL+eCt5opbvcyV3hv2fEFdCvmUxEht9OWoI9qer4dlbbjW/8APBw9TazPfZ7mz4JjbdsDf5VwnwvUOd7ff9i7HOKQq7U3UOJd12u2l3EHPbzKfbKUrt6TRZlj5XW3z/Y0xzRoxD4du8nTl9Ca0+xZfl9yXrRNJx9VuYPLEkW3AJA0Y5CCOnlOtQlosylBprrvuTx54qRkuB4MpcloiuotLOux1cWsxryNu0FlXtMFiZtx7C7P61lno8vrxaqqd/kVZtVB5E1fQr9lrLWsxMbGI+FXS0uSuxOGsxpPqekW+LIoC66AD5CK8e+E6hu9vv8Asc/14FLiXEluAWwNyCxgTAMge7a+x61o0/Cc6fM2vv8AsReeJpuAcTt21AOb5f8Amt+Lh2ZeBPNEd3O0NqPx/If71e9Dl+RH1ogW45ZI/F8h/vUfYMr8D9aJnOPY22ymJ9x/5rPLhua+33JevEweJ7P3HJui+uZvEVKMgXouYM0wIExyrdp8uTFFY3BUu9/sTjqYpUVP7rxKclP5Wn9YNb45YS67EvaYfMiLt1dGBHxkf0q9QT3TX3D2mBbtG8fwn30/WoS5V3Qe04yzaw1w+ZgvzY/LQfWsuXNNbY4p/V1/gXtUAeJtqBAZifUx9F/rNYJx12TukvkyD1KZRbCEmUJVj0J1+IqEdPq4O+b8yPrrtZXOIvKYYies7/Su3pvUkqnVlsdXHow9niV0c/rWz0JFntMPmMcPx11jMajLG49ScMsZ9BqnHRFQLDz7MaAGSNoPgK6EeiOXL4mdL6Gh9CJs+EMBclmCgrIkEywAGWARrsenhO+x8tkdLY3ZFsE4uc6yltAxOZ3CmbY3W3bYgMzRlzNGwAABkLZgyyhLfp47MzOKkipwSwyC7fd8rOFRWbE/Z3S0fvLjpcILHyIoCiYc6rWfiqWTJCEfh6/C5K+iTS+rfjYMVpO+v1Om4ty7aVrhZRGa65Z2D3SC7F28TZU7lP8A2iK06HTSwwy5OTfoo1V8q7LtzSt/iNu6HlsWbZghFy5TcAcszAq9yAdnuZBZGmk3jpoK52LXa5rmim07qof1JVXlJSb3f9vzJOERb2mw4dbYRQzqRmdc2sqMyhZIjNESQ2kQZmtmjyazLOTzqktq5a3vrf8Aq1uZdVijKK5epZw1i0FyADOgEszOFuMLZL67KneOigxJ7p43rmZMmt5+blfK725b5VzUn5b2br5ocMEOWu/167CDF8dtPi4Fs93h3e4CxIZzaDFbaqdfG6qIbWDrtXTWLULSU/jkq27W6t/Rbuu5FKKyfInxBsMbLO11b95U7lBnKDMolr4QGXL3rt55AKkQCV3rHpva4ZYwhFxi3btXt0Ub7VFJdU78l0+Rq2/5/wBjTEDA5Luoe0hIUF2QOGnQNObKohZEsWZjlIAlvUcTcYe7Tf8A+baru18+u9Kl1VjjDFZkuAJYC3bt/J4UJt22cgs48WXIjLceQMoKzBYEgiuzrsupgscMN22raje3Tq04rfen26MtgifaS3YtgLZdLrFvNbuZwLdu2ijMJgPcuNdaPwhANJqHD8+pzTvMnFJb3Grbk6r5RSX1bFkpDGyuEsZlHdXguUKUvuXvMxUMzqultVAuHKPFooYyZrG8+uy9Ljbdpw2ilfRvq3sr6b7A+WMR41nD5wc9hVJDHNdJVbYtguCcynOblyFBI0tGYkkcv19UotNSvfpHq727PalbfzIenD+Mhw3Cpcv5mUJbYkkBiwRAurG4x1AAzFtt+VdLJPLh0bk5XJK7qt/FfkVJKU67F7h11C6zpblRJlSy/icg+WdSF3AidZq7n1C085v46bSS6bbL5v8AyKo8yXYL9oQ2xquZzkBfMuXZReZQZEklssQFADFTJrBPU6/1EnGl12jf/G/Pbqnb2tFihjoPav2n8aqFQAuwYvItfeNJG5uZba+ARBvLM5fFVLWa/Eqn1dU+VfE0qX0t1b8OiSx45dBTx6592qrkzM6yczNCBMzBo0Ul2CjTZT+1A2abNqsmV+qmkk/6a3ulT77b+N6K5xglsSy2EVJ+8IXO8MwZjlJ7lQNBLlFlgpEE6jbDLLq5ZJKKpXS9350pX9N+5YoQpWRtYW2986gWk1aGhCLaDvPG8kKzhgDOzCrnny49Jzy+N7Lbe26W3mtyPJFzpdCVzB2GXwwSwKAZ7kLcyoAyhhrbzs5LtpFvQHMKqhn1nMk06u75esbd3XR12W+6G44/4yN7hNp7gW0xRBlBZZOp3JJJDwCNVAB1+A2aXJqHilPIm3vSarp0ro9/nuVzUFJJFpsLZyBWy5U8bKrORcckoga5IkqneTlGpuqQukHmvJrHL1En4Tca5e7qNPvSTfh7lyWOqv8AMR8MwSm4Wv2xlYqFTvYAzuAWL6HLbt52JIE5QNCa6usnnhiisXxd3y+FfT5vainGouTvoCxxtlW+zg22e0mZM7Bra/eXr7XC50AtrYQg6SziNIrNjlmcktTuk3u49dkkkl13baJtRXwGeuJNd2MjI0VnkVtjqKW5OOTsytjbpUDTny/81l1XEMcEuZM16adNnLfERA1+hqpa3A1fMjd6kfJG4sVqJDbh+BuXzltrMASToo+J/pvWueaOOKs5M2lJj7C8HSyfHDtqNfKDCkQDz1Op6cq5ufUynstkQTs6l0AAEwRG+hBHP/mhrC4u7OqnCcepcw/FQfAVJMaERlO/UzyPX3p+nsYJZI81Iq4lvu8pJI2AmAJOg0iQNN+lXYm3NUQbbAKda6hIvWMQQZnUmSTqSTuSahGEYLliqQWOFYOsdfmOhHrQ12IsFZxK96yuwUpazsYYjKGyqRAMlmZQFEkkwJNc3WZ1poptN26SX87dxxXM6EfH+H92t1iySj6qA2Zg9y4iPOXLqUYxMwCYiCadPxXFmlGKi9++1JpW11vo+tV2IywyVlPAdn2uotwXUUle8KMHlbRuNb70kDLHgdomcqEgUs/FseLI4OLdbWqpurrz3S+rHHBJoIODXmw8s9u2rorKjlu8dygurZVQNXytbMCdWjk0C41hWbkUW6dOq2XS/pd/b6E4YWqkyVrstNpj3iZs7KzHOluwtrS8WZlAfxPaQEeHVzMLNGXj8Y5VUXy1fZuV/DSvbo3v2rbc0UKsJwbvcR3C3UklwH1yvlmMk6sWjQc5FbM3EPTweu4uqW3dX58fPwU03KhxgezWRkY3Ulz92r5kdrckG9kIlVChmM7AawSAedk41GVx5Xt1qmk/F3vfT6kvTYdbKtcyWnUjKHZwGVRp3hYh1B8IUk6TpG4ipvU1ieScXGn0fXwunnsVuPvUhkcKQLaI6feBBmbOiFrn3iKUOvhS0SR4QTet/A4HxByk+eG0d6pN+71f3ap71TJen3T3f+T5FbOLZZS7MAiZbiMwz92WIKnIAwceKJ7to0idS4lFxc+R0lu7TS2vzvtXTyiv0u1hL3+G11ShygMyDvPArWjdtjMy+JmUJtGt1ZCgiqcHE1tCadt7PZXuk++yXl+Huxyxd0FNtyFtlgPvcpk3Gtq2ZbaL3a+Zzd7wTGncMZAE1W+IYnm9Xkuo7bLm7u7fRKO//JE/R92rBYLDNiJ+9tFWyqDlYrLsEVRBOaSf15bbtRr44cccji3fbvVW/supBYbdJgbXC0tpnt3A4KKSxNzuwrK1zvYjOzBFJ9Sy6GQpzZeJRnSScXbVUm9q260rbr79CSxURxpW0WVnEAgE6gEiGAgwTBA0I0K+laMM46iCny/ftVohL3XRVPHba7Bm+g+uv0rWolL3KeJ4/efRYQemp/zH+gFS2FQuuOzmXZm/MSf1osZzuvSlYEtYjcdDqP8AKdKfMAJrR6+3L2p8wgNyyenyqyM0RcRTxRNAPXUc/lWDiUbhFrz/AILsEqdMoCvPtPubTedjuxL46L94m3hp0jR70cl/ZT975dR6DX8TWG4Y95fp+5bky1sjeNwNLK5bZVUE5VAOg+ep9a574xGveTb+ph9nlJ3Yix+C8R1B9uY5/Gof+Zj/AGv7ly0r8i3GYYgBp2IH+Ygf1B9qcOLwbrlf3K82lfLdlS6uUq0/iVSfzGAfmY96sjxWErXKzLix3JKyZuWnbu1vWy37IZSZGuwPpTjxN46m8cqN/ssvIv4pxJMO4RjmO5CbqOUgmPaa62j4m9RHmUGl9SyGinPocw/HbLEKM8nQLkJJPwWa0T1axx5pKkOWinFWyxiu1lux4Alwv0Ze7H83i+lRx63HkXNHp9UENG5b8yA4e7i8SrXZZDmtlVMoDkJYECOTZSCZ1A6Vy9fxPS86i481J79avZ/dEJ6VxfuyDCzi3Cpdl1Xy57pZVncgGdfWJ1rHDiOkxScoQpvwVvT5Hs2NTbul0bvbgFsBbVtXdUtAILcqAZzFc0sdTnbrFY463TJS5sduTbbdW7d/yvBa8M33JFLuv3tzxNnYF7hDNpqwLa7D5DpUo67SxaaxdOnQXoz/ALjl1cUzF/tNwEjLIe5MTMA59NdaFrdGly+jt17EvSn5I4HBPazZLjqW8zBmVjz3BnfWrM3FMGVKM8ey6LYisElvZbTA3HUWy7ZApUJmbKFIKkBZiMpYfBiNiar9v03Nzelv+HYPQn/cHw/CGtkFGyEbFZUjkYIqzJxXHki4zhafmhLTSXRhE4ddDFxffMZls9zMZCg+KZmEQfBR0ql6zSuPL6W34fzuP0J9eY7/AHbcgKbr5RMLnuAeKcx33OZtd/EeppvXaa2/S3f0D0J/3BWw143O9N5g3iAys6hFZg2RAD4V0UQN8izMVVDU6WOPkeO/N1u/P6/cbwzu7KuIsCypz4jIGGVpdgXUFjlPilhLMY5lm6mr1q9PKl6PT6eK/REfRkv6hPe4xaT/AAi7GZlQbYkBlBkwZAZgDBiTFaJ6zFk/+kPz/ngh6bXRlReNX5m2Wt6QCrNIGVUgGYHhRBtsoqEtXpWqlju/p5v9dxck+zKxW48BsxiYkz5jLH4kirFxXDD4YV0/LoReCT6sKnD2PKm+N4/7WHs78lhOGGoPjcP7WHs78nb+DyIW6CdifoN6cOMQlJLlf3D2d+TjYcKJY+uogxMbc6f/AJaLe0H90L2d+SSYSZ9CQZ9NJ+GlJ8WSaXI9/mP2d+Q13hLqYYZCQT96DaHhDTqw6qR8YFXLiD5lGUGvq0L0fmcThLEkAgwSJEwYMSCdwdwelUz4zCMmuW/xGtO/JaHAARFxQw6ETWDV8T9ZJQTVFmPDy9Rbc7I4YknKw/i/3k1mWtyfL7Fnpo1mO7Y5Rls2IUAAZmCQBoAFQMI96JNPuJRoVf8A9W5PjtAjnlcz7AiD8xUeSL7lqnXYYYTHWsR5Whv2G0cddOfxEioSxtbk1JM7iuH50KgwSNDEweWlRi6dhKNpo8t7RcTuXGaw4CBGhl/EzKY1PSdQB6GvT6HQ4oJZXK7JaXRwh78mX+yvZ249xbzqyIhDKCCC7AyIB1yjrz261VxPXwUHixu7696NGbIvhiaPiHZG1iLvekupMZgsQ0CJ1BgwAPauZp+JZsGPkjVdr7FcMsoqkM+F9nLNj/DQAndjJY/xHX22rNn1WXP/APR3+hCUm+o1HDR0NUbkT7+7PSgLRw8N9KAtE0wIHKgLJ/ZR0pUFnfso6Uws6ML+7RQFW9j7FrR7ltT0LLPymamscn0QuZFO52lwq6d4T+VHP1yxUvRkLnRUvdr7Q8tu43qcqj9SfpTWDyxeoihe7W3m8lpF/MWf/wCtTWKC6sXqMqXOJYq7vdYA8khPqoB+tFwj0RHmbBW+HyZO53PM/E86jLKxUXbPDRzqp5GMuW8Go5VDmbAMEA5UgOgUhnYoA7kPSiwAJwwZgxzHKAACdNABPr5QfiTVrzOqQqLtjAZdVGXUHw+EgiIII5iBr6VWskk073QUEOAYtmJzSDJc3GaSG1BzidXLeKdQD1m+Oq2fOuZ9r7C5RjhsMFFZCQW6ulACm6RJqQFnE8GU7U1NoBTd4PB2qayCoq3eF+nr79asjkoKLNjG4i3pIcfvgk/5hB9zNO4vqNSaLVvjQmXskHqhVvqcppcqrZkudeCwvF7B3LD427h+oUil6b+X3Hzov4biOG53FH5pX/UBUljZGUi4OJYT/wBe1/nX/epemQ5mE/vrBrveX2DN/pBqSgQbZWu9r8Av/UY+gtXf+5QKlyIW4rxfbnDjyWbrepyIP9RP0pci8klYrv8Abi6fJh7a/mZn/QLRywJWxdiO12MbY20/JbH/AHlqklALZSfjuMfQ37ntlT6oBT91C3Am1du+d3f87M3+omovLQBE4WelQeUdBk4UelR9UKDpwj0qDyjos2+E+lReRhRctcO9Kg5jotJw01HmAMvDzSsAn2CiwInAUWBNcBRYBVwIpWAVcIKAJrhxQAQWxQB3LQBFmAoApYvFRTSAUs8mpAaioAVr1JAVrgqSGVbqjpU0RKl8UAAihAdigEfRQxsHeGlOIhXfFXRYMCgFSYiwqjpUAPio6CkhhLKDoKTAZ2FEbVUwLCqKQwyCkAUCgCYFDAsWhSAtKKAJUAdoA5QB2gD6gD6gD6gD40ADegCniDQArvHWpoAdA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798" name="AutoShape 6" descr="data:image/jpeg;base64,/9j/4AAQSkZJRgABAQAAAQABAAD/2wCEAAkGBxIQEBUQEhMVFRUVFRYWFRUVFxUVFRUVFhcWFhUVFxUYHSggGBolHRUVITEhJSkrLi4uFx8zODMtNygtLisBCgoKDg0OGxAQGy0lHyUtLS4tLS8tLS0tLS0tLS0tLS0tLS0vLS0tLS0tLS0tLS0tLS0tLS0tLS0tLS0tLS0tLf/AABEIAMIBAwMBEQACEQEDEQH/xAAcAAACAwEBAQEAAAAAAAAAAAADBQIEBgEHAAj/xABCEAACAQIEAwYDBQUHAwUBAAABAhEAAwQSITEFQVEGEyIyYYFxkaEUI0JysVJigqLBBxUzkrLR8EPC4VODk9LxFv/EABoBAAIDAQEAAAAAAAAAAAAAAAABAgMEBQb/xAA1EQACAgECBQEGBQQCAwEAAAAAAQIRAwQhBRIxQVETFCIyYXGRgaGx4fBCUsHRgvEVIzNi/9oADAMBAAIRAxEAPwDyc16Q3HwNIAimgAgJoA7QB2DQB9BoAllNAHQhoAkLZoAkLJoAmLBoAIuHNABFwxoAKuHoAmLFAEu5oA6LdAEslAHctAHQKAJZqAONfA/2Ek/IVVkz48fxtIDnfj19wR+tV49XhyS5YythZ3PWkDhegDneUAc7ygDhuUARNygCJuUAQL0Acz0AI+7oAktkmgC1awZNAFpMAaACrw00AFXhR6UAFThB6UAHTgp6UAGXgZ6UAFXgfpQAVeCelABBwX0oAmODHpQBMcFPSgCQ4KelAHx4KelICJ4MelAEDwc9KAI/3QelAH390t0oAieEt0oAqY3CFCoOkzr6CNPqPrWDiGplhx+51YEsHgVkTtNeWyZZSdt2y6MEXeK8MVQQvNZX4jUfUCnp87hkU/DJTxqimOHEiRsa9unZnOHhp6UARPDj0oAGcAelAETgT0oAicCaAIHAmgCJwRoAj9jNAC2xhppgM8Pw+gBhawQoAtW8KKVgWEw4oAOlgdKADpZHSgAyWx0oAMtsUAFW2OlABVtigLCLbFFhYVbYosLJi2OlFhZMWx0osCYtDpRYHe4HSiws++zr0pWB99mXpRYH32VelFgcOFXpRYCvtDwgXbDZB408aepUGV9xI+JFZdbh9bC49+qAw2ExG2v/ADlXkpRLYs0d/wAdlW5r+lZ1s6ND3Qx4HaV7I01QlD7ar/KVr2nD8vqaeL8bfYxtU6LpwS9K2CBtgl6UABbAL0oAGcAvSgAbYJelAAmwS9KABNg16UACOEXpQBmsJhooAYotAB0FABkFABkFAB1WgAyrQAVVoAMq0AFVaACqtABVWgAirQAQLQBMLSsCYWkI6BSsCWWiwO5aVgfZaLA+y0WBzLTA8y4/g+4xlxRorHOvwfU+wbMPavMa/HyZml33+5KA04ZdlMp2NcqS3NUehc7P38mIaydnEr+ZddPis/5BXd4LnqTxvvuUZVuaRlr0RWDZaABstAAmWgDqYbNUJSoRZXh2lUvKKxfxIW7IJdgsCTPIbSeg9TpS9ojH4nQuZFRrOtaLJGXQVIYdBQAdBQAdBQAZBQAdBQAZBQAZRQAZRQAVRQAVVoAKq0AFVaAJgUrAmFqIiQFICQWlYiQWlYH2WiwO5aAOZaLA5losDHf2hYPS3iByJtt8D4kJ9AQw/irlcUx3FT8Di9xJwy7pXnpo1QZYxNwqVvL5kYNHWDqPcSPerNNleLIpeBZFaNzZuB1V1MqwDKeoIkfQ17WElJJozHGWpjBstAA8utJgWbd1UIBiSJ1YLPoJ1b2Bj3FYs2TldFU5UNeGWkvKzOX8DFSgD2gCAGBLkB2BBBBGUQYI3rI3KXXYplNi/E47D3MPesWEtst58pNtVNoBAqvcLAZTcBUgbmVU7CQoYlOXyFGLkxLcGprqo1mQQVaMOgoAOgoAMgoAOgoAMgoAOgoAMgoAMooAMq0AFVaACqtABFFRsRMLUbETC0rAmBUbESC0rA7loA7FKwPoosD6KLA5lp2At7Q4Dv8AC3bQEkoSv518SfzAVVnh6mNxA8y4NckfEV5PIacbG66yOtVFppOyV0mwbZ3tuV/hMMvt4iP4a9VwzNz4En22MklTHDCulYgbLTGU8bi7dkZrjqg9Tv6Abk+gqGTJGCuToBFiu3arIsWy5/ac5V+IUan4HLXIz8Qh0grI1YlPG8Rfu95caRlKEKoACHfLHizA+IHNMiJgmua9TKUlzOlsN4k0by/iVygLGWNI2j0r0mPHSIpC1m1rRRMyyCmAdBQBYQUAGQUAHQUAHQUAGQUAHQUAGQUAGVaACqKACqKi2IIBUbAmBUWxEwtKxEwtKxEgtRsCQWixHctKwPstFgfZaLA4Vp2BEiixnlvFsH9nxVxAIGcsv5X8QA9BMe1ea1uPkytfiX43sEVudYC8YdneIraxLI0gXUXXcBlaBPQQ7a+ldfhWdY24yfWq+pRl6jPivazD2ZVSbrDkkZZ9X2+U11s3EMWPbq/kVmWx3arFXtEi0vRBLe7t/QCubl4nlltHb9SVCj7K7tmYlmO7MSSfiTqa508rk7k7JKBbscNA1J9hVbmTUCzeGUQoioJ31JNUPuz90thlndSyeyk5f5ctev0GTn08W/p9jN0LxWtgzMIKADoKADoKADoKADoKADoKADoKADIKADoKADIKACqKTEEUVBgFUVFiJqKjYiYFKxEwtRsRMLSsCQFKwO5aLA+y0hH2WnYHCKLGRK07A887T3ExGKAz27RXNbJc6sEYiSJEeIsAOY5javPa/OsmRpR+Hb6l0FSuym+HZULqC6AaOo39cu8eu3tXP713L1IWYdTdz3DBGQADSCLjqm/oGZv4au6Ire7LD4AbxVSmyzlBLhtalzC5SwFAEn67VHqS6E7KlzlQE+x+cDUj1ANWY8E5uopv6Cc0OMLwkgarr+05mPgi6e5IPpXTw8HyS3yOl4W7IPJ4L+Hwq2kCLsJOu5JJJJ+JJr0OLFHFBQj0RUdIqwDLIKADoKALCCgA6CgAyCgCwgoAOgoAMgoAOgoAMopAcxOJSyhuXGCIu7MYA5D39KrnJRVsTdEcDxSzejI3m8sq6T8MwEn0qqOeEtkyCmn0GKipMYRRSYggWoiJgVGwJBaViJBaVgSy0rEfZaLA+y0WMV8X47hsLpeuqrfsCWc/wLJHxOlVzzwh8TBbmI432/d5TCr3YIP3jwXPKVXVV5bzvsKw5dc3tBfiTUPJl0vIjA3pLOxksfFm0ksCc25GpHMVzpxnLcuTUeoW5cKODZO+pUeJG6SuzenPpVS32kOVdUXrlwrdNu5lVlbM3K0LjKJBeJGVdM2xJMxS5fd2/f8AjBPew92/LFNiu4kH6jSq+VrctUrJ4PB3L3+GhYftbKOssdPYa+lacOjzZvhW3ki8iQ7wnZkaG82Yj8KSAD+fzH2y12tPwmEN8jv9CpzbHFuwqDKihR0AgfH4114QjFVFUiJBxUwAuKAAkUAZZBQAdBQBYQUAHQUAHQUAHQUAVeI8TFoQsFvXZZ2mNzqPCOvKRODWa+On91by8f7GlZf4diRcG4JgGRoOY2OxBBBHp61LRataiF1TXVCaoYIK2gGUVFiMPxaeIcWXBEnubADOBOrZQ7t66MiDmMzda4nEtQ43Xb9StR9TJyvoa+72QsW7Be13lpoMANccyASBllgDIBmNIrm4Z5btslkjj7IaWNVGs6DUxJ03MaV6VPYQdRSYibEKCxIAAkk6AAbknkKg3QiGDxSXSQsysSCrKYMwYI2MH5GqMWpx5r9N3WxKUZR6lsCrLIEgKQHYpWIx/aPt5h7Aa3YPfXYIBUju0O0l9mjos7QSKy5dXGOy3ZJRbMK/avHXLS2e+ZQBBZJFx/3nuSWn8pUelYZ6vI1Vlighbbw0n1Op9SedZHItUSODwL3L5RCGbI0k5kW0o0a6WVvDEwC06zoTFaItKFkHH3uppR/Z8LSlLju111uMCM6Rk0RlUsfEGZDmaTHSYqnJqpxl022JxwRmuu+5muzpWe8XZHTu7LGSuoYM7RqBDGAAAcg6RZn2fT8SnEn0bH1yGknWSSTzJJJJ+JJJrHZspUaDsX2atYuy125cebF57aIchtZTbtvldSuZxLnTNAjSK24ZwiudpGSfNzVE0tkyoMRpED8JGhX2II9q9LimpxUl0YHGFXIATCpIkBcVIADigARFAGVQUAHQUAWEFAB0FAB0FAgj3AgzGT6DcwJ0+VVZs0MMHOb2H9APYbhjXiuJugnUi1ppI890n1JIHPzHXceKyuWSTd9f5Roi1DqWe2uGbD3rWIXQMclzKxDFiCUJA5EW2EnfKBGlWYsmXCrg6ZBuMpF/A3c6yDIkgHTWCRrHPr6g16zR5pZsMZy6sqap0XFFXsQp4Pwi3h8Ri8US2a64BO2S2VQmGBmJMltIyeknynFXJZ+T8S3BBJSkbW3fFpARkS2o1UIZk7QQeZjSCSfjVUMlxruVSx0xPw3WzbMRNtNOnhGlelh8C+hWSxPELVqQzjMBOQavrt4Rr7nSqs2px4lc5JEowlLaKEpxl3EKzIoULLNceWVMusImqkrHng+IbGIHm82pyajJTb5X0ivHzNfoxxq31/IPx3g1vDWjdYKSEOfMJZ58OYkmTDXFMmSORE6xUMkfdTrp8kQlOM+xorGJtsgZXV1I0ZSGB9QRvXpkYzPca7d4XDyqE3rg/Db8oP71zYe0kdKz5dTCG3VjUWzB8Z7QYvHSrtktn/pJISP3ju/vp0ArmZtVKf0Lo4ilh+EM1ZXkLljL68JW3qxHwqv1GyXJQs4jZdVZg0yYVQFUD8xYkN8t4rRhlFuqK5po13YlMFhMEDdv2zee6l1z/iN9y02k8Hl1GbUGM7aVfKdvoUuDa2HvGOPWijY0XFde7CoFYFVOucSBuWgGf2RoINYMzeSaxpGvDHkjzM8lwR8buFKqzSsjQrETPWUOn71dXLifs9vs/wAmZoy99j/DtIFcprc0ocdkeNjDtcwrwudzdRiYzMVVSp9YQEe9LKnKCaDHSlTNJwbF973hBBQuWSOQlrbj1+8tXGn94V6LhUn6Kg+q/wAmXJJObovsK6yEBYVJDBOKkMA4pgBIoAyiCgCwlAB0oAvcMt22zPdzZQ6oqbBy34jrqJBAXScp0MgV5/iety8/pYnW27J4+V25eaGfG+GKoCJaFs5TcFy0oDfdEO1sqq6hlBEnSWGhrmaTNlxy53J/Qedp7RRm+JYoG3bBuC0t9MpukEi2CFc6b6wB+pFdfi/NLHCXb/JDFLc9G4ThkRFVFH3Y+7BJAEKVEkTyJGx3rg6aW7st1EdlQs/tCj+77rsqi5NkSus5b6hdYBiHbTlmNaMkk00UY4tOxL2exB7gB8qhFXxbCNR4p/FoCTzzCu/w7U+ph3VKOxKS5WOLNxWEqQRtIII+lblJSVp2QF2I43as45MM0zdtiYBMNnItDKBrmlx6QnWuDxfB6jTj1RPFmUJU+4bDcRw15u5w0FoYZwpCW9IYW5EZ4bZdN5OkHJpdLkySSm6QTywuojHiePTC2HvMPCi6KNydlQepJA969C9tiqMXJpIwHCVxGKYKzZe9uO7sJJVWJd8snSAco3jw1wuIaTHBvPJ2/HzOzyPFiUYs9J7PgBF0AAXLlA0WNCsekEe1c3Eqm2zFl3hRPtK6/Zis53m2skLm+8up0AEach+H0rVmkuRv5GfDF86+p4xxPFMbt63bD2bTPBs5iQCoCsGIOviDabAEAaAVP18nIouV/MnOTyO2RwuFHSs0pElEZ2hHKqnuWJUdvYvIpLNAG52HzoULewOVIT3uJXLhi0u/4nkCOoXc+8e9aY4oreRlnqP7Q9zhF7u+8IZ4GYu2w1AAB2BJIgCrINX4K4ScpXLcQY3EG2oESCQoA5T6dPWtEVZfOTiiOES7dZcNbJJu3FASTlLnwqSPSdT0pqKcvmQbpHpnF+zi2MP3cgLbQDOdBK/jPuJrrSjF4nB9KK06MvwvESPjrXl8kTXCWwXimHF1TInT6dKjBuL2JTSaNd2HxaumRfwWbQImTOa9mP8AmzV3+Gv4vwMMVTo0rCusiwCwqaGCYVIYBxTAERQBkkoAsJQBYSgDR9l0t9wyvMEgtOjBmt22J6qZbTnsedeM1WRT1G2//ZLHFrG78j3CXrl5rrZbfg2t5wbwTUyyhfDngEKT8TyW6Wncl13KI5qe55b2nVYBWDAuHKAAoAc+UDQKxEAdF9K0a5L0cLveun+S+Hc9HwWIKElVNxH8alSumbWDmI0O4PrGkCeNje/hl81sZrtljnu37GEYqoY94ySDlVZFvvG5knMYGgyDU71dJqtiEU7LXDQCi90ZdzltxqVIH314xopXyDpkgRmrRxJ/Dp8fwR6/Nvcjj5W7kMuINctuveQ8buCO9FsI7E3FESoK6MPUczK4W/Zst3UZbNdr7NfoVz5U9jxrtJxI3uJXnBMC6UQ9O68EjpqhPvXUzS5ptmOTtmv7K4iFULGZW05aiSNeQJGU+jGoRlyuxJ07L/bfG9++HsL5CBdYdS0qoPqIeR6+ldFSvc7Ggxp3k+wy4LaFvF20/asXY05q9kkfGDMfumuNxNOUV9S7UTakvxD9meB38Kl57+OuOLlxrvlVEthpZtLoJTeSJAEfE1hnOMqUY9DDCDjbkzOdreNrfyWcKWCWnL96CwZrhBEq3mI8TSxPiJ6CSrpbjrfYRYfAHpUHMkoF4Wco6RVdllUW8Dwq9f8AIsLubj+FAOZHNvbT1FbMWjyS3lsimeZLoKLmCDsWksq6qSOQ/GF5E9NSJid5TpOof9mOc3LqajgXZoAB7g1OpH9PgNqg2RSLvbG3GBuBDlIAIAEyQRCx6mPWp4/i3JRdO0eW8Xw7K7IqnwkSDoVkSFPrE6c4NaYvazVOSNd/Z/2cuWri4ppW4ASikSFBEHONNSCREiBOs7Jajll7pmlKzQ9tluvZVrkLz7tTKqeWZvxt9By2zF6jUymq7ELPOcI0PHr9OVZJq1ZpwvYfsvKs5rH/AGAKr39qPGWFyeqlQkD0BX+f1rv8LyJwce6MmSNSNW1ddEQTVNDAtU0MC4pjAkUAZJKALCUAHSgBz2aTKHW2VQh80ZQYDoih1GwaUeCZG+m0eW4tJ4NQpJdY7FsMayR5W+42tcLtkE3AhUSZbxHeWZmOwPMa7b8q5iyOe9u31JuChtWyMVxG3bu5b6nz3DCkeGM73BmEEjLrMDltXpZ6WMccJu+aKqjMpX06M0GAv3LCslo22tI0K26pbIlWAXzKAVkSI8WsCBzIaGGdqbdeS1ZHGNGc4rwa6cabzFnS4rMzn8BW2fC0AAL4Vj0Mcq1z4byaiLirjX2pf7I83u0bPhL2UVS6hQWdpbRAQ5hWnQROgPTSuBilK+vgunCKjsE7S8WsrhsrtkBJCPcIBKhZuOMxmIldd5HIgnTOcq91W7X6ooUFe5+esCzNcDEEkmWjWCdTXSlJLqYUm+hpcNjrtvyHLqD1Mggg9Nx61nln8F8cPkNw3Fnvgzkljckk76gH9ST7muno3zYbOxokliaXk1/a7DNcwq3UJDWiLgKkhgIKtBGo0JPtVOohzQY9Tjcse3bcQ4W6LtsG9duXCI0uXHcabEBia4k5SujFBRqwn21QQiKWYmFVQSxPQAak+gqCg2Sc0i/xvh9/DWrTOVW5dY/dblLarLMxB1MlBA2nfpr0+kWVtX0Hjcpvwjb8C7G20RHugtcyqWz6hXiSFXYQZ139a6WPDjxfCtznzyykWe2SizhDbTzXmFsflOtz2ygr/GKq1GVqLIGWw2DS21tW9XPrkywPmyn+GuatkwNHbEjSkMWcUsXfxKSAPMgLA/weYH0Gb41Pk8CsXng0Wxis4e6Eh7ZjvUtCMpP4iQBqNgPLsc2mWFvHae4Xe5d4XxBQMp0rH0GQ7UXxcs5RqZAAAkknQAAakk8qauWyEY/i/ZW7hbC4q4YZnCm2I8CkMQWP7UiIG2bny2ZNNKGLmZbi2ZDDXcwrmyVG6LsuWMX9nv2rw0CmH9bbQHn4DX4qK06LM8eVMhljaPRGr1aMwJqmhgnqaGAepDAmgDJJQAdKAIY3HLZUE6k+Vdp6knkBprWXVaqGnhzS/BAlbpHMTir+HZL2ZPK2TJMHTMyupPiWFA+Z0MEcyGpxcQvFljXiiOXnxNTixqMddxQFtmMZX71VhUJzDu/CCWIKkzmMSIA0NPSaCGnzSUldVTM+o1MpxQj7xlaI0KG5HR4QR8oHsetdHUyumu49LJ7o2XBbQS2XA2OZxHnUgBpHMwNPhHOsUjWyb2cjd3IOXKyFhmV0BBGYSJ2g666HnFaZR9pwSxXVqrRCuwoxXab7M937xJDMcpUsWuElnCKGlVzHLrIEHWvNanTwxZo48atJJN2U+1ZFPkirXcxnGuK3MdHeJqOZMvB/DIhQvoBykkmiL9Ntp/6JrE5O5uwFnh2UARHoNKi8lmhQouWsDVbmTUBPxH7u7I/4R/wV3OFTuDi/qadLKm4noXBeKq9gBt4rVOG5vcNjMv2ZxbuzWLJWxqy3bhCWwkSSCTmZd4IB0jfeuTlhhWR29vzs42RRWRqPREuxPG2wuZ+6FwuB4pC3EMRkzQfD6aayda05+HLJFelKvkbIaVSXNH8zcdmsBcxuIGKv+VCIAnKCrSttSfNB1ZuZEc4WeLDHBDkj+LMuryLGnji931/0eiWxTkzmGS7St32MVOVlNfz3IZgf4Vt/M1ztTLdIaM72gtMpDqD4TMDmIhh8tfiBWePgGWuB8WSVVmHi8uu/w604pgbOwqsK0RoRHF8Nt3RDKD0kTTrwBmMb2dFhWZCSo2ttsNgERgJEmAAc24Aik4J9Q37Fnh3DBhWL3lZ3IVg4Rmt2g0qyBogZYJLGCQ3IaDTpXjjv3J1TDdquH/aMJdtRJylk/OnjQe5UD3rdmhz43EknTPI+G3tRXnJrY1wY3yhjB2iquhd1Np2ex/fWANc1uLbzzIUQw9CCD8Zr1mjzrNiT+/1MTXK6L7VtQAWqaGBepDAmgDIpQBYSgBVdwj4zEd1bE7qSw8KqvmYjmJYiOf1ry/FcyeZO9o/qWY1zWj0rBdnMOmGuWLiAhkJ7xwSoJ8KguCDnDQREEaRtWbTdprqVZ5f09hJwKx3dy7aOpS46T1yMVn3ifevTzyc+OM/JysipibGpGII/Zzj2ZwwH+XLVck5pJfM16TuM8B2hTDYdc24UDXqBBAG5Mg6CoPHGC5pukbL2Mnj+0l9yO7Jthcyq2mbITooGyiAvr4RtXPy6+vdxbfMjy2LsJgSx+JknmSdySdz6muVPI31LIQHmGwSoJIrO5Nl6ikcuNOtNAVMTj1UGCNNzUowbZFzSLbdkJwd3GYq53JCF7NvTMWjwi4Dtm0AUeLxDbat2ky8mVKG7IQc1NNCfs9jwjp3iB0Bk2yYzehInT05xGk13c8Jzi1F0zrP1Jw5U6/n5G3x3H3xhFnKLds6FQZzD9mYEL6Df4SDzcOg5JepkdtdPBDFo1BWxtwfD2Ubub1q3cRpa3nRHyPuyjMNAw8UdVbrWvqzBr4VL1I9+pssNdSAFgAaACAAOgHKotHML1s1TIRkrSd5iL78zeZf/AI/uh9EFc7KryMaD47hwZYIqDhQGTTArhjcVkz2rpHeDzbcoO6cynqYGpBtw5kvdkXYppbNbHeHdoSjMqMWRXKrmnMAI0bNrPx1Ig67mORqMvd6Fc6vboPsP2qX8VJZCBHEcTuYlgbaFrVsgkqC03I8rBdfCpB2jxjmooywy5If+tGnTPGpNzL/eXryG2VKIwysWgeE6MFXeSOoAEzrEGel0mdyTnsizLPF/SXmNd1GY8U45g/suNu2hoofMn5H8agfANHtXB1OPkm0aIMYYcSmasD6mldDQ9jLut5PyOPWcyn/SvzrvcIl7komfKveNG9dpFYFqsGBepDA0AZFKALFugQbsNdTvb1gKoLqz94ujuubL/wB2aetw14fXSvLJp2k3/P8ABqwLavJrb/aZcN3Vq9mF284t2gqkrdeVEhhog8QJzRGu8UsVyT5XsivLyp+91M/wrF+O/fuMCua45YDTLmZpAGpERHM6c69VCPJpoJ+DjZt5ujJcS46bt+5ctDKrhQCwBbQEFo2E+Hrt8udPiLjfpr8WbsGJwjuUbdlnadSTuT66n61zMuaU3cnZpURxg+DLMuwFZ5ZH2LVjGTGzaEJqetVbtlmyIWOF4vF23u2LYKo2TVghZoBOTNAIGYazvprBi+OLa2ymWXekQ4fwFBmfiOIW0qk/dh1QMoJUsbhO2YEQuvqJFW5McsfLSu9yEZc126Mr2xxGHxeLBwiC3ZtoqJkBTOysxN2N51ADHXwzW3FFqPvdTFkkm9jnFL99wL2JuvcAWAWMhfEokKNJMiSBJ5zWzRxhjbaRs0WepvnKK3RoysPmK6PNF9zsLJHqmhlY4+LcEmSOS6mq3T6E3qoJV1GVvtTfv3FuZQtu3JyDUnQguW6gE6D133qtY+V2zn6lSyRvx2NJgu05HOrXjOa4mr4Lx43I1rJlx0QcS32WGfO3W7cPzdj/AFrlJf8AsZBmgxViVqyUdhJmVxtiQQRWJkzKWcHbOJUXCUDSmYfhJ1QsD5hmGX+M6ircKUnyy7iYwxvZa8dLb2T6lnT+XKY+ZrR7DK9mBo+ynDWw2G7u4Vzl3ZspkamF1IE+FV5VtwY3CNMBq1aESAtU0M8x/tUwuW/ZvAedGQnlNsyPf7z+Wubr4e8pFkBFgsd91FcmUNzTGew87GYhji/CCR3bByNlnKyknlJUD3PSulwtSWR+KK8rujcvXoUVgWqwYF6kMEaAMehoA+vtKlQQCY36TqPlIqvNCU4OMXTfcAFjBOl5cQl7KUg6KNR+Jd4giRBBriZ+EQx45TUm6T28lkZtySNfjrly4qZ0UAnL3yDxJnUqShOtomQsgk+PlvXF4b6WTKoybXy8lnEFPHF1v8zyTH4O/Yu3MNeu3G7tgAGZsrJIKNlmDIg//les1TT0sml2ONifvx+pf4XbDATy0+Wn9K8tOXc6sY70ObYy+n61T1LVsRu4xRuaag2JySNJwzhmG+wvi77LcNy24tJsLbEFQBr4ruYQDpHIc6uVQfLW5nyz91zb2RY7HG8LXcK8ICTJEuM3mgzG+uoMetZMuVN0c/Br8lO0r8mX7b4EXr1tGE/Z0KSdT5iAx9WCg+9eh9RZMWOS8FspcyTMwEyvA/d/U1AgOe2FsLhbYjzK30a0a1afpL8P1LsPxGLw1guYFaYxOlCFlrEYRrQBIEH5yN9Omo+tSUkpUWWoy5fkaHseQ4ZTzkfOozdlsXzKirZF4Ce7uRG+R4+MxVi1GGvjX3RybRquz/ExakOcpWcwOhGUkMI5wQR8QRVEskJx5ovYi2j0fsUxFoZhBOpHQnUj5muHCVzbKWau4ZFaH0IiXHYadRWWcSaZiuP4SDMaHf8ArVHQBNa7TNb8DEkqQpM6kSAGPrBBNek079TFGZYlsNMH2pkAkwSBp09Ku9MKGdvtL60uQdEz2iFS5AoUcfv2cZb7u5Ig5lZSAynbSQREHaoZdPHLHlkNCjA8IwtvzF7nozAD+QA/WqIcNxJ77/UlbNJhOJWrShEVUUbKoAHqYHOt0MaiqiqAMOL2zzqxIdBBi0OxFSSGcZwedSAGaAPNrnEKAOpfberlhkyh6iCdFr7YcpHof0qGXTSlCUfKY1qoJ3ub7B4+zew7WWkGTHxB0M7if0NeDxcL1GOakq+/7GrWauE5NqzN4zA4bG4i19pzg2gQ4QAG6oZSEb93zaDaWg869Nl9oWJSx1vszlYlDmad/IU8c4Vbwt0Cw7sjgsBcyhlYGCoy/hgrHPeuZLh+SXSvua1qUupTt2bt58ixJjUnYTBMcwPSorhuRbtr7knqovZWbS/w7A27Pd4eznvfdkXbss3hdWZ9SRbkA+UDeK06bRZfVTSVL+eCt5opbvcyV3hv2fEFdCvmUxEht9OWoI9qer4dlbbjW/8APBw9TazPfZ7mz4JjbdsDf5VwnwvUOd7ff9i7HOKQq7U3UOJd12u2l3EHPbzKfbKUrt6TRZlj5XW3z/Y0xzRoxD4du8nTl9Ca0+xZfl9yXrRNJx9VuYPLEkW3AJA0Y5CCOnlOtQlosylBprrvuTx54qRkuB4MpcloiuotLOux1cWsxryNu0FlXtMFiZtx7C7P61lno8vrxaqqd/kVZtVB5E1fQr9lrLWsxMbGI+FXS0uSuxOGsxpPqekW+LIoC66AD5CK8e+E6hu9vv8Asc/14FLiXEluAWwNyCxgTAMge7a+x61o0/Cc6fM2vv8AsReeJpuAcTt21AOb5f8Amt+Lh2ZeBPNEd3O0NqPx/If71e9Dl+RH1ogW45ZI/F8h/vUfYMr8D9aJnOPY22ymJ9x/5rPLhua+33JevEweJ7P3HJui+uZvEVKMgXouYM0wIExyrdp8uTFFY3BUu9/sTjqYpUVP7rxKclP5Wn9YNb45YS67EvaYfMiLt1dGBHxkf0q9QT3TX3D2mBbtG8fwn30/WoS5V3Qe04yzaw1w+ZgvzY/LQfWsuXNNbY4p/V1/gXtUAeJtqBAZifUx9F/rNYJx12TukvkyD1KZRbCEmUJVj0J1+IqEdPq4O+b8yPrrtZXOIvKYYies7/Su3pvUkqnVlsdXHow9niV0c/rWz0JFntMPmMcPx11jMajLG49ScMsZ9BqnHRFQLDz7MaAGSNoPgK6EeiOXL4mdL6Gh9CJs+EMBclmCgrIkEywAGWARrsenhO+x8tkdLY3ZFsE4uc6yltAxOZ3CmbY3W3bYgMzRlzNGwAABkLZgyyhLfp47MzOKkipwSwyC7fd8rOFRWbE/Z3S0fvLjpcILHyIoCiYc6rWfiqWTJCEfh6/C5K+iTS+rfjYMVpO+v1Om4ty7aVrhZRGa65Z2D3SC7F28TZU7lP8A2iK06HTSwwy5OTfoo1V8q7LtzSt/iNu6HlsWbZghFy5TcAcszAq9yAdnuZBZGmk3jpoK52LXa5rmim07qof1JVXlJSb3f9vzJOERb2mw4dbYRQzqRmdc2sqMyhZIjNESQ2kQZmtmjyazLOTzqktq5a3vrf8Aq1uZdVijKK5epZw1i0FyADOgEszOFuMLZL67KneOigxJ7p43rmZMmt5+blfK725b5VzUn5b2br5ocMEOWu/167CDF8dtPi4Fs93h3e4CxIZzaDFbaqdfG6qIbWDrtXTWLULSU/jkq27W6t/Rbuu5FKKyfInxBsMbLO11b95U7lBnKDMolr4QGXL3rt55AKkQCV3rHpva4ZYwhFxi3btXt0Ub7VFJdU78l0+Rq2/5/wBjTEDA5Luoe0hIUF2QOGnQNObKohZEsWZjlIAlvUcTcYe7Tf8A+baru18+u9Kl1VjjDFZkuAJYC3bt/J4UJt22cgs48WXIjLceQMoKzBYEgiuzrsupgscMN22raje3Tq04rfen26MtgifaS3YtgLZdLrFvNbuZwLdu2ijMJgPcuNdaPwhANJqHD8+pzTvMnFJb3Grbk6r5RSX1bFkpDGyuEsZlHdXguUKUvuXvMxUMzqultVAuHKPFooYyZrG8+uy9Ljbdpw2ilfRvq3sr6b7A+WMR41nD5wc9hVJDHNdJVbYtguCcynOblyFBI0tGYkkcv19UotNSvfpHq727PalbfzIenD+Mhw3Cpcv5mUJbYkkBiwRAurG4x1AAzFtt+VdLJPLh0bk5XJK7qt/FfkVJKU67F7h11C6zpblRJlSy/icg+WdSF3AidZq7n1C085v46bSS6bbL5v8AyKo8yXYL9oQ2xquZzkBfMuXZReZQZEklssQFADFTJrBPU6/1EnGl12jf/G/Pbqnb2tFihjoPav2n8aqFQAuwYvItfeNJG5uZba+ARBvLM5fFVLWa/Eqn1dU+VfE0qX0t1b8OiSx45dBTx6592qrkzM6yczNCBMzBo0Ul2CjTZT+1A2abNqsmV+qmkk/6a3ulT77b+N6K5xglsSy2EVJ+8IXO8MwZjlJ7lQNBLlFlgpEE6jbDLLq5ZJKKpXS9350pX9N+5YoQpWRtYW2986gWk1aGhCLaDvPG8kKzhgDOzCrnny49Jzy+N7Lbe26W3mtyPJFzpdCVzB2GXwwSwKAZ7kLcyoAyhhrbzs5LtpFvQHMKqhn1nMk06u75esbd3XR12W+6G44/4yN7hNp7gW0xRBlBZZOp3JJJDwCNVAB1+A2aXJqHilPIm3vSarp0ro9/nuVzUFJJFpsLZyBWy5U8bKrORcckoga5IkqneTlGpuqQukHmvJrHL1En4Tca5e7qNPvSTfh7lyWOqv8AMR8MwSm4Wv2xlYqFTvYAzuAWL6HLbt52JIE5QNCa6usnnhiisXxd3y+FfT5vainGouTvoCxxtlW+zg22e0mZM7Bra/eXr7XC50AtrYQg6SziNIrNjlmcktTuk3u49dkkkl13baJtRXwGeuJNd2MjI0VnkVtjqKW5OOTsytjbpUDTny/81l1XEMcEuZM16adNnLfERA1+hqpa3A1fMjd6kfJG4sVqJDbh+BuXzltrMASToo+J/pvWueaOOKs5M2lJj7C8HSyfHDtqNfKDCkQDz1Op6cq5ufUynstkQTs6l0AAEwRG+hBHP/mhrC4u7OqnCcepcw/FQfAVJMaERlO/UzyPX3p+nsYJZI81Iq4lvu8pJI2AmAJOg0iQNN+lXYm3NUQbbAKda6hIvWMQQZnUmSTqSTuSahGEYLliqQWOFYOsdfmOhHrQ12IsFZxK96yuwUpazsYYjKGyqRAMlmZQFEkkwJNc3WZ1poptN26SX87dxxXM6EfH+H92t1iySj6qA2Zg9y4iPOXLqUYxMwCYiCadPxXFmlGKi9++1JpW11vo+tV2IywyVlPAdn2uotwXUUle8KMHlbRuNb70kDLHgdomcqEgUs/FseLI4OLdbWqpurrz3S+rHHBJoIODXmw8s9u2rorKjlu8dygurZVQNXytbMCdWjk0C41hWbkUW6dOq2XS/pd/b6E4YWqkyVrstNpj3iZs7KzHOluwtrS8WZlAfxPaQEeHVzMLNGXj8Y5VUXy1fZuV/DSvbo3v2rbc0UKsJwbvcR3C3UklwH1yvlmMk6sWjQc5FbM3EPTweu4uqW3dX58fPwU03KhxgezWRkY3Ulz92r5kdrckG9kIlVChmM7AawSAedk41GVx5Xt1qmk/F3vfT6kvTYdbKtcyWnUjKHZwGVRp3hYh1B8IUk6TpG4ipvU1ieScXGn0fXwunnsVuPvUhkcKQLaI6feBBmbOiFrn3iKUOvhS0SR4QTet/A4HxByk+eG0d6pN+71f3ap71TJen3T3f+T5FbOLZZS7MAiZbiMwz92WIKnIAwceKJ7to0idS4lFxc+R0lu7TS2vzvtXTyiv0u1hL3+G11ShygMyDvPArWjdtjMy+JmUJtGt1ZCgiqcHE1tCadt7PZXuk++yXl+Huxyxd0FNtyFtlgPvcpk3Gtq2ZbaL3a+Zzd7wTGncMZAE1W+IYnm9Xkuo7bLm7u7fRKO//JE/R92rBYLDNiJ+9tFWyqDlYrLsEVRBOaSf15bbtRr44cccji3fbvVW/supBYbdJgbXC0tpnt3A4KKSxNzuwrK1zvYjOzBFJ9Sy6GQpzZeJRnSScXbVUm9q260rbr79CSxURxpW0WVnEAgE6gEiGAgwTBA0I0K+laMM46iCny/ftVohL3XRVPHba7Bm+g+uv0rWolL3KeJ4/efRYQemp/zH+gFS2FQuuOzmXZm/MSf1osZzuvSlYEtYjcdDqP8AKdKfMAJrR6+3L2p8wgNyyenyqyM0RcRTxRNAPXUc/lWDiUbhFrz/AILsEqdMoCvPtPubTedjuxL46L94m3hp0jR70cl/ZT975dR6DX8TWG4Y95fp+5bky1sjeNwNLK5bZVUE5VAOg+ep9a574xGveTb+ph9nlJ3Yix+C8R1B9uY5/Gof+Zj/AGv7ly0r8i3GYYgBp2IH+Ygf1B9qcOLwbrlf3K82lfLdlS6uUq0/iVSfzGAfmY96sjxWErXKzLix3JKyZuWnbu1vWy37IZSZGuwPpTjxN46m8cqN/ssvIv4pxJMO4RjmO5CbqOUgmPaa62j4m9RHmUGl9SyGinPocw/HbLEKM8nQLkJJPwWa0T1axx5pKkOWinFWyxiu1lux4Alwv0Ze7H83i+lRx63HkXNHp9UENG5b8yA4e7i8SrXZZDmtlVMoDkJYECOTZSCZ1A6Vy9fxPS86i481J79avZ/dEJ6VxfuyDCzi3Cpdl1Xy57pZVncgGdfWJ1rHDiOkxScoQpvwVvT5Hs2NTbul0bvbgFsBbVtXdUtAILcqAZzFc0sdTnbrFY463TJS5sduTbbdW7d/yvBa8M33JFLuv3tzxNnYF7hDNpqwLa7D5DpUo67SxaaxdOnQXoz/ALjl1cUzF/tNwEjLIe5MTMA59NdaFrdGly+jt17EvSn5I4HBPazZLjqW8zBmVjz3BnfWrM3FMGVKM8ey6LYisElvZbTA3HUWy7ZApUJmbKFIKkBZiMpYfBiNiar9v03Nzelv+HYPQn/cHw/CGtkFGyEbFZUjkYIqzJxXHki4zhafmhLTSXRhE4ddDFxffMZls9zMZCg+KZmEQfBR0ql6zSuPL6W34fzuP0J9eY7/AHbcgKbr5RMLnuAeKcx33OZtd/EeppvXaa2/S3f0D0J/3BWw143O9N5g3iAys6hFZg2RAD4V0UQN8izMVVDU6WOPkeO/N1u/P6/cbwzu7KuIsCypz4jIGGVpdgXUFjlPilhLMY5lm6mr1q9PKl6PT6eK/REfRkv6hPe4xaT/AAi7GZlQbYkBlBkwZAZgDBiTFaJ6zFk/+kPz/ngh6bXRlReNX5m2Wt6QCrNIGVUgGYHhRBtsoqEtXpWqlju/p5v9dxck+zKxW48BsxiYkz5jLH4kirFxXDD4YV0/LoReCT6sKnD2PKm+N4/7WHs78lhOGGoPjcP7WHs78nb+DyIW6CdifoN6cOMQlJLlf3D2d+TjYcKJY+uogxMbc6f/AJaLe0H90L2d+SSYSZ9CQZ9NJ+GlJ8WSaXI9/mP2d+Q13hLqYYZCQT96DaHhDTqw6qR8YFXLiD5lGUGvq0L0fmcThLEkAgwSJEwYMSCdwdwelUz4zCMmuW/xGtO/JaHAARFxQw6ETWDV8T9ZJQTVFmPDy9Rbc7I4YknKw/i/3k1mWtyfL7Fnpo1mO7Y5Rls2IUAAZmCQBoAFQMI96JNPuJRoVf8A9W5PjtAjnlcz7AiD8xUeSL7lqnXYYYTHWsR5Whv2G0cddOfxEioSxtbk1JM7iuH50KgwSNDEweWlRi6dhKNpo8t7RcTuXGaw4CBGhl/EzKY1PSdQB6GvT6HQ4oJZXK7JaXRwh78mX+yvZ249xbzqyIhDKCCC7AyIB1yjrz261VxPXwUHixu7696NGbIvhiaPiHZG1iLvekupMZgsQ0CJ1BgwAPauZp+JZsGPkjVdr7FcMsoqkM+F9nLNj/DQAndjJY/xHX22rNn1WXP/APR3+hCUm+o1HDR0NUbkT7+7PSgLRw8N9KAtE0wIHKgLJ/ZR0pUFnfso6Uws6ML+7RQFW9j7FrR7ltT0LLPymamscn0QuZFO52lwq6d4T+VHP1yxUvRkLnRUvdr7Q8tu43qcqj9SfpTWDyxeoihe7W3m8lpF/MWf/wCtTWKC6sXqMqXOJYq7vdYA8khPqoB+tFwj0RHmbBW+HyZO53PM/E86jLKxUXbPDRzqp5GMuW8Go5VDmbAMEA5UgOgUhnYoA7kPSiwAJwwZgxzHKAACdNABPr5QfiTVrzOqQqLtjAZdVGXUHw+EgiIII5iBr6VWskk073QUEOAYtmJzSDJc3GaSG1BzidXLeKdQD1m+Oq2fOuZ9r7C5RjhsMFFZCQW6ulACm6RJqQFnE8GU7U1NoBTd4PB2qayCoq3eF+nr79asjkoKLNjG4i3pIcfvgk/5hB9zNO4vqNSaLVvjQmXskHqhVvqcppcqrZkudeCwvF7B3LD427h+oUil6b+X3Hzov4biOG53FH5pX/UBUljZGUi4OJYT/wBe1/nX/epemQ5mE/vrBrveX2DN/pBqSgQbZWu9r8Av/UY+gtXf+5QKlyIW4rxfbnDjyWbrepyIP9RP0pci8klYrv8Abi6fJh7a/mZn/QLRywJWxdiO12MbY20/JbH/AHlqklALZSfjuMfQ37ntlT6oBT91C3Am1du+d3f87M3+omovLQBE4WelQeUdBk4UelR9UKDpwj0qDyjos2+E+lReRhRctcO9Kg5jotJw01HmAMvDzSsAn2CiwInAUWBNcBRYBVwIpWAVcIKAJrhxQAQWxQB3LQBFmAoApYvFRTSAUs8mpAaioAVr1JAVrgqSGVbqjpU0RKl8UAAihAdigEfRQxsHeGlOIhXfFXRYMCgFSYiwqjpUAPio6CkhhLKDoKTAZ2FEbVUwLCqKQwyCkAUCgCYFDAsWhSAtKKAJUAdoA5QB2gD6gD6gD6gD40ADegCniDQArvHWpoAdA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800" name="AutoShape 8" descr="data:image/jpeg;base64,/9j/4AAQSkZJRgABAQAAAQABAAD/2wCEAAkGBxIQEBUQEhMVFRUVFRYWFRUVFxUVFRUVFhcWFhUVFxUYHSggGBolHRUVITEhJSkrLi4uFx8zODMtNygtLisBCgoKDg0OGxAQGy0lHyUtLS4tLS8tLS0tLS0tLS0tLS0tLS0vLS0tLS0tLS0tLS0tLS0tLS0tLS0tLS0tLS0tLf/AABEIAMIBAwMBEQACEQEDEQH/xAAcAAACAwEBAQEAAAAAAAAAAAADBQIEBgEHAAj/xABCEAACAQIEAwYDBQUHAwUBAAABAhEAAwQSITEFQVEGEyIyYYFxkaEUI0JysVJigqLBBxUzkrLR8EPC4VODk9LxFv/EABoBAAIDAQEAAAAAAAAAAAAAAAABAgMEBQb/xAA1EQACAgECBQEGBQQCAwEAAAAAAQIRAwQhBRIxQVETFCIyYXGRgaGx4fBCUsHRgvEVIzNi/9oADAMBAAIRAxEAPwDyc16Q3HwNIAimgAgJoA7QB2DQB9BoAllNAHQhoAkLZoAkLJoAmLBoAIuHNABFwxoAKuHoAmLFAEu5oA6LdAEslAHctAHQKAJZqAONfA/2Ek/IVVkz48fxtIDnfj19wR+tV49XhyS5YythZ3PWkDhegDneUAc7ygDhuUARNygCJuUAQL0Acz0AI+7oAktkmgC1awZNAFpMAaACrw00AFXhR6UAFThB6UAHTgp6UAGXgZ6UAFXgfpQAVeCelABBwX0oAmODHpQBMcFPSgCQ4KelAHx4KelICJ4MelAEDwc9KAI/3QelAH390t0oAieEt0oAqY3CFCoOkzr6CNPqPrWDiGplhx+51YEsHgVkTtNeWyZZSdt2y6MEXeK8MVQQvNZX4jUfUCnp87hkU/DJTxqimOHEiRsa9unZnOHhp6UARPDj0oAGcAelAETgT0oAicCaAIHAmgCJwRoAj9jNAC2xhppgM8Pw+gBhawQoAtW8KKVgWEw4oAOlgdKADpZHSgAyWx0oAMtsUAFW2OlABVtigLCLbFFhYVbYosLJi2OlFhZMWx0osCYtDpRYHe4HSiws++zr0pWB99mXpRYH32VelFgcOFXpRYCvtDwgXbDZB408aepUGV9xI+JFZdbh9bC49+qAw2ExG2v/ADlXkpRLYs0d/wAdlW5r+lZ1s6ND3Qx4HaV7I01QlD7ar/KVr2nD8vqaeL8bfYxtU6LpwS9K2CBtgl6UABbAL0oAGcAvSgAbYJelAAmwS9KABNg16UACOEXpQBmsJhooAYotAB0FABkFABkFAB1WgAyrQAVVoAMq0AFVaACqtABVWgAirQAQLQBMLSsCYWkI6BSsCWWiwO5aVgfZaLA+y0WBzLTA8y4/g+4xlxRorHOvwfU+wbMPavMa/HyZml33+5KA04ZdlMp2NcqS3NUehc7P38mIaydnEr+ZddPis/5BXd4LnqTxvvuUZVuaRlr0RWDZaABstAAmWgDqYbNUJSoRZXh2lUvKKxfxIW7IJdgsCTPIbSeg9TpS9ojH4nQuZFRrOtaLJGXQVIYdBQAdBQAdBQAZBQAdBQAZBQAZRQAZRQAVRQAVVoAKq0AFVaAJgUrAmFqIiQFICQWlYiQWlYH2WiwO5aAOZaLA5losDHf2hYPS3iByJtt8D4kJ9AQw/irlcUx3FT8Di9xJwy7pXnpo1QZYxNwqVvL5kYNHWDqPcSPerNNleLIpeBZFaNzZuB1V1MqwDKeoIkfQ17WElJJozHGWpjBstAA8utJgWbd1UIBiSJ1YLPoJ1b2Bj3FYs2TldFU5UNeGWkvKzOX8DFSgD2gCAGBLkB2BBBBGUQYI3rI3KXXYplNi/E47D3MPesWEtst58pNtVNoBAqvcLAZTcBUgbmVU7CQoYlOXyFGLkxLcGprqo1mQQVaMOgoAOgoAMgoAOgoAMgoAOgoAMgoAMooAMq0AFVaACqtABFFRsRMLUbETC0rAmBUbESC0rA7loA7FKwPoosD6KLA5lp2At7Q4Dv8AC3bQEkoSv518SfzAVVnh6mNxA8y4NckfEV5PIacbG66yOtVFppOyV0mwbZ3tuV/hMMvt4iP4a9VwzNz4En22MklTHDCulYgbLTGU8bi7dkZrjqg9Tv6Abk+gqGTJGCuToBFiu3arIsWy5/ac5V+IUan4HLXIz8Qh0grI1YlPG8Rfu95caRlKEKoACHfLHizA+IHNMiJgmua9TKUlzOlsN4k0by/iVygLGWNI2j0r0mPHSIpC1m1rRRMyyCmAdBQBYQUAGQUAHQUAHQUAGQUAHQUAGQUAGVaACqKACqKi2IIBUbAmBUWxEwtKxEwtKxEgtRsCQWixHctKwPstFgfZaLA4Vp2BEiixnlvFsH9nxVxAIGcsv5X8QA9BMe1ea1uPkytfiX43sEVudYC8YdneIraxLI0gXUXXcBlaBPQQ7a+ldfhWdY24yfWq+pRl6jPivazD2ZVSbrDkkZZ9X2+U11s3EMWPbq/kVmWx3arFXtEi0vRBLe7t/QCubl4nlltHb9SVCj7K7tmYlmO7MSSfiTqa508rk7k7JKBbscNA1J9hVbmTUCzeGUQoioJ31JNUPuz90thlndSyeyk5f5ctev0GTn08W/p9jN0LxWtgzMIKADoKADoKADoKADoKADoKADoKADIKADoKADIKACqKTEEUVBgFUVFiJqKjYiYFKxEwtRsRMLSsCQFKwO5aLA+y0hH2WnYHCKLGRK07A887T3ExGKAz27RXNbJc6sEYiSJEeIsAOY5javPa/OsmRpR+Hb6l0FSuym+HZULqC6AaOo39cu8eu3tXP713L1IWYdTdz3DBGQADSCLjqm/oGZv4au6Ire7LD4AbxVSmyzlBLhtalzC5SwFAEn67VHqS6E7KlzlQE+x+cDUj1ANWY8E5uopv6Cc0OMLwkgarr+05mPgi6e5IPpXTw8HyS3yOl4W7IPJ4L+Hwq2kCLsJOu5JJJJ+JJr0OLFHFBQj0RUdIqwDLIKADoKALCCgA6CgAyCgCwgoAOgoAMgoAOgoAMopAcxOJSyhuXGCIu7MYA5D39KrnJRVsTdEcDxSzejI3m8sq6T8MwEn0qqOeEtkyCmn0GKipMYRRSYggWoiJgVGwJBaViJBaVgSy0rEfZaLA+y0WMV8X47hsLpeuqrfsCWc/wLJHxOlVzzwh8TBbmI432/d5TCr3YIP3jwXPKVXVV5bzvsKw5dc3tBfiTUPJl0vIjA3pLOxksfFm0ksCc25GpHMVzpxnLcuTUeoW5cKODZO+pUeJG6SuzenPpVS32kOVdUXrlwrdNu5lVlbM3K0LjKJBeJGVdM2xJMxS5fd2/f8AjBPew92/LFNiu4kH6jSq+VrctUrJ4PB3L3+GhYftbKOssdPYa+lacOjzZvhW3ki8iQ7wnZkaG82Yj8KSAD+fzH2y12tPwmEN8jv9CpzbHFuwqDKihR0AgfH4114QjFVFUiJBxUwAuKAAkUAZZBQAdBQBYQUAHQUAHQUAHQUAVeI8TFoQsFvXZZ2mNzqPCOvKRODWa+On91by8f7GlZf4diRcG4JgGRoOY2OxBBBHp61LRataiF1TXVCaoYIK2gGUVFiMPxaeIcWXBEnubADOBOrZQ7t66MiDmMzda4nEtQ43Xb9StR9TJyvoa+72QsW7Be13lpoMANccyASBllgDIBmNIrm4Z5btslkjj7IaWNVGs6DUxJ03MaV6VPYQdRSYibEKCxIAAkk6AAbknkKg3QiGDxSXSQsysSCrKYMwYI2MH5GqMWpx5r9N3WxKUZR6lsCrLIEgKQHYpWIx/aPt5h7Aa3YPfXYIBUju0O0l9mjos7QSKy5dXGOy3ZJRbMK/avHXLS2e+ZQBBZJFx/3nuSWn8pUelYZ6vI1Vlighbbw0n1Op9SedZHItUSODwL3L5RCGbI0k5kW0o0a6WVvDEwC06zoTFaItKFkHH3uppR/Z8LSlLju111uMCM6Rk0RlUsfEGZDmaTHSYqnJqpxl022JxwRmuu+5muzpWe8XZHTu7LGSuoYM7RqBDGAAAcg6RZn2fT8SnEn0bH1yGknWSSTzJJJJ+JJJrHZspUaDsX2atYuy125cebF57aIchtZTbtvldSuZxLnTNAjSK24ZwiudpGSfNzVE0tkyoMRpED8JGhX2II9q9LimpxUl0YHGFXIATCpIkBcVIADigARFAGVQUAHQUAWEFAB0FAB0FAgj3AgzGT6DcwJ0+VVZs0MMHOb2H9APYbhjXiuJugnUi1ppI890n1JIHPzHXceKyuWSTd9f5Roi1DqWe2uGbD3rWIXQMclzKxDFiCUJA5EW2EnfKBGlWYsmXCrg6ZBuMpF/A3c6yDIkgHTWCRrHPr6g16zR5pZsMZy6sqap0XFFXsQp4Pwi3h8Ri8US2a64BO2S2VQmGBmJMltIyeknynFXJZ+T8S3BBJSkbW3fFpARkS2o1UIZk7QQeZjSCSfjVUMlxruVSx0xPw3WzbMRNtNOnhGlelh8C+hWSxPELVqQzjMBOQavrt4Rr7nSqs2px4lc5JEowlLaKEpxl3EKzIoULLNceWVMusImqkrHng+IbGIHm82pyajJTb5X0ivHzNfoxxq31/IPx3g1vDWjdYKSEOfMJZ58OYkmTDXFMmSORE6xUMkfdTrp8kQlOM+xorGJtsgZXV1I0ZSGB9QRvXpkYzPca7d4XDyqE3rg/Db8oP71zYe0kdKz5dTCG3VjUWzB8Z7QYvHSrtktn/pJISP3ju/vp0ArmZtVKf0Lo4ilh+EM1ZXkLljL68JW3qxHwqv1GyXJQs4jZdVZg0yYVQFUD8xYkN8t4rRhlFuqK5po13YlMFhMEDdv2zee6l1z/iN9y02k8Hl1GbUGM7aVfKdvoUuDa2HvGOPWijY0XFde7CoFYFVOucSBuWgGf2RoINYMzeSaxpGvDHkjzM8lwR8buFKqzSsjQrETPWUOn71dXLifs9vs/wAmZoy99j/DtIFcprc0ocdkeNjDtcwrwudzdRiYzMVVSp9YQEe9LKnKCaDHSlTNJwbF973hBBQuWSOQlrbj1+8tXGn94V6LhUn6Kg+q/wAmXJJObovsK6yEBYVJDBOKkMA4pgBIoAyiCgCwlAB0oAvcMt22zPdzZQ6oqbBy34jrqJBAXScp0MgV5/iety8/pYnW27J4+V25eaGfG+GKoCJaFs5TcFy0oDfdEO1sqq6hlBEnSWGhrmaTNlxy53J/Qedp7RRm+JYoG3bBuC0t9MpukEi2CFc6b6wB+pFdfi/NLHCXb/JDFLc9G4ThkRFVFH3Y+7BJAEKVEkTyJGx3rg6aW7st1EdlQs/tCj+77rsqi5NkSus5b6hdYBiHbTlmNaMkk00UY4tOxL2exB7gB8qhFXxbCNR4p/FoCTzzCu/w7U+ph3VKOxKS5WOLNxWEqQRtIII+lblJSVp2QF2I43as45MM0zdtiYBMNnItDKBrmlx6QnWuDxfB6jTj1RPFmUJU+4bDcRw15u5w0FoYZwpCW9IYW5EZ4bZdN5OkHJpdLkySSm6QTywuojHiePTC2HvMPCi6KNydlQepJA969C9tiqMXJpIwHCVxGKYKzZe9uO7sJJVWJd8snSAco3jw1wuIaTHBvPJ2/HzOzyPFiUYs9J7PgBF0AAXLlA0WNCsekEe1c3Eqm2zFl3hRPtK6/Zis53m2skLm+8up0AEach+H0rVmkuRv5GfDF86+p4xxPFMbt63bD2bTPBs5iQCoCsGIOviDabAEAaAVP18nIouV/MnOTyO2RwuFHSs0pElEZ2hHKqnuWJUdvYvIpLNAG52HzoULewOVIT3uJXLhi0u/4nkCOoXc+8e9aY4oreRlnqP7Q9zhF7u+8IZ4GYu2w1AAB2BJIgCrINX4K4ScpXLcQY3EG2oESCQoA5T6dPWtEVZfOTiiOES7dZcNbJJu3FASTlLnwqSPSdT0pqKcvmQbpHpnF+zi2MP3cgLbQDOdBK/jPuJrrSjF4nB9KK06MvwvESPjrXl8kTXCWwXimHF1TInT6dKjBuL2JTSaNd2HxaumRfwWbQImTOa9mP8AmzV3+Gv4vwMMVTo0rCusiwCwqaGCYVIYBxTAERQBkkoAsJQBYSgDR9l0t9wyvMEgtOjBmt22J6qZbTnsedeM1WRT1G2//ZLHFrG78j3CXrl5rrZbfg2t5wbwTUyyhfDngEKT8TyW6Wncl13KI5qe55b2nVYBWDAuHKAAoAc+UDQKxEAdF9K0a5L0cLveun+S+Hc9HwWIKElVNxH8alSumbWDmI0O4PrGkCeNje/hl81sZrtljnu37GEYqoY94ySDlVZFvvG5knMYGgyDU71dJqtiEU7LXDQCi90ZdzltxqVIH314xopXyDpkgRmrRxJ/Dp8fwR6/Nvcjj5W7kMuINctuveQ8buCO9FsI7E3FESoK6MPUczK4W/Zst3UZbNdr7NfoVz5U9jxrtJxI3uJXnBMC6UQ9O68EjpqhPvXUzS5ptmOTtmv7K4iFULGZW05aiSNeQJGU+jGoRlyuxJ07L/bfG9++HsL5CBdYdS0qoPqIeR6+ldFSvc7Ggxp3k+wy4LaFvF20/asXY05q9kkfGDMfumuNxNOUV9S7UTakvxD9meB38Kl57+OuOLlxrvlVEthpZtLoJTeSJAEfE1hnOMqUY9DDCDjbkzOdreNrfyWcKWCWnL96CwZrhBEq3mI8TSxPiJ6CSrpbjrfYRYfAHpUHMkoF4Wco6RVdllUW8Dwq9f8AIsLubj+FAOZHNvbT1FbMWjyS3lsimeZLoKLmCDsWksq6qSOQ/GF5E9NSJid5TpOof9mOc3LqajgXZoAB7g1OpH9PgNqg2RSLvbG3GBuBDlIAIAEyQRCx6mPWp4/i3JRdO0eW8Xw7K7IqnwkSDoVkSFPrE6c4NaYvazVOSNd/Z/2cuWri4ppW4ASikSFBEHONNSCREiBOs7Jajll7pmlKzQ9tluvZVrkLz7tTKqeWZvxt9By2zF6jUymq7ELPOcI0PHr9OVZJq1ZpwvYfsvKs5rH/AGAKr39qPGWFyeqlQkD0BX+f1rv8LyJwce6MmSNSNW1ddEQTVNDAtU0MC4pjAkUAZJKALCUAHSgBz2aTKHW2VQh80ZQYDoih1GwaUeCZG+m0eW4tJ4NQpJdY7FsMayR5W+42tcLtkE3AhUSZbxHeWZmOwPMa7b8q5iyOe9u31JuChtWyMVxG3bu5b6nz3DCkeGM73BmEEjLrMDltXpZ6WMccJu+aKqjMpX06M0GAv3LCslo22tI0K26pbIlWAXzKAVkSI8WsCBzIaGGdqbdeS1ZHGNGc4rwa6cabzFnS4rMzn8BW2fC0AAL4Vj0Mcq1z4byaiLirjX2pf7I83u0bPhL2UVS6hQWdpbRAQ5hWnQROgPTSuBilK+vgunCKjsE7S8WsrhsrtkBJCPcIBKhZuOMxmIldd5HIgnTOcq91W7X6ooUFe5+esCzNcDEEkmWjWCdTXSlJLqYUm+hpcNjrtvyHLqD1Mggg9Nx61nln8F8cPkNw3Fnvgzkljckk76gH9ST7muno3zYbOxokliaXk1/a7DNcwq3UJDWiLgKkhgIKtBGo0JPtVOohzQY9Tjcse3bcQ4W6LtsG9duXCI0uXHcabEBia4k5SujFBRqwn21QQiKWYmFVQSxPQAak+gqCg2Sc0i/xvh9/DWrTOVW5dY/dblLarLMxB1MlBA2nfpr0+kWVtX0Hjcpvwjb8C7G20RHugtcyqWz6hXiSFXYQZ139a6WPDjxfCtznzyykWe2SizhDbTzXmFsflOtz2ygr/GKq1GVqLIGWw2DS21tW9XPrkywPmyn+GuatkwNHbEjSkMWcUsXfxKSAPMgLA/weYH0Gb41Pk8CsXng0Wxis4e6Eh7ZjvUtCMpP4iQBqNgPLsc2mWFvHae4Xe5d4XxBQMp0rH0GQ7UXxcs5RqZAAAkknQAAakk8qauWyEY/i/ZW7hbC4q4YZnCm2I8CkMQWP7UiIG2bny2ZNNKGLmZbi2ZDDXcwrmyVG6LsuWMX9nv2rw0CmH9bbQHn4DX4qK06LM8eVMhljaPRGr1aMwJqmhgnqaGAepDAmgDJJQAdKAIY3HLZUE6k+Vdp6knkBprWXVaqGnhzS/BAlbpHMTir+HZL2ZPK2TJMHTMyupPiWFA+Z0MEcyGpxcQvFljXiiOXnxNTixqMddxQFtmMZX71VhUJzDu/CCWIKkzmMSIA0NPSaCGnzSUldVTM+o1MpxQj7xlaI0KG5HR4QR8oHsetdHUyumu49LJ7o2XBbQS2XA2OZxHnUgBpHMwNPhHOsUjWyb2cjd3IOXKyFhmV0BBGYSJ2g666HnFaZR9pwSxXVqrRCuwoxXab7M937xJDMcpUsWuElnCKGlVzHLrIEHWvNanTwxZo48atJJN2U+1ZFPkirXcxnGuK3MdHeJqOZMvB/DIhQvoBykkmiL9Ntp/6JrE5O5uwFnh2UARHoNKi8lmhQouWsDVbmTUBPxH7u7I/4R/wV3OFTuDi/qadLKm4noXBeKq9gBt4rVOG5vcNjMv2ZxbuzWLJWxqy3bhCWwkSSCTmZd4IB0jfeuTlhhWR29vzs42RRWRqPREuxPG2wuZ+6FwuB4pC3EMRkzQfD6aayda05+HLJFelKvkbIaVSXNH8zcdmsBcxuIGKv+VCIAnKCrSttSfNB1ZuZEc4WeLDHBDkj+LMuryLGnji931/0eiWxTkzmGS7St32MVOVlNfz3IZgf4Vt/M1ztTLdIaM72gtMpDqD4TMDmIhh8tfiBWePgGWuB8WSVVmHi8uu/w604pgbOwqsK0RoRHF8Nt3RDKD0kTTrwBmMb2dFhWZCSo2ttsNgERgJEmAAc24Aik4J9Q37Fnh3DBhWL3lZ3IVg4Rmt2g0qyBogZYJLGCQ3IaDTpXjjv3J1TDdquH/aMJdtRJylk/OnjQe5UD3rdmhz43EknTPI+G3tRXnJrY1wY3yhjB2iquhd1Np2ex/fWANc1uLbzzIUQw9CCD8Zr1mjzrNiT+/1MTXK6L7VtQAWqaGBepDAmgDIpQBYSgBVdwj4zEd1bE7qSw8KqvmYjmJYiOf1ry/FcyeZO9o/qWY1zWj0rBdnMOmGuWLiAhkJ7xwSoJ8KguCDnDQREEaRtWbTdprqVZ5f09hJwKx3dy7aOpS46T1yMVn3ifevTzyc+OM/JysipibGpGII/Zzj2ZwwH+XLVck5pJfM16TuM8B2hTDYdc24UDXqBBAG5Mg6CoPHGC5pukbL2Mnj+0l9yO7Jthcyq2mbITooGyiAvr4RtXPy6+vdxbfMjy2LsJgSx+JknmSdySdz6muVPI31LIQHmGwSoJIrO5Nl6ikcuNOtNAVMTj1UGCNNzUowbZFzSLbdkJwd3GYq53JCF7NvTMWjwi4Dtm0AUeLxDbat2ky8mVKG7IQc1NNCfs9jwjp3iB0Bk2yYzehInT05xGk13c8Jzi1F0zrP1Jw5U6/n5G3x3H3xhFnKLds6FQZzD9mYEL6Df4SDzcOg5JepkdtdPBDFo1BWxtwfD2Ubub1q3cRpa3nRHyPuyjMNAw8UdVbrWvqzBr4VL1I9+pssNdSAFgAaACAAOgHKotHML1s1TIRkrSd5iL78zeZf/AI/uh9EFc7KryMaD47hwZYIqDhQGTTArhjcVkz2rpHeDzbcoO6cynqYGpBtw5kvdkXYppbNbHeHdoSjMqMWRXKrmnMAI0bNrPx1Ig67mORqMvd6Fc6vboPsP2qX8VJZCBHEcTuYlgbaFrVsgkqC03I8rBdfCpB2jxjmooywy5If+tGnTPGpNzL/eXryG2VKIwysWgeE6MFXeSOoAEzrEGel0mdyTnsizLPF/SXmNd1GY8U45g/suNu2hoofMn5H8agfANHtXB1OPkm0aIMYYcSmasD6mldDQ9jLut5PyOPWcyn/SvzrvcIl7komfKveNG9dpFYFqsGBepDA0AZFKALFugQbsNdTvb1gKoLqz94ujuubL/wB2aetw14fXSvLJp2k3/P8ABqwLavJrb/aZcN3Vq9mF284t2gqkrdeVEhhog8QJzRGu8UsVyT5XsivLyp+91M/wrF+O/fuMCua45YDTLmZpAGpERHM6c69VCPJpoJ+DjZt5ujJcS46bt+5ctDKrhQCwBbQEFo2E+Hrt8udPiLjfpr8WbsGJwjuUbdlnadSTuT66n61zMuaU3cnZpURxg+DLMuwFZ5ZH2LVjGTGzaEJqetVbtlmyIWOF4vF23u2LYKo2TVghZoBOTNAIGYazvprBi+OLa2ymWXekQ4fwFBmfiOIW0qk/dh1QMoJUsbhO2YEQuvqJFW5McsfLSu9yEZc126Mr2xxGHxeLBwiC3ZtoqJkBTOysxN2N51ADHXwzW3FFqPvdTFkkm9jnFL99wL2JuvcAWAWMhfEokKNJMiSBJ5zWzRxhjbaRs0WepvnKK3RoysPmK6PNF9zsLJHqmhlY4+LcEmSOS6mq3T6E3qoJV1GVvtTfv3FuZQtu3JyDUnQguW6gE6D133qtY+V2zn6lSyRvx2NJgu05HOrXjOa4mr4Lx43I1rJlx0QcS32WGfO3W7cPzdj/AFrlJf8AsZBmgxViVqyUdhJmVxtiQQRWJkzKWcHbOJUXCUDSmYfhJ1QsD5hmGX+M6ircKUnyy7iYwxvZa8dLb2T6lnT+XKY+ZrR7DK9mBo+ynDWw2G7u4Vzl3ZspkamF1IE+FV5VtwY3CNMBq1aESAtU0M8x/tUwuW/ZvAedGQnlNsyPf7z+Wubr4e8pFkBFgsd91FcmUNzTGew87GYhji/CCR3bByNlnKyknlJUD3PSulwtSWR+KK8rujcvXoUVgWqwYF6kMEaAMehoA+vtKlQQCY36TqPlIqvNCU4OMXTfcAFjBOl5cQl7KUg6KNR+Jd4giRBBriZ+EQx45TUm6T28lkZtySNfjrly4qZ0UAnL3yDxJnUqShOtomQsgk+PlvXF4b6WTKoybXy8lnEFPHF1v8zyTH4O/Yu3MNeu3G7tgAGZsrJIKNlmDIg//les1TT0sml2ONifvx+pf4XbDATy0+Wn9K8tOXc6sY70ObYy+n61T1LVsRu4xRuaag2JySNJwzhmG+wvi77LcNy24tJsLbEFQBr4ruYQDpHIc6uVQfLW5nyz91zb2RY7HG8LXcK8ICTJEuM3mgzG+uoMetZMuVN0c/Br8lO0r8mX7b4EXr1tGE/Z0KSdT5iAx9WCg+9eh9RZMWOS8FspcyTMwEyvA/d/U1AgOe2FsLhbYjzK30a0a1afpL8P1LsPxGLw1guYFaYxOlCFlrEYRrQBIEH5yN9Omo+tSUkpUWWoy5fkaHseQ4ZTzkfOozdlsXzKirZF4Ce7uRG+R4+MxVi1GGvjX3RybRquz/ExakOcpWcwOhGUkMI5wQR8QRVEskJx5ovYi2j0fsUxFoZhBOpHQnUj5muHCVzbKWau4ZFaH0IiXHYadRWWcSaZiuP4SDMaHf8ArVHQBNa7TNb8DEkqQpM6kSAGPrBBNek079TFGZYlsNMH2pkAkwSBp09Ku9MKGdvtL60uQdEz2iFS5AoUcfv2cZb7u5Ig5lZSAynbSQREHaoZdPHLHlkNCjA8IwtvzF7nozAD+QA/WqIcNxJ77/UlbNJhOJWrShEVUUbKoAHqYHOt0MaiqiqAMOL2zzqxIdBBi0OxFSSGcZwedSAGaAPNrnEKAOpfberlhkyh6iCdFr7YcpHof0qGXTSlCUfKY1qoJ3ub7B4+zew7WWkGTHxB0M7if0NeDxcL1GOakq+/7GrWauE5NqzN4zA4bG4i19pzg2gQ4QAG6oZSEb93zaDaWg869Nl9oWJSx1vszlYlDmad/IU8c4Vbwt0Cw7sjgsBcyhlYGCoy/hgrHPeuZLh+SXSvua1qUupTt2bt58ixJjUnYTBMcwPSorhuRbtr7knqovZWbS/w7A27Pd4eznvfdkXbss3hdWZ9SRbkA+UDeK06bRZfVTSVL+eCt5opbvcyV3hv2fEFdCvmUxEht9OWoI9qer4dlbbjW/8APBw9TazPfZ7mz4JjbdsDf5VwnwvUOd7ff9i7HOKQq7U3UOJd12u2l3EHPbzKfbKUrt6TRZlj5XW3z/Y0xzRoxD4du8nTl9Ca0+xZfl9yXrRNJx9VuYPLEkW3AJA0Y5CCOnlOtQlosylBprrvuTx54qRkuB4MpcloiuotLOux1cWsxryNu0FlXtMFiZtx7C7P61lno8vrxaqqd/kVZtVB5E1fQr9lrLWsxMbGI+FXS0uSuxOGsxpPqekW+LIoC66AD5CK8e+E6hu9vv8Asc/14FLiXEluAWwNyCxgTAMge7a+x61o0/Cc6fM2vv8AsReeJpuAcTt21AOb5f8Amt+Lh2ZeBPNEd3O0NqPx/If71e9Dl+RH1ogW45ZI/F8h/vUfYMr8D9aJnOPY22ymJ9x/5rPLhua+33JevEweJ7P3HJui+uZvEVKMgXouYM0wIExyrdp8uTFFY3BUu9/sTjqYpUVP7rxKclP5Wn9YNb45YS67EvaYfMiLt1dGBHxkf0q9QT3TX3D2mBbtG8fwn30/WoS5V3Qe04yzaw1w+ZgvzY/LQfWsuXNNbY4p/V1/gXtUAeJtqBAZifUx9F/rNYJx12TukvkyD1KZRbCEmUJVj0J1+IqEdPq4O+b8yPrrtZXOIvKYYies7/Su3pvUkqnVlsdXHow9niV0c/rWz0JFntMPmMcPx11jMajLG49ScMsZ9BqnHRFQLDz7MaAGSNoPgK6EeiOXL4mdL6Gh9CJs+EMBclmCgrIkEywAGWARrsenhO+x8tkdLY3ZFsE4uc6yltAxOZ3CmbY3W3bYgMzRlzNGwAABkLZgyyhLfp47MzOKkipwSwyC7fd8rOFRWbE/Z3S0fvLjpcILHyIoCiYc6rWfiqWTJCEfh6/C5K+iTS+rfjYMVpO+v1Om4ty7aVrhZRGa65Z2D3SC7F28TZU7lP8A2iK06HTSwwy5OTfoo1V8q7LtzSt/iNu6HlsWbZghFy5TcAcszAq9yAdnuZBZGmk3jpoK52LXa5rmim07qof1JVXlJSb3f9vzJOERb2mw4dbYRQzqRmdc2sqMyhZIjNESQ2kQZmtmjyazLOTzqktq5a3vrf8Aq1uZdVijKK5epZw1i0FyADOgEszOFuMLZL67KneOigxJ7p43rmZMmt5+blfK725b5VzUn5b2br5ocMEOWu/167CDF8dtPi4Fs93h3e4CxIZzaDFbaqdfG6qIbWDrtXTWLULSU/jkq27W6t/Rbuu5FKKyfInxBsMbLO11b95U7lBnKDMolr4QGXL3rt55AKkQCV3rHpva4ZYwhFxi3btXt0Ub7VFJdU78l0+Rq2/5/wBjTEDA5Luoe0hIUF2QOGnQNObKohZEsWZjlIAlvUcTcYe7Tf8A+baru18+u9Kl1VjjDFZkuAJYC3bt/J4UJt22cgs48WXIjLceQMoKzBYEgiuzrsupgscMN22raje3Tq04rfen26MtgifaS3YtgLZdLrFvNbuZwLdu2ijMJgPcuNdaPwhANJqHD8+pzTvMnFJb3Grbk6r5RSX1bFkpDGyuEsZlHdXguUKUvuXvMxUMzqultVAuHKPFooYyZrG8+uy9Ljbdpw2ilfRvq3sr6b7A+WMR41nD5wc9hVJDHNdJVbYtguCcynOblyFBI0tGYkkcv19UotNSvfpHq727PalbfzIenD+Mhw3Cpcv5mUJbYkkBiwRAurG4x1AAzFtt+VdLJPLh0bk5XJK7qt/FfkVJKU67F7h11C6zpblRJlSy/icg+WdSF3AidZq7n1C085v46bSS6bbL5v8AyKo8yXYL9oQ2xquZzkBfMuXZReZQZEklssQFADFTJrBPU6/1EnGl12jf/G/Pbqnb2tFihjoPav2n8aqFQAuwYvItfeNJG5uZba+ARBvLM5fFVLWa/Eqn1dU+VfE0qX0t1b8OiSx45dBTx6592qrkzM6yczNCBMzBo0Ul2CjTZT+1A2abNqsmV+qmkk/6a3ulT77b+N6K5xglsSy2EVJ+8IXO8MwZjlJ7lQNBLlFlgpEE6jbDLLq5ZJKKpXS9350pX9N+5YoQpWRtYW2986gWk1aGhCLaDvPG8kKzhgDOzCrnny49Jzy+N7Lbe26W3mtyPJFzpdCVzB2GXwwSwKAZ7kLcyoAyhhrbzs5LtpFvQHMKqhn1nMk06u75esbd3XR12W+6G44/4yN7hNp7gW0xRBlBZZOp3JJJDwCNVAB1+A2aXJqHilPIm3vSarp0ro9/nuVzUFJJFpsLZyBWy5U8bKrORcckoga5IkqneTlGpuqQukHmvJrHL1En4Tca5e7qNPvSTfh7lyWOqv8AMR8MwSm4Wv2xlYqFTvYAzuAWL6HLbt52JIE5QNCa6usnnhiisXxd3y+FfT5vainGouTvoCxxtlW+zg22e0mZM7Bra/eXr7XC50AtrYQg6SziNIrNjlmcktTuk3u49dkkkl13baJtRXwGeuJNd2MjI0VnkVtjqKW5OOTsytjbpUDTny/81l1XEMcEuZM16adNnLfERA1+hqpa3A1fMjd6kfJG4sVqJDbh+BuXzltrMASToo+J/pvWueaOOKs5M2lJj7C8HSyfHDtqNfKDCkQDz1Op6cq5ufUynstkQTs6l0AAEwRG+hBHP/mhrC4u7OqnCcepcw/FQfAVJMaERlO/UzyPX3p+nsYJZI81Iq4lvu8pJI2AmAJOg0iQNN+lXYm3NUQbbAKda6hIvWMQQZnUmSTqSTuSahGEYLliqQWOFYOsdfmOhHrQ12IsFZxK96yuwUpazsYYjKGyqRAMlmZQFEkkwJNc3WZ1poptN26SX87dxxXM6EfH+H92t1iySj6qA2Zg9y4iPOXLqUYxMwCYiCadPxXFmlGKi9++1JpW11vo+tV2IywyVlPAdn2uotwXUUle8KMHlbRuNb70kDLHgdomcqEgUs/FseLI4OLdbWqpurrz3S+rHHBJoIODXmw8s9u2rorKjlu8dygurZVQNXytbMCdWjk0C41hWbkUW6dOq2XS/pd/b6E4YWqkyVrstNpj3iZs7KzHOluwtrS8WZlAfxPaQEeHVzMLNGXj8Y5VUXy1fZuV/DSvbo3v2rbc0UKsJwbvcR3C3UklwH1yvlmMk6sWjQc5FbM3EPTweu4uqW3dX58fPwU03KhxgezWRkY3Ulz92r5kdrckG9kIlVChmM7AawSAedk41GVx5Xt1qmk/F3vfT6kvTYdbKtcyWnUjKHZwGVRp3hYh1B8IUk6TpG4ipvU1ieScXGn0fXwunnsVuPvUhkcKQLaI6feBBmbOiFrn3iKUOvhS0SR4QTet/A4HxByk+eG0d6pN+71f3ap71TJen3T3f+T5FbOLZZS7MAiZbiMwz92WIKnIAwceKJ7to0idS4lFxc+R0lu7TS2vzvtXTyiv0u1hL3+G11ShygMyDvPArWjdtjMy+JmUJtGt1ZCgiqcHE1tCadt7PZXuk++yXl+Huxyxd0FNtyFtlgPvcpk3Gtq2ZbaL3a+Zzd7wTGncMZAE1W+IYnm9Xkuo7bLm7u7fRKO//JE/R92rBYLDNiJ+9tFWyqDlYrLsEVRBOaSf15bbtRr44cccji3fbvVW/supBYbdJgbXC0tpnt3A4KKSxNzuwrK1zvYjOzBFJ9Sy6GQpzZeJRnSScXbVUm9q260rbr79CSxURxpW0WVnEAgE6gEiGAgwTBA0I0K+laMM46iCny/ftVohL3XRVPHba7Bm+g+uv0rWolL3KeJ4/efRYQemp/zH+gFS2FQuuOzmXZm/MSf1osZzuvSlYEtYjcdDqP8AKdKfMAJrR6+3L2p8wgNyyenyqyM0RcRTxRNAPXUc/lWDiUbhFrz/AILsEqdMoCvPtPubTedjuxL46L94m3hp0jR70cl/ZT975dR6DX8TWG4Y95fp+5bky1sjeNwNLK5bZVUE5VAOg+ep9a574xGveTb+ph9nlJ3Yix+C8R1B9uY5/Gof+Zj/AGv7ly0r8i3GYYgBp2IH+Ygf1B9qcOLwbrlf3K82lfLdlS6uUq0/iVSfzGAfmY96sjxWErXKzLix3JKyZuWnbu1vWy37IZSZGuwPpTjxN46m8cqN/ssvIv4pxJMO4RjmO5CbqOUgmPaa62j4m9RHmUGl9SyGinPocw/HbLEKM8nQLkJJPwWa0T1axx5pKkOWinFWyxiu1lux4Alwv0Ze7H83i+lRx63HkXNHp9UENG5b8yA4e7i8SrXZZDmtlVMoDkJYECOTZSCZ1A6Vy9fxPS86i481J79avZ/dEJ6VxfuyDCzi3Cpdl1Xy57pZVncgGdfWJ1rHDiOkxScoQpvwVvT5Hs2NTbul0bvbgFsBbVtXdUtAILcqAZzFc0sdTnbrFY463TJS5sduTbbdW7d/yvBa8M33JFLuv3tzxNnYF7hDNpqwLa7D5DpUo67SxaaxdOnQXoz/ALjl1cUzF/tNwEjLIe5MTMA59NdaFrdGly+jt17EvSn5I4HBPazZLjqW8zBmVjz3BnfWrM3FMGVKM8ey6LYisElvZbTA3HUWy7ZApUJmbKFIKkBZiMpYfBiNiar9v03Nzelv+HYPQn/cHw/CGtkFGyEbFZUjkYIqzJxXHki4zhafmhLTSXRhE4ddDFxffMZls9zMZCg+KZmEQfBR0ql6zSuPL6W34fzuP0J9eY7/AHbcgKbr5RMLnuAeKcx33OZtd/EeppvXaa2/S3f0D0J/3BWw143O9N5g3iAys6hFZg2RAD4V0UQN8izMVVDU6WOPkeO/N1u/P6/cbwzu7KuIsCypz4jIGGVpdgXUFjlPilhLMY5lm6mr1q9PKl6PT6eK/REfRkv6hPe4xaT/AAi7GZlQbYkBlBkwZAZgDBiTFaJ6zFk/+kPz/ngh6bXRlReNX5m2Wt6QCrNIGVUgGYHhRBtsoqEtXpWqlju/p5v9dxck+zKxW48BsxiYkz5jLH4kirFxXDD4YV0/LoReCT6sKnD2PKm+N4/7WHs78lhOGGoPjcP7WHs78nb+DyIW6CdifoN6cOMQlJLlf3D2d+TjYcKJY+uogxMbc6f/AJaLe0H90L2d+SSYSZ9CQZ9NJ+GlJ8WSaXI9/mP2d+Q13hLqYYZCQT96DaHhDTqw6qR8YFXLiD5lGUGvq0L0fmcThLEkAgwSJEwYMSCdwdwelUz4zCMmuW/xGtO/JaHAARFxQw6ETWDV8T9ZJQTVFmPDy9Rbc7I4YknKw/i/3k1mWtyfL7Fnpo1mO7Y5Rls2IUAAZmCQBoAFQMI96JNPuJRoVf8A9W5PjtAjnlcz7AiD8xUeSL7lqnXYYYTHWsR5Whv2G0cddOfxEioSxtbk1JM7iuH50KgwSNDEweWlRi6dhKNpo8t7RcTuXGaw4CBGhl/EzKY1PSdQB6GvT6HQ4oJZXK7JaXRwh78mX+yvZ249xbzqyIhDKCCC7AyIB1yjrz261VxPXwUHixu7696NGbIvhiaPiHZG1iLvekupMZgsQ0CJ1BgwAPauZp+JZsGPkjVdr7FcMsoqkM+F9nLNj/DQAndjJY/xHX22rNn1WXP/APR3+hCUm+o1HDR0NUbkT7+7PSgLRw8N9KAtE0wIHKgLJ/ZR0pUFnfso6Uws6ML+7RQFW9j7FrR7ltT0LLPymamscn0QuZFO52lwq6d4T+VHP1yxUvRkLnRUvdr7Q8tu43qcqj9SfpTWDyxeoihe7W3m8lpF/MWf/wCtTWKC6sXqMqXOJYq7vdYA8khPqoB+tFwj0RHmbBW+HyZO53PM/E86jLKxUXbPDRzqp5GMuW8Go5VDmbAMEA5UgOgUhnYoA7kPSiwAJwwZgxzHKAACdNABPr5QfiTVrzOqQqLtjAZdVGXUHw+EgiIII5iBr6VWskk073QUEOAYtmJzSDJc3GaSG1BzidXLeKdQD1m+Oq2fOuZ9r7C5RjhsMFFZCQW6ulACm6RJqQFnE8GU7U1NoBTd4PB2qayCoq3eF+nr79asjkoKLNjG4i3pIcfvgk/5hB9zNO4vqNSaLVvjQmXskHqhVvqcppcqrZkudeCwvF7B3LD427h+oUil6b+X3Hzov4biOG53FH5pX/UBUljZGUi4OJYT/wBe1/nX/epemQ5mE/vrBrveX2DN/pBqSgQbZWu9r8Av/UY+gtXf+5QKlyIW4rxfbnDjyWbrepyIP9RP0pci8klYrv8Abi6fJh7a/mZn/QLRywJWxdiO12MbY20/JbH/AHlqklALZSfjuMfQ37ntlT6oBT91C3Am1du+d3f87M3+omovLQBE4WelQeUdBk4UelR9UKDpwj0qDyjos2+E+lReRhRctcO9Kg5jotJw01HmAMvDzSsAn2CiwInAUWBNcBRYBVwIpWAVcIKAJrhxQAQWxQB3LQBFmAoApYvFRTSAUs8mpAaioAVr1JAVrgqSGVbqjpU0RKl8UAAihAdigEfRQxsHeGlOIhXfFXRYMCgFSYiwqjpUAPio6CkhhLKDoKTAZ2FEbVUwLCqKQwyCkAUCgCYFDAsWhSAtKKAJUAdoA5QB2gD6gD6gD6gD40ADegCniDQArvHWpoAdA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32770" name="Picture 2" descr="Resultado de imagen de lucas 16, 19-31"/>
          <p:cNvPicPr>
            <a:picLocks noChangeAspect="1" noChangeArrowheads="1"/>
          </p:cNvPicPr>
          <p:nvPr/>
        </p:nvPicPr>
        <p:blipFill>
          <a:blip r:embed="rId3" cstate="print"/>
          <a:srcRect/>
          <a:stretch>
            <a:fillRect/>
          </a:stretch>
        </p:blipFill>
        <p:spPr bwMode="auto">
          <a:xfrm>
            <a:off x="0" y="908720"/>
            <a:ext cx="9144000" cy="5949280"/>
          </a:xfrm>
          <a:prstGeom prst="rect">
            <a:avLst/>
          </a:prstGeom>
          <a:noFill/>
        </p:spPr>
      </p:pic>
      <p:pic>
        <p:nvPicPr>
          <p:cNvPr id="2" name="Picture 2" descr="http://blogs.21rs.es/kamiano/files/2010/10/fe.JPG"/>
          <p:cNvPicPr>
            <a:picLocks noChangeAspect="1" noChangeArrowheads="1"/>
          </p:cNvPicPr>
          <p:nvPr/>
        </p:nvPicPr>
        <p:blipFill>
          <a:blip r:embed="rId4" cstate="print"/>
          <a:srcRect/>
          <a:stretch>
            <a:fillRect/>
          </a:stretch>
        </p:blipFill>
        <p:spPr bwMode="auto">
          <a:xfrm>
            <a:off x="0" y="908720"/>
            <a:ext cx="9143999" cy="5949280"/>
          </a:xfrm>
          <a:prstGeom prst="rect">
            <a:avLst/>
          </a:prstGeom>
          <a:noFill/>
        </p:spPr>
      </p:pic>
      <p:pic>
        <p:nvPicPr>
          <p:cNvPr id="32772" name="Picture 4" descr="Resultado de imagen de arrancate de raiz y plantate en el mar"/>
          <p:cNvPicPr>
            <a:picLocks noChangeAspect="1" noChangeArrowheads="1"/>
          </p:cNvPicPr>
          <p:nvPr/>
        </p:nvPicPr>
        <p:blipFill>
          <a:blip r:embed="rId5" cstate="print"/>
          <a:srcRect/>
          <a:stretch>
            <a:fillRect/>
          </a:stretch>
        </p:blipFill>
        <p:spPr bwMode="auto">
          <a:xfrm>
            <a:off x="0" y="908720"/>
            <a:ext cx="9144000" cy="5949281"/>
          </a:xfrm>
          <a:prstGeom prst="rect">
            <a:avLst/>
          </a:prstGeom>
          <a:noFill/>
        </p:spPr>
      </p:pic>
      <p:pic>
        <p:nvPicPr>
          <p:cNvPr id="3" name="Picture 2" descr="Resultado de imagen de lucas 17, 11-19"/>
          <p:cNvPicPr>
            <a:picLocks noChangeAspect="1" noChangeArrowheads="1"/>
          </p:cNvPicPr>
          <p:nvPr/>
        </p:nvPicPr>
        <p:blipFill>
          <a:blip r:embed="rId6" cstate="print"/>
          <a:srcRect/>
          <a:stretch>
            <a:fillRect/>
          </a:stretch>
        </p:blipFill>
        <p:spPr bwMode="auto">
          <a:xfrm>
            <a:off x="0" y="908720"/>
            <a:ext cx="9144000" cy="5949280"/>
          </a:xfrm>
          <a:prstGeom prst="rect">
            <a:avLst/>
          </a:prstGeom>
          <a:noFill/>
        </p:spPr>
      </p:pic>
      <p:pic>
        <p:nvPicPr>
          <p:cNvPr id="6" name="Picture 2" descr="Resultado de imagen de lucas 18, 1-8"/>
          <p:cNvPicPr>
            <a:picLocks noChangeAspect="1" noChangeArrowheads="1"/>
          </p:cNvPicPr>
          <p:nvPr/>
        </p:nvPicPr>
        <p:blipFill>
          <a:blip r:embed="rId7" cstate="print"/>
          <a:srcRect/>
          <a:stretch>
            <a:fillRect/>
          </a:stretch>
        </p:blipFill>
        <p:spPr bwMode="auto">
          <a:xfrm>
            <a:off x="0" y="980728"/>
            <a:ext cx="9144000" cy="5877273"/>
          </a:xfrm>
          <a:prstGeom prst="rect">
            <a:avLst/>
          </a:prstGeom>
          <a:noFill/>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3" name="2 Rectángulo"/>
          <p:cNvSpPr/>
          <p:nvPr/>
        </p:nvSpPr>
        <p:spPr>
          <a:xfrm>
            <a:off x="0" y="0"/>
            <a:ext cx="1547664" cy="6858000"/>
          </a:xfrm>
          <a:prstGeom prst="rect">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4" name="3 Rectángulo"/>
          <p:cNvSpPr/>
          <p:nvPr/>
        </p:nvSpPr>
        <p:spPr>
          <a:xfrm>
            <a:off x="7524328" y="0"/>
            <a:ext cx="1619672" cy="6858000"/>
          </a:xfrm>
          <a:prstGeom prst="rect">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098" name="Picture 2" descr="C:\Users\eci\Desktop\images (3).jpg"/>
          <p:cNvPicPr>
            <a:picLocks noChangeAspect="1" noChangeArrowheads="1"/>
          </p:cNvPicPr>
          <p:nvPr/>
        </p:nvPicPr>
        <p:blipFill>
          <a:blip r:embed="rId3" cstate="print"/>
          <a:srcRect/>
          <a:stretch>
            <a:fillRect/>
          </a:stretch>
        </p:blipFill>
        <p:spPr bwMode="auto">
          <a:xfrm>
            <a:off x="50381" y="0"/>
            <a:ext cx="9093619" cy="6858000"/>
          </a:xfrm>
          <a:prstGeom prst="rect">
            <a:avLst/>
          </a:prstGeom>
          <a:noFill/>
        </p:spPr>
      </p:pic>
      <p:pic>
        <p:nvPicPr>
          <p:cNvPr id="17410" name="Picture 2" descr="Resultado de imagen de lucas 17, 11-19"/>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pic>
        <p:nvPicPr>
          <p:cNvPr id="19458" name="Picture 2" descr="Resultado de imagen de lucas 18, 1-8"/>
          <p:cNvPicPr>
            <a:picLocks noChangeAspect="1" noChangeArrowheads="1"/>
          </p:cNvPicPr>
          <p:nvPr/>
        </p:nvPicPr>
        <p:blipFill>
          <a:blip r:embed="rId5" cstate="print"/>
          <a:srcRect/>
          <a:stretch>
            <a:fillRect/>
          </a:stretch>
        </p:blipFill>
        <p:spPr bwMode="auto">
          <a:xfrm>
            <a:off x="683568" y="476672"/>
            <a:ext cx="7920880" cy="5760640"/>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Rectangle 2"/>
          <p:cNvSpPr txBox="1">
            <a:spLocks noGrp="1"/>
          </p:cNvSpPr>
          <p:nvPr>
            <p:ph type="title"/>
          </p:nvPr>
        </p:nvSpPr>
        <p:spPr>
          <a:xfrm>
            <a:off x="323533" y="188640"/>
            <a:ext cx="8820466" cy="6858000"/>
          </a:xfrm>
        </p:spPr>
        <p:txBody>
          <a:bodyPr/>
          <a:lstStyle/>
          <a:p>
            <a:pPr lvl="0">
              <a:buNone/>
            </a:pPr>
            <a:r>
              <a:rPr lang="es-ES" sz="2500" b="1" u="sng">
                <a:solidFill>
                  <a:srgbClr val="00B050"/>
                </a:solidFill>
              </a:rPr>
              <a:t>SANTO: HOY QUIERO PROCLAMARTE</a:t>
            </a:r>
            <a:r>
              <a:rPr lang="es-ES" sz="2500"/>
              <a:t/>
            </a:r>
            <a:br>
              <a:rPr lang="es-ES" sz="2500"/>
            </a:br>
            <a:r>
              <a:rPr lang="es-ES" sz="2500"/>
              <a:t>Hoy quiero proclamarte</a:t>
            </a:r>
            <a:br>
              <a:rPr lang="es-ES" sz="2500"/>
            </a:br>
            <a:r>
              <a:rPr lang="es-ES" sz="2500"/>
              <a:t>Quiero cantar a tu nombre santo</a:t>
            </a:r>
            <a:br>
              <a:rPr lang="es-ES" sz="2500"/>
            </a:br>
            <a:r>
              <a:rPr lang="es-ES" sz="2500"/>
              <a:t>Quiero bailar ante tu presencia hasta morir</a:t>
            </a:r>
            <a:br>
              <a:rPr lang="es-ES" sz="2500"/>
            </a:br>
            <a:r>
              <a:rPr lang="es-ES" sz="2500"/>
              <a:t>Y bendecirte mi Dios y amarte</a:t>
            </a:r>
            <a:br>
              <a:rPr lang="es-ES" sz="2500"/>
            </a:br>
            <a:r>
              <a:rPr lang="es-ES" sz="2500"/>
              <a:t>No detenerme hasta encontrarte</a:t>
            </a:r>
            <a:br>
              <a:rPr lang="es-ES" sz="2500"/>
            </a:br>
            <a:r>
              <a:rPr lang="es-ES" sz="2500"/>
              <a:t>Buscar las sendas que me conducen hasta la luz.</a:t>
            </a:r>
            <a:br>
              <a:rPr lang="es-ES" sz="2500"/>
            </a:br>
            <a:r>
              <a:rPr lang="es-ES" sz="2500"/>
              <a:t>Y grito: santo, santo, santo,</a:t>
            </a:r>
            <a:br>
              <a:rPr lang="es-ES" sz="2500"/>
            </a:br>
            <a:r>
              <a:rPr lang="es-ES" sz="2500"/>
              <a:t>Tú eres santo, santo, santo,</a:t>
            </a:r>
            <a:br>
              <a:rPr lang="es-ES" sz="2500"/>
            </a:br>
            <a:r>
              <a:rPr lang="es-ES" sz="2500"/>
              <a:t>Tú siempre santo, santo, santo,</a:t>
            </a:r>
            <a:br>
              <a:rPr lang="es-ES" sz="2500"/>
            </a:br>
            <a:r>
              <a:rPr lang="es-ES" sz="2500"/>
              <a:t>Santo eres tú</a:t>
            </a:r>
            <a:br>
              <a:rPr lang="es-ES" sz="2500"/>
            </a:br>
            <a:r>
              <a:rPr lang="es-ES" sz="2500"/>
              <a:t>Siento en mí tu mirada</a:t>
            </a:r>
            <a:br>
              <a:rPr lang="es-ES" sz="2500"/>
            </a:br>
            <a:r>
              <a:rPr lang="es-ES" sz="2500"/>
              <a:t>Que me traspasa hasta lo más hondo</a:t>
            </a:r>
            <a:br>
              <a:rPr lang="es-ES" sz="2500"/>
            </a:br>
            <a:r>
              <a:rPr lang="es-ES" sz="2500"/>
              <a:t>Como una fuerza que me arrastra hasta la cruz.</a:t>
            </a:r>
            <a:br>
              <a:rPr lang="es-ES" sz="2500"/>
            </a:br>
            <a:r>
              <a:rPr lang="es-ES" sz="2500"/>
              <a:t>Y allí me limpias me purificas</a:t>
            </a:r>
            <a:br>
              <a:rPr lang="es-ES" sz="2500"/>
            </a:br>
            <a:r>
              <a:rPr lang="es-ES" sz="2500"/>
              <a:t>Sacas de mi el corazón de piedra</a:t>
            </a:r>
            <a:br>
              <a:rPr lang="es-ES" sz="2500"/>
            </a:br>
            <a:r>
              <a:rPr lang="es-ES" sz="2500"/>
              <a:t>Y me transformas en criatura Viva por ti</a:t>
            </a:r>
            <a:br>
              <a:rPr lang="es-ES" sz="2500"/>
            </a:br>
            <a:endParaRPr lang="en-GB" sz="2900" i="1"/>
          </a:p>
        </p:txBody>
      </p:sp>
      <p:pic>
        <p:nvPicPr>
          <p:cNvPr id="3" name="Picture 4" descr="Hosanna"/>
          <p:cNvPicPr>
            <a:picLocks noChangeAspect="1"/>
          </p:cNvPicPr>
          <p:nvPr/>
        </p:nvPicPr>
        <p:blipFill>
          <a:blip r:embed="rId2" cstate="print"/>
          <a:srcRect/>
          <a:stretch>
            <a:fillRect/>
          </a:stretch>
        </p:blipFill>
        <p:spPr>
          <a:xfrm>
            <a:off x="6660233" y="2852937"/>
            <a:ext cx="2305193" cy="1848925"/>
          </a:xfrm>
          <a:prstGeom prst="rect">
            <a:avLst/>
          </a:prstGeom>
          <a:noFill/>
          <a:ln>
            <a:noFill/>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20080511.jpg"/>
          <p:cNvPicPr>
            <a:picLocks noChangeAspect="1"/>
          </p:cNvPicPr>
          <p:nvPr/>
        </p:nvPicPr>
        <p:blipFill>
          <a:blip r:embed="rId2" cstate="print"/>
          <a:stretch>
            <a:fillRect/>
          </a:stretch>
        </p:blipFill>
        <p:spPr>
          <a:xfrm>
            <a:off x="0" y="0"/>
            <a:ext cx="9144000" cy="6858000"/>
          </a:xfrm>
          <a:prstGeom prst="rect">
            <a:avLst/>
          </a:prstGeom>
        </p:spPr>
      </p:pic>
      <p:pic>
        <p:nvPicPr>
          <p:cNvPr id="20482" name="Picture 2" descr="http://image.slidesharecdn.com/color4fanosantillana-121230225436-phpapp02/95/color4-fano-santillana-5-638.jpg?cb=1356908416"/>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9458" name="Picture 2" descr="Resultado de imagen de fano lucas 17, 11-19"/>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1246345844086ttg5vtflgz.jpg"/>
          <p:cNvPicPr>
            <a:picLocks noChangeAspect="1"/>
          </p:cNvPicPr>
          <p:nvPr/>
        </p:nvPicPr>
        <p:blipFill>
          <a:blip r:embed="rId2" cstate="print">
            <a:lum bright="21000" contrast="-48000"/>
          </a:blip>
          <a:stretch>
            <a:fillRect/>
          </a:stretch>
        </p:blipFill>
        <p:spPr>
          <a:xfrm>
            <a:off x="0" y="0"/>
            <a:ext cx="9144000" cy="7029400"/>
          </a:xfrm>
          <a:prstGeom prst="rect">
            <a:avLst/>
          </a:prstGeom>
        </p:spPr>
      </p:pic>
      <p:sp>
        <p:nvSpPr>
          <p:cNvPr id="3" name="2 Rectángulo"/>
          <p:cNvSpPr/>
          <p:nvPr/>
        </p:nvSpPr>
        <p:spPr>
          <a:xfrm>
            <a:off x="0" y="1988840"/>
            <a:ext cx="9144000" cy="4401205"/>
          </a:xfrm>
          <a:prstGeom prst="rect">
            <a:avLst/>
          </a:prstGeom>
        </p:spPr>
        <p:txBody>
          <a:bodyPr wrap="square">
            <a:spAutoFit/>
          </a:bodyPr>
          <a:lstStyle/>
          <a:p>
            <a:pPr lvl="0" algn="ctr">
              <a:defRPr sz="1800" b="0" i="0" u="none" strike="noStrike" kern="0" cap="none" spc="0" baseline="0">
                <a:solidFill>
                  <a:srgbClr val="000000"/>
                </a:solidFill>
                <a:uFillTx/>
              </a:defRPr>
            </a:pPr>
            <a:r>
              <a:rPr lang="es-ES" sz="2800" b="1" dirty="0">
                <a:latin typeface="Action Man" pitchFamily="2" charset="0"/>
                <a:ea typeface="Microsoft YaHei" pitchFamily="2"/>
                <a:cs typeface="Mangal" pitchFamily="2"/>
              </a:rPr>
              <a:t>EN EL MAR HE OIDO HOY</a:t>
            </a:r>
          </a:p>
          <a:p>
            <a:pPr lvl="0" algn="ctr">
              <a:defRPr sz="1800" b="0" i="0" u="none" strike="noStrike" kern="0" cap="none" spc="0" baseline="0">
                <a:solidFill>
                  <a:srgbClr val="000000"/>
                </a:solidFill>
                <a:uFillTx/>
              </a:defRPr>
            </a:pPr>
            <a:r>
              <a:rPr lang="es-ES" sz="2800" b="1" dirty="0">
                <a:latin typeface="Action Man" pitchFamily="2" charset="0"/>
                <a:ea typeface="Microsoft YaHei" pitchFamily="2"/>
                <a:cs typeface="Mangal" pitchFamily="2"/>
              </a:rPr>
              <a:t>SEÑOR TU VOZ QUE ME LLAMO</a:t>
            </a:r>
          </a:p>
          <a:p>
            <a:pPr lvl="0" algn="ctr">
              <a:defRPr sz="1800" b="0" i="0" u="none" strike="noStrike" kern="0" cap="none" spc="0" baseline="0">
                <a:solidFill>
                  <a:srgbClr val="000000"/>
                </a:solidFill>
                <a:uFillTx/>
              </a:defRPr>
            </a:pPr>
            <a:r>
              <a:rPr lang="es-ES" sz="2800" b="1" dirty="0">
                <a:latin typeface="Action Man" pitchFamily="2" charset="0"/>
                <a:ea typeface="Microsoft YaHei" pitchFamily="2"/>
                <a:cs typeface="Mangal" pitchFamily="2"/>
              </a:rPr>
              <a:t>Y ME PIDIO QUE ME ENTREGASE A MIS HERMANOS</a:t>
            </a:r>
          </a:p>
          <a:p>
            <a:pPr lvl="0" algn="ctr">
              <a:defRPr sz="1800" b="0" i="0" u="none" strike="noStrike" kern="0" cap="none" spc="0" baseline="0">
                <a:solidFill>
                  <a:srgbClr val="000000"/>
                </a:solidFill>
                <a:uFillTx/>
              </a:defRPr>
            </a:pPr>
            <a:r>
              <a:rPr lang="es-ES" sz="2800" b="1" dirty="0">
                <a:latin typeface="Action Man" pitchFamily="2" charset="0"/>
                <a:ea typeface="Microsoft YaHei" pitchFamily="2"/>
                <a:cs typeface="Mangal" pitchFamily="2"/>
              </a:rPr>
              <a:t>ESA VOZ ME TRANSFORMO</a:t>
            </a:r>
          </a:p>
          <a:p>
            <a:pPr lvl="0" algn="ctr">
              <a:defRPr sz="1800" b="0" i="0" u="none" strike="noStrike" kern="0" cap="none" spc="0" baseline="0">
                <a:solidFill>
                  <a:srgbClr val="000000"/>
                </a:solidFill>
                <a:uFillTx/>
              </a:defRPr>
            </a:pPr>
            <a:r>
              <a:rPr lang="es-ES" sz="2800" b="1" dirty="0">
                <a:latin typeface="Action Man" pitchFamily="2" charset="0"/>
                <a:ea typeface="Microsoft YaHei" pitchFamily="2"/>
                <a:cs typeface="Mangal" pitchFamily="2"/>
              </a:rPr>
              <a:t>MI VIDA ENTERA YA CAMBIO</a:t>
            </a:r>
          </a:p>
          <a:p>
            <a:pPr lvl="0" algn="ctr">
              <a:defRPr sz="1800" b="0" i="0" u="none" strike="noStrike" kern="0" cap="none" spc="0" baseline="0">
                <a:solidFill>
                  <a:srgbClr val="000000"/>
                </a:solidFill>
                <a:uFillTx/>
              </a:defRPr>
            </a:pPr>
            <a:r>
              <a:rPr lang="es-ES" sz="2800" b="1" dirty="0">
                <a:latin typeface="Action Man" pitchFamily="2" charset="0"/>
                <a:ea typeface="Microsoft YaHei" pitchFamily="2"/>
                <a:cs typeface="Mangal" pitchFamily="2"/>
              </a:rPr>
              <a:t>Y SOLO PIENSO AHORA SEÑOR EN REPETIRTE</a:t>
            </a:r>
          </a:p>
          <a:p>
            <a:pPr lvl="0" algn="ctr">
              <a:defRPr sz="1800" b="0" i="0" u="none" strike="noStrike" kern="0" cap="none" spc="0" baseline="0">
                <a:solidFill>
                  <a:srgbClr val="000000"/>
                </a:solidFill>
                <a:uFillTx/>
              </a:defRPr>
            </a:pPr>
            <a:endParaRPr lang="es-ES" sz="2800" b="1" dirty="0">
              <a:latin typeface="Action Man" pitchFamily="2" charset="0"/>
              <a:ea typeface="Microsoft YaHei" pitchFamily="2"/>
              <a:cs typeface="Mangal" pitchFamily="2"/>
            </a:endParaRPr>
          </a:p>
          <a:p>
            <a:pPr lvl="0" algn="ctr">
              <a:defRPr sz="1800" b="0" i="0" u="none" strike="noStrike" kern="0" cap="none" spc="0" baseline="0">
                <a:solidFill>
                  <a:srgbClr val="000000"/>
                </a:solidFill>
                <a:uFillTx/>
              </a:defRPr>
            </a:pPr>
            <a:r>
              <a:rPr lang="es-ES" sz="2800" b="1" i="1" dirty="0">
                <a:latin typeface="Action Man" pitchFamily="2" charset="0"/>
                <a:ea typeface="Microsoft YaHei" pitchFamily="2"/>
                <a:cs typeface="Mangal" pitchFamily="2"/>
              </a:rPr>
              <a:t>PADRE NUESTRO, EN TI CREEMOS</a:t>
            </a:r>
          </a:p>
          <a:p>
            <a:pPr lvl="0" algn="ctr">
              <a:defRPr sz="1800" b="0" i="0" u="none" strike="noStrike" kern="0" cap="none" spc="0" baseline="0">
                <a:solidFill>
                  <a:srgbClr val="000000"/>
                </a:solidFill>
                <a:uFillTx/>
              </a:defRPr>
            </a:pPr>
            <a:r>
              <a:rPr lang="es-ES" sz="2800" b="1" i="1" dirty="0">
                <a:latin typeface="Action Man" pitchFamily="2" charset="0"/>
                <a:ea typeface="Microsoft YaHei" pitchFamily="2"/>
                <a:cs typeface="Mangal" pitchFamily="2"/>
              </a:rPr>
              <a:t>PADRE NUESTRO, TE OFRECEMOS</a:t>
            </a:r>
          </a:p>
          <a:p>
            <a:pPr lvl="0" algn="ctr">
              <a:defRPr sz="1800" b="0" i="0" u="none" strike="noStrike" kern="0" cap="none" spc="0" baseline="0">
                <a:solidFill>
                  <a:srgbClr val="000000"/>
                </a:solidFill>
                <a:uFillTx/>
              </a:defRPr>
            </a:pPr>
            <a:r>
              <a:rPr lang="es-ES" sz="2800" b="1" i="1" dirty="0">
                <a:latin typeface="Action Man" pitchFamily="2" charset="0"/>
                <a:ea typeface="Microsoft YaHei" pitchFamily="2"/>
                <a:cs typeface="Mangal" pitchFamily="2"/>
              </a:rPr>
              <a:t>PADRE NUESTRO, NUESTRAS MANOS</a:t>
            </a:r>
            <a:r>
              <a:rPr lang="es-ES" sz="2800" b="1" dirty="0">
                <a:latin typeface="Action Man" pitchFamily="2" charset="0"/>
                <a:ea typeface="Microsoft YaHei" pitchFamily="2"/>
                <a:cs typeface="Mangal" pitchFamily="2"/>
              </a:rPr>
              <a:t> </a:t>
            </a:r>
            <a:r>
              <a:rPr lang="es-ES" sz="2800" b="1" i="1" dirty="0">
                <a:latin typeface="Action Man" pitchFamily="2" charset="0"/>
                <a:ea typeface="Microsoft YaHei" pitchFamily="2"/>
                <a:cs typeface="Mangal" pitchFamily="2"/>
              </a:rPr>
              <a:t>DE HERMANOS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pic>
        <p:nvPicPr>
          <p:cNvPr id="2" name="2 Imagen" descr="paz1.jpg"/>
          <p:cNvPicPr>
            <a:picLocks noChangeAspect="1"/>
          </p:cNvPicPr>
          <p:nvPr/>
        </p:nvPicPr>
        <p:blipFill>
          <a:blip r:embed="rId3" cstate="print"/>
          <a:stretch>
            <a:fillRect/>
          </a:stretch>
        </p:blipFill>
        <p:spPr>
          <a:xfrm>
            <a:off x="-72178" y="0"/>
            <a:ext cx="9254839" cy="6857999"/>
          </a:xfrm>
          <a:prstGeom prst="rect">
            <a:avLst/>
          </a:prstGeom>
          <a:noFill/>
          <a:ln>
            <a:noFill/>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Rectangle 4"/>
          <p:cNvSpPr/>
          <p:nvPr/>
        </p:nvSpPr>
        <p:spPr>
          <a:xfrm>
            <a:off x="179277" y="-680039"/>
            <a:ext cx="5213158" cy="795563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1440" tIns="45720" rIns="91440" bIns="45720" anchor="ctr" anchorCtr="1" compatLnSpc="0">
            <a:spAutoFit/>
          </a:bodyPr>
          <a:lstStyle/>
          <a:p>
            <a:pPr marL="0" marR="0" lvl="0" indent="0" algn="ctr" defTabSz="914400" rtl="0" fontAlgn="auto" hangingPunct="1">
              <a:lnSpc>
                <a:spcPct val="100000"/>
              </a:lnSpc>
              <a:spcBef>
                <a:spcPts val="0"/>
              </a:spcBef>
              <a:spcAft>
                <a:spcPts val="0"/>
              </a:spcAft>
              <a:buNone/>
              <a:tabLst>
                <a:tab pos="2044799" algn="l"/>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Calibri" pitchFamily="18"/>
              <a:ea typeface="Microsoft YaHei" pitchFamily="2"/>
              <a:cs typeface="Mangal" pitchFamily="2"/>
            </a:endParaRPr>
          </a:p>
          <a:p>
            <a:pPr marL="0" marR="0" lvl="0" indent="0" algn="ctr" defTabSz="914400" rtl="0" fontAlgn="auto" hangingPunct="1">
              <a:lnSpc>
                <a:spcPct val="100000"/>
              </a:lnSpc>
              <a:spcBef>
                <a:spcPts val="0"/>
              </a:spcBef>
              <a:spcAft>
                <a:spcPts val="0"/>
              </a:spcAft>
              <a:buNone/>
              <a:tabLst>
                <a:tab pos="2044799" algn="l"/>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Calibri" pitchFamily="18"/>
              <a:ea typeface="Microsoft YaHei" pitchFamily="2"/>
              <a:cs typeface="Mangal" pitchFamily="2"/>
            </a:endParaRPr>
          </a:p>
          <a:p>
            <a:pPr marL="0" marR="0" lvl="0" indent="0" algn="ctr" defTabSz="914400" rtl="0" fontAlgn="auto" hangingPunct="1">
              <a:lnSpc>
                <a:spcPct val="100000"/>
              </a:lnSpc>
              <a:spcBef>
                <a:spcPts val="0"/>
              </a:spcBef>
              <a:spcAft>
                <a:spcPts val="0"/>
              </a:spcAft>
              <a:buNone/>
              <a:tabLst>
                <a:tab pos="2044799" algn="l"/>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Calibri" pitchFamily="18"/>
              <a:ea typeface="Microsoft YaHei" pitchFamily="2"/>
              <a:cs typeface="Mangal" pitchFamily="2"/>
            </a:endParaRPr>
          </a:p>
          <a:p>
            <a:pPr marL="0" marR="0" lvl="0" indent="0" algn="ctr" defTabSz="914400" rtl="0" fontAlgn="auto" hangingPunct="1">
              <a:lnSpc>
                <a:spcPct val="100000"/>
              </a:lnSpc>
              <a:spcBef>
                <a:spcPts val="0"/>
              </a:spcBef>
              <a:spcAft>
                <a:spcPts val="0"/>
              </a:spcAft>
              <a:buNone/>
              <a:tabLst>
                <a:tab pos="2044799" algn="l"/>
              </a:tabLst>
              <a:defRPr sz="1800" b="0" i="0" u="none" strike="noStrike" kern="0" cap="none" spc="0" baseline="0">
                <a:solidFill>
                  <a:srgbClr val="000000"/>
                </a:solidFill>
                <a:uFillTx/>
              </a:defRPr>
            </a:pPr>
            <a:r>
              <a:rPr lang="es-ES" sz="2400" b="0" i="0" u="none" strike="noStrike" kern="1200" cap="none" spc="0" baseline="0">
                <a:solidFill>
                  <a:srgbClr val="000000"/>
                </a:solidFill>
                <a:uFillTx/>
                <a:latin typeface="Calibri" pitchFamily="18"/>
                <a:ea typeface="Microsoft YaHei" pitchFamily="2"/>
                <a:cs typeface="Mangal" pitchFamily="2"/>
              </a:rPr>
              <a:t>LA PAZ TE DOY A TI MI HERMANO</a:t>
            </a:r>
          </a:p>
          <a:p>
            <a:pPr marL="0" marR="0" lvl="0" indent="0" algn="ctr" defTabSz="914400" rtl="0" fontAlgn="auto" hangingPunct="1">
              <a:lnSpc>
                <a:spcPct val="100000"/>
              </a:lnSpc>
              <a:spcBef>
                <a:spcPts val="0"/>
              </a:spcBef>
              <a:spcAft>
                <a:spcPts val="0"/>
              </a:spcAft>
              <a:buNone/>
              <a:tabLst>
                <a:tab pos="2044799" algn="l"/>
              </a:tabLst>
              <a:defRPr sz="1800" b="0" i="0" u="none" strike="noStrike" kern="0" cap="none" spc="0" baseline="0">
                <a:solidFill>
                  <a:srgbClr val="000000"/>
                </a:solidFill>
                <a:uFillTx/>
              </a:defRPr>
            </a:pPr>
            <a:r>
              <a:rPr lang="es-ES" sz="2400" b="0" i="0" u="none" strike="noStrike" kern="1200" cap="none" spc="0" baseline="0">
                <a:solidFill>
                  <a:srgbClr val="000000"/>
                </a:solidFill>
                <a:uFillTx/>
                <a:latin typeface="Calibri" pitchFamily="18"/>
                <a:ea typeface="Microsoft YaHei" pitchFamily="2"/>
                <a:cs typeface="Mangal" pitchFamily="2"/>
              </a:rPr>
              <a:t>LA PAZ QUE DIOS ME REGALO</a:t>
            </a:r>
          </a:p>
          <a:p>
            <a:pPr marL="0" marR="0" lvl="0" indent="0" algn="ctr" defTabSz="914400" rtl="0" fontAlgn="auto" hangingPunct="1">
              <a:lnSpc>
                <a:spcPct val="100000"/>
              </a:lnSpc>
              <a:spcBef>
                <a:spcPts val="0"/>
              </a:spcBef>
              <a:spcAft>
                <a:spcPts val="0"/>
              </a:spcAft>
              <a:buNone/>
              <a:tabLst>
                <a:tab pos="2044799" algn="l"/>
              </a:tabLst>
              <a:defRPr sz="1800" b="0" i="0" u="none" strike="noStrike" kern="0" cap="none" spc="0" baseline="0">
                <a:solidFill>
                  <a:srgbClr val="000000"/>
                </a:solidFill>
                <a:uFillTx/>
              </a:defRPr>
            </a:pPr>
            <a:r>
              <a:rPr lang="es-ES" sz="2400" b="0" i="0" u="none" strike="noStrike" kern="1200" cap="none" spc="0" baseline="0">
                <a:solidFill>
                  <a:srgbClr val="000000"/>
                </a:solidFill>
                <a:uFillTx/>
                <a:latin typeface="Calibri" pitchFamily="18"/>
                <a:ea typeface="Microsoft YaHei" pitchFamily="2"/>
                <a:cs typeface="Mangal" pitchFamily="2"/>
              </a:rPr>
              <a:t>Y EN UN ABRAZO A TI TE ENTREGO</a:t>
            </a:r>
          </a:p>
          <a:p>
            <a:pPr marL="0" marR="0" lvl="0" indent="0" algn="ctr" defTabSz="914400" rtl="0" fontAlgn="auto" hangingPunct="1">
              <a:lnSpc>
                <a:spcPct val="100000"/>
              </a:lnSpc>
              <a:spcBef>
                <a:spcPts val="0"/>
              </a:spcBef>
              <a:spcAft>
                <a:spcPts val="0"/>
              </a:spcAft>
              <a:buNone/>
              <a:tabLst>
                <a:tab pos="2044799" algn="l"/>
              </a:tabLst>
              <a:defRPr sz="1800" b="0" i="0" u="none" strike="noStrike" kern="0" cap="none" spc="0" baseline="0">
                <a:solidFill>
                  <a:srgbClr val="000000"/>
                </a:solidFill>
                <a:uFillTx/>
              </a:defRPr>
            </a:pPr>
            <a:r>
              <a:rPr lang="es-ES" sz="2400" b="0" i="0" u="none" strike="noStrike" kern="1200" cap="none" spc="0" baseline="0">
                <a:solidFill>
                  <a:srgbClr val="000000"/>
                </a:solidFill>
                <a:uFillTx/>
                <a:latin typeface="Calibri" pitchFamily="18"/>
                <a:ea typeface="Microsoft YaHei" pitchFamily="2"/>
                <a:cs typeface="Mangal" pitchFamily="2"/>
              </a:rPr>
              <a:t>LA PAZ QUE LLEVO EN MI CORAZON</a:t>
            </a:r>
          </a:p>
          <a:p>
            <a:pPr marL="0" marR="0" lvl="0" indent="0" algn="ctr" defTabSz="914400" rtl="0" fontAlgn="auto" hangingPunct="1">
              <a:lnSpc>
                <a:spcPct val="100000"/>
              </a:lnSpc>
              <a:spcBef>
                <a:spcPts val="0"/>
              </a:spcBef>
              <a:spcAft>
                <a:spcPts val="0"/>
              </a:spcAft>
              <a:buNone/>
              <a:tabLst>
                <a:tab pos="2044799" algn="l"/>
              </a:tabLst>
              <a:defRPr sz="1800" b="0" i="0" u="none" strike="noStrike" kern="0" cap="none" spc="0" baseline="0">
                <a:solidFill>
                  <a:srgbClr val="000000"/>
                </a:solidFill>
                <a:uFillTx/>
              </a:defRPr>
            </a:pPr>
            <a:endParaRPr lang="es-ES" sz="2400" b="0" i="0" u="none" strike="noStrike" kern="1200" cap="none" spc="0" baseline="0">
              <a:solidFill>
                <a:srgbClr val="000000"/>
              </a:solidFill>
              <a:uFillTx/>
              <a:latin typeface="Calibri" pitchFamily="18"/>
              <a:ea typeface="Microsoft YaHei" pitchFamily="2"/>
              <a:cs typeface="Mangal" pitchFamily="2"/>
            </a:endParaRPr>
          </a:p>
          <a:p>
            <a:pPr marL="0" marR="0" lvl="0" indent="0" algn="ctr" defTabSz="914400" rtl="0" fontAlgn="auto" hangingPunct="1">
              <a:lnSpc>
                <a:spcPct val="100000"/>
              </a:lnSpc>
              <a:spcBef>
                <a:spcPts val="0"/>
              </a:spcBef>
              <a:spcAft>
                <a:spcPts val="0"/>
              </a:spcAft>
              <a:buNone/>
              <a:tabLst>
                <a:tab pos="2044799" algn="l"/>
              </a:tabLst>
              <a:defRPr sz="1800" b="0" i="0" u="none" strike="noStrike" kern="0" cap="none" spc="0" baseline="0">
                <a:solidFill>
                  <a:srgbClr val="000000"/>
                </a:solidFill>
                <a:uFillTx/>
              </a:defRPr>
            </a:pPr>
            <a:r>
              <a:rPr lang="es-ES" sz="2400" b="0" i="1" u="none" strike="noStrike" kern="1200" cap="none" spc="0" baseline="0">
                <a:solidFill>
                  <a:srgbClr val="000000"/>
                </a:solidFill>
                <a:uFillTx/>
                <a:latin typeface="Calibri" pitchFamily="18"/>
                <a:ea typeface="Microsoft YaHei" pitchFamily="2"/>
                <a:cs typeface="Mangal" pitchFamily="2"/>
              </a:rPr>
              <a:t>RECIBELA RECÍBELA</a:t>
            </a:r>
          </a:p>
          <a:p>
            <a:pPr marL="0" marR="0" lvl="0" indent="0" algn="ctr" defTabSz="914400" rtl="0" fontAlgn="auto" hangingPunct="1">
              <a:lnSpc>
                <a:spcPct val="100000"/>
              </a:lnSpc>
              <a:spcBef>
                <a:spcPts val="0"/>
              </a:spcBef>
              <a:spcAft>
                <a:spcPts val="0"/>
              </a:spcAft>
              <a:buNone/>
              <a:tabLst>
                <a:tab pos="2044799" algn="l"/>
              </a:tabLst>
              <a:defRPr sz="1800" b="0" i="0" u="none" strike="noStrike" kern="0" cap="none" spc="0" baseline="0">
                <a:solidFill>
                  <a:srgbClr val="000000"/>
                </a:solidFill>
                <a:uFillTx/>
              </a:defRPr>
            </a:pPr>
            <a:r>
              <a:rPr lang="es-ES" sz="2400" b="0" i="1" u="none" strike="noStrike" kern="1200" cap="none" spc="0" baseline="0">
                <a:solidFill>
                  <a:srgbClr val="000000"/>
                </a:solidFill>
                <a:uFillTx/>
                <a:latin typeface="Calibri" pitchFamily="18"/>
                <a:ea typeface="Microsoft YaHei" pitchFamily="2"/>
                <a:cs typeface="Mangal" pitchFamily="2"/>
              </a:rPr>
              <a:t>ESTA ES LA PAZ</a:t>
            </a:r>
          </a:p>
          <a:p>
            <a:pPr marL="0" marR="0" lvl="0" indent="0" algn="ctr" defTabSz="914400" rtl="0" fontAlgn="auto" hangingPunct="1">
              <a:lnSpc>
                <a:spcPct val="100000"/>
              </a:lnSpc>
              <a:spcBef>
                <a:spcPts val="0"/>
              </a:spcBef>
              <a:spcAft>
                <a:spcPts val="0"/>
              </a:spcAft>
              <a:buNone/>
              <a:tabLst>
                <a:tab pos="2044799" algn="l"/>
              </a:tabLst>
              <a:defRPr sz="1800" b="0" i="0" u="none" strike="noStrike" kern="0" cap="none" spc="0" baseline="0">
                <a:solidFill>
                  <a:srgbClr val="000000"/>
                </a:solidFill>
                <a:uFillTx/>
              </a:defRPr>
            </a:pPr>
            <a:r>
              <a:rPr lang="es-ES" sz="2400" b="0" i="1" u="none" strike="noStrike" kern="1200" cap="none" spc="0" baseline="0">
                <a:solidFill>
                  <a:srgbClr val="000000"/>
                </a:solidFill>
                <a:uFillTx/>
                <a:latin typeface="Calibri" pitchFamily="18"/>
                <a:ea typeface="Microsoft YaHei" pitchFamily="2"/>
                <a:cs typeface="Mangal" pitchFamily="2"/>
              </a:rPr>
              <a:t>QUE EL MUNDO NO TE PUEDE DAR</a:t>
            </a:r>
          </a:p>
          <a:p>
            <a:pPr marL="0" marR="0" lvl="0" indent="0" algn="ctr" defTabSz="914400" rtl="0" fontAlgn="auto" hangingPunct="1">
              <a:lnSpc>
                <a:spcPct val="100000"/>
              </a:lnSpc>
              <a:spcBef>
                <a:spcPts val="0"/>
              </a:spcBef>
              <a:spcAft>
                <a:spcPts val="0"/>
              </a:spcAft>
              <a:buNone/>
              <a:tabLst>
                <a:tab pos="2044799" algn="l"/>
              </a:tabLst>
              <a:defRPr sz="1800" b="0" i="0" u="none" strike="noStrike" kern="0" cap="none" spc="0" baseline="0">
                <a:solidFill>
                  <a:srgbClr val="000000"/>
                </a:solidFill>
                <a:uFillTx/>
              </a:defRPr>
            </a:pPr>
            <a:endParaRPr lang="es-ES" sz="2400" b="0" i="0" u="none" strike="noStrike" kern="1200" cap="none" spc="0" baseline="0">
              <a:solidFill>
                <a:srgbClr val="000000"/>
              </a:solidFill>
              <a:uFillTx/>
              <a:latin typeface="Calibri" pitchFamily="18"/>
              <a:ea typeface="Microsoft YaHei" pitchFamily="2"/>
              <a:cs typeface="Mangal" pitchFamily="2"/>
            </a:endParaRPr>
          </a:p>
          <a:p>
            <a:pPr marL="0" marR="0" lvl="0" indent="0" algn="ctr" defTabSz="914400" rtl="0" fontAlgn="auto" hangingPunct="1">
              <a:lnSpc>
                <a:spcPct val="100000"/>
              </a:lnSpc>
              <a:spcBef>
                <a:spcPts val="0"/>
              </a:spcBef>
              <a:spcAft>
                <a:spcPts val="0"/>
              </a:spcAft>
              <a:buNone/>
              <a:tabLst>
                <a:tab pos="2044799" algn="l"/>
              </a:tabLst>
              <a:defRPr sz="1800" b="0" i="0" u="none" strike="noStrike" kern="0" cap="none" spc="0" baseline="0">
                <a:solidFill>
                  <a:srgbClr val="000000"/>
                </a:solidFill>
                <a:uFillTx/>
              </a:defRPr>
            </a:pPr>
            <a:r>
              <a:rPr lang="es-ES" sz="2400" b="0" i="0" u="none" strike="noStrike" kern="1200" cap="none" spc="0" baseline="0">
                <a:solidFill>
                  <a:srgbClr val="000000"/>
                </a:solidFill>
                <a:uFillTx/>
                <a:latin typeface="Calibri" pitchFamily="18"/>
                <a:ea typeface="Microsoft YaHei" pitchFamily="2"/>
                <a:cs typeface="Mangal" pitchFamily="2"/>
              </a:rPr>
              <a:t>LA PAZ TE DOY A TI MI HERMANO</a:t>
            </a:r>
          </a:p>
          <a:p>
            <a:pPr marL="0" marR="0" lvl="0" indent="0" algn="ctr" defTabSz="914400" rtl="0" fontAlgn="auto" hangingPunct="1">
              <a:lnSpc>
                <a:spcPct val="100000"/>
              </a:lnSpc>
              <a:spcBef>
                <a:spcPts val="0"/>
              </a:spcBef>
              <a:spcAft>
                <a:spcPts val="0"/>
              </a:spcAft>
              <a:buNone/>
              <a:tabLst>
                <a:tab pos="2044799" algn="l"/>
              </a:tabLst>
              <a:defRPr sz="1800" b="0" i="0" u="none" strike="noStrike" kern="0" cap="none" spc="0" baseline="0">
                <a:solidFill>
                  <a:srgbClr val="000000"/>
                </a:solidFill>
                <a:uFillTx/>
              </a:defRPr>
            </a:pPr>
            <a:r>
              <a:rPr lang="es-ES" sz="2400" b="0" i="0" u="none" strike="noStrike" kern="1200" cap="none" spc="0" baseline="0">
                <a:solidFill>
                  <a:srgbClr val="000000"/>
                </a:solidFill>
                <a:uFillTx/>
                <a:latin typeface="Calibri" pitchFamily="18"/>
                <a:ea typeface="Microsoft YaHei" pitchFamily="2"/>
                <a:cs typeface="Mangal" pitchFamily="2"/>
              </a:rPr>
              <a:t>LA PAZ QUE DIOS ME REGALO</a:t>
            </a:r>
          </a:p>
          <a:p>
            <a:pPr marL="0" marR="0" lvl="0" indent="0" algn="ctr" defTabSz="914400" rtl="0" fontAlgn="auto" hangingPunct="1">
              <a:lnSpc>
                <a:spcPct val="100000"/>
              </a:lnSpc>
              <a:spcBef>
                <a:spcPts val="0"/>
              </a:spcBef>
              <a:spcAft>
                <a:spcPts val="0"/>
              </a:spcAft>
              <a:buNone/>
              <a:tabLst>
                <a:tab pos="2044799" algn="l"/>
              </a:tabLst>
              <a:defRPr sz="1800" b="0" i="0" u="none" strike="noStrike" kern="0" cap="none" spc="0" baseline="0">
                <a:solidFill>
                  <a:srgbClr val="000000"/>
                </a:solidFill>
                <a:uFillTx/>
              </a:defRPr>
            </a:pPr>
            <a:r>
              <a:rPr lang="es-ES" sz="2400" b="0" i="0" u="none" strike="noStrike" kern="1200" cap="none" spc="0" baseline="0">
                <a:solidFill>
                  <a:srgbClr val="000000"/>
                </a:solidFill>
                <a:uFillTx/>
                <a:latin typeface="Calibri" pitchFamily="18"/>
                <a:ea typeface="Microsoft YaHei" pitchFamily="2"/>
                <a:cs typeface="Mangal" pitchFamily="2"/>
              </a:rPr>
              <a:t>Y EN UN ABRAZO A TI TE ENTREGO</a:t>
            </a:r>
          </a:p>
          <a:p>
            <a:pPr marL="0" marR="0" lvl="0" indent="0" algn="ctr" defTabSz="914400" rtl="0" fontAlgn="auto" hangingPunct="1">
              <a:lnSpc>
                <a:spcPct val="100000"/>
              </a:lnSpc>
              <a:spcBef>
                <a:spcPts val="0"/>
              </a:spcBef>
              <a:spcAft>
                <a:spcPts val="0"/>
              </a:spcAft>
              <a:buNone/>
              <a:tabLst>
                <a:tab pos="2044799" algn="l"/>
              </a:tabLst>
              <a:defRPr sz="1800" b="0" i="0" u="none" strike="noStrike" kern="0" cap="none" spc="0" baseline="0">
                <a:solidFill>
                  <a:srgbClr val="000000"/>
                </a:solidFill>
                <a:uFillTx/>
              </a:defRPr>
            </a:pPr>
            <a:r>
              <a:rPr lang="es-ES" sz="2400" b="0" i="0" u="none" strike="noStrike" kern="1200" cap="none" spc="0" baseline="0">
                <a:solidFill>
                  <a:srgbClr val="000000"/>
                </a:solidFill>
                <a:uFillTx/>
                <a:latin typeface="Calibri" pitchFamily="18"/>
                <a:ea typeface="Microsoft YaHei" pitchFamily="2"/>
                <a:cs typeface="Mangal" pitchFamily="2"/>
              </a:rPr>
              <a:t>LA PAZ QUE LLEVO EN MI CORAZON</a:t>
            </a:r>
          </a:p>
          <a:p>
            <a:pPr marL="0" marR="0" lvl="0" indent="0" algn="ctr" defTabSz="914400" rtl="0" fontAlgn="auto" hangingPunct="1">
              <a:lnSpc>
                <a:spcPct val="100000"/>
              </a:lnSpc>
              <a:spcBef>
                <a:spcPts val="0"/>
              </a:spcBef>
              <a:spcAft>
                <a:spcPts val="0"/>
              </a:spcAft>
              <a:buNone/>
              <a:tabLst>
                <a:tab pos="2044799" algn="l"/>
              </a:tabLst>
              <a:defRPr sz="1800" b="0" i="0" u="none" strike="noStrike" kern="0" cap="none" spc="0" baseline="0">
                <a:solidFill>
                  <a:srgbClr val="000000"/>
                </a:solidFill>
                <a:uFillTx/>
              </a:defRPr>
            </a:pPr>
            <a:endParaRPr lang="es-ES" sz="2400" b="0" i="0" u="none" strike="noStrike" kern="1200" cap="none" spc="0" baseline="0">
              <a:solidFill>
                <a:srgbClr val="000000"/>
              </a:solidFill>
              <a:uFillTx/>
              <a:latin typeface="Calibri" pitchFamily="18"/>
              <a:ea typeface="Microsoft YaHei" pitchFamily="2"/>
              <a:cs typeface="Mangal" pitchFamily="2"/>
            </a:endParaRPr>
          </a:p>
          <a:p>
            <a:pPr marL="0" marR="0" lvl="0" indent="0" algn="ctr" defTabSz="914400" rtl="0" fontAlgn="auto" hangingPunct="1">
              <a:lnSpc>
                <a:spcPct val="100000"/>
              </a:lnSpc>
              <a:spcBef>
                <a:spcPts val="0"/>
              </a:spcBef>
              <a:spcAft>
                <a:spcPts val="0"/>
              </a:spcAft>
              <a:buNone/>
              <a:tabLst>
                <a:tab pos="2044799" algn="l"/>
              </a:tabLst>
              <a:defRPr sz="1800" b="0" i="0" u="none" strike="noStrike" kern="0" cap="none" spc="0" baseline="0">
                <a:solidFill>
                  <a:srgbClr val="000000"/>
                </a:solidFill>
                <a:uFillTx/>
              </a:defRPr>
            </a:pPr>
            <a:r>
              <a:rPr lang="es-ES" sz="2400" b="0" i="1" u="none" strike="noStrike" kern="1200" cap="none" spc="0" baseline="0">
                <a:solidFill>
                  <a:srgbClr val="000000"/>
                </a:solidFill>
                <a:uFillTx/>
                <a:latin typeface="Calibri" pitchFamily="18"/>
                <a:ea typeface="Microsoft YaHei" pitchFamily="2"/>
                <a:cs typeface="Mangal" pitchFamily="2"/>
              </a:rPr>
              <a:t>RECIBELA RECÍBELA</a:t>
            </a:r>
          </a:p>
          <a:p>
            <a:pPr marL="0" marR="0" lvl="0" indent="0" algn="ctr" defTabSz="914400" rtl="0" fontAlgn="auto" hangingPunct="1">
              <a:lnSpc>
                <a:spcPct val="100000"/>
              </a:lnSpc>
              <a:spcBef>
                <a:spcPts val="0"/>
              </a:spcBef>
              <a:spcAft>
                <a:spcPts val="0"/>
              </a:spcAft>
              <a:buNone/>
              <a:tabLst>
                <a:tab pos="2044799" algn="l"/>
              </a:tabLst>
              <a:defRPr sz="1800" b="0" i="0" u="none" strike="noStrike" kern="0" cap="none" spc="0" baseline="0">
                <a:solidFill>
                  <a:srgbClr val="000000"/>
                </a:solidFill>
                <a:uFillTx/>
              </a:defRPr>
            </a:pPr>
            <a:r>
              <a:rPr lang="es-ES" sz="2400" b="0" i="1" u="none" strike="noStrike" kern="1200" cap="none" spc="0" baseline="0">
                <a:solidFill>
                  <a:srgbClr val="000000"/>
                </a:solidFill>
                <a:uFillTx/>
                <a:latin typeface="Calibri" pitchFamily="18"/>
                <a:ea typeface="Microsoft YaHei" pitchFamily="2"/>
                <a:cs typeface="Mangal" pitchFamily="2"/>
              </a:rPr>
              <a:t>ESTA ES LA PAZ</a:t>
            </a:r>
          </a:p>
          <a:p>
            <a:pPr marL="0" marR="0" lvl="0" indent="0" algn="ctr" defTabSz="914400" rtl="0" fontAlgn="auto" hangingPunct="1">
              <a:lnSpc>
                <a:spcPct val="100000"/>
              </a:lnSpc>
              <a:spcBef>
                <a:spcPts val="0"/>
              </a:spcBef>
              <a:spcAft>
                <a:spcPts val="0"/>
              </a:spcAft>
              <a:buNone/>
              <a:tabLst>
                <a:tab pos="2044799" algn="l"/>
              </a:tabLst>
              <a:defRPr sz="1800" b="0" i="0" u="none" strike="noStrike" kern="0" cap="none" spc="0" baseline="0">
                <a:solidFill>
                  <a:srgbClr val="000000"/>
                </a:solidFill>
                <a:uFillTx/>
              </a:defRPr>
            </a:pPr>
            <a:r>
              <a:rPr lang="es-ES" sz="2400" b="0" i="1" u="none" strike="noStrike" kern="1200" cap="none" spc="0" baseline="0">
                <a:solidFill>
                  <a:srgbClr val="000000"/>
                </a:solidFill>
                <a:uFillTx/>
                <a:latin typeface="Calibri" pitchFamily="18"/>
                <a:ea typeface="Microsoft YaHei" pitchFamily="2"/>
                <a:cs typeface="Mangal" pitchFamily="2"/>
              </a:rPr>
              <a:t>QUE EL MUNDO NO TE PUEDE DAR</a:t>
            </a:r>
          </a:p>
          <a:p>
            <a:pPr marL="0" marR="0" lvl="0" indent="0" algn="ctr" defTabSz="914400" rtl="0" fontAlgn="auto" hangingPunct="1">
              <a:lnSpc>
                <a:spcPct val="100000"/>
              </a:lnSpc>
              <a:spcBef>
                <a:spcPts val="0"/>
              </a:spcBef>
              <a:spcAft>
                <a:spcPts val="0"/>
              </a:spcAft>
              <a:buNone/>
              <a:tabLst>
                <a:tab pos="2044799" algn="l"/>
              </a:tabLst>
              <a:defRPr sz="1800" b="0" i="0" u="none" strike="noStrike" kern="0" cap="none" spc="0" baseline="0">
                <a:solidFill>
                  <a:srgbClr val="000000"/>
                </a:solidFill>
                <a:uFillTx/>
              </a:defRPr>
            </a:pPr>
            <a:endParaRPr lang="es-ES" sz="1800" b="0" i="1" u="none" strike="noStrike" kern="1200" cap="none" spc="0" baseline="0">
              <a:solidFill>
                <a:srgbClr val="000000"/>
              </a:solidFill>
              <a:uFillTx/>
              <a:latin typeface="Calibri" pitchFamily="18"/>
              <a:ea typeface="Microsoft YaHei" pitchFamily="2"/>
              <a:cs typeface="Mangal" pitchFamily="2"/>
            </a:endParaRPr>
          </a:p>
          <a:p>
            <a:pPr marL="0" marR="0" lvl="0" indent="0" algn="ctr" defTabSz="914400" rtl="0" fontAlgn="auto" hangingPunct="1">
              <a:lnSpc>
                <a:spcPct val="100000"/>
              </a:lnSpc>
              <a:spcBef>
                <a:spcPts val="0"/>
              </a:spcBef>
              <a:spcAft>
                <a:spcPts val="0"/>
              </a:spcAft>
              <a:buNone/>
              <a:tabLst>
                <a:tab pos="2044799" algn="l"/>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Calibri" pitchFamily="18"/>
              <a:ea typeface="Microsoft YaHei" pitchFamily="2"/>
              <a:cs typeface="Mangal" pitchFamily="2"/>
            </a:endParaRPr>
          </a:p>
          <a:p>
            <a:pPr marL="0" marR="0" lvl="0" indent="0" algn="ctr" defTabSz="914400" rtl="0" fontAlgn="auto" hangingPunct="0">
              <a:lnSpc>
                <a:spcPct val="100000"/>
              </a:lnSpc>
              <a:spcBef>
                <a:spcPts val="0"/>
              </a:spcBef>
              <a:spcAft>
                <a:spcPts val="0"/>
              </a:spcAft>
              <a:buNone/>
              <a:tabLst>
                <a:tab pos="2044799" algn="l"/>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Calibri" pitchFamily="18"/>
              <a:ea typeface="Microsoft YaHei" pitchFamily="2"/>
              <a:cs typeface="Mangal" pitchFamily="2"/>
            </a:endParaRPr>
          </a:p>
        </p:txBody>
      </p:sp>
      <p:pic>
        <p:nvPicPr>
          <p:cNvPr id="3" name="5 Imagen"/>
          <p:cNvPicPr>
            <a:picLocks noChangeAspect="1"/>
          </p:cNvPicPr>
          <p:nvPr/>
        </p:nvPicPr>
        <p:blipFill>
          <a:blip r:embed="rId3" cstate="print">
            <a:alphaModFix/>
            <a:lum/>
          </a:blip>
          <a:srcRect/>
          <a:stretch>
            <a:fillRect/>
          </a:stretch>
        </p:blipFill>
        <p:spPr>
          <a:xfrm>
            <a:off x="5507998" y="404640"/>
            <a:ext cx="3240002" cy="6048362"/>
          </a:xfrm>
          <a:prstGeom prst="rect">
            <a:avLst/>
          </a:prstGeom>
          <a:noFill/>
          <a:ln>
            <a:noFill/>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38">
    <p:spTree>
      <p:nvGrpSpPr>
        <p:cNvPr id="1" name=""/>
        <p:cNvGrpSpPr/>
        <p:nvPr/>
      </p:nvGrpSpPr>
      <p:grpSpPr>
        <a:xfrm>
          <a:off x="0" y="0"/>
          <a:ext cx="0" cy="0"/>
          <a:chOff x="0" y="0"/>
          <a:chExt cx="0" cy="0"/>
        </a:xfrm>
      </p:grpSpPr>
      <p:pic>
        <p:nvPicPr>
          <p:cNvPr id="2" name="3 Imagen" descr="Rostro Jesús 3.jpg"/>
          <p:cNvPicPr>
            <a:picLocks noChangeAspect="1"/>
          </p:cNvPicPr>
          <p:nvPr/>
        </p:nvPicPr>
        <p:blipFill>
          <a:blip r:embed="rId3" cstate="print"/>
          <a:srcRect b="32917"/>
          <a:stretch>
            <a:fillRect/>
          </a:stretch>
        </p:blipFill>
        <p:spPr>
          <a:xfrm>
            <a:off x="0" y="0"/>
            <a:ext cx="9144000" cy="6858000"/>
          </a:xfrm>
          <a:prstGeom prst="rect">
            <a:avLst/>
          </a:prstGeom>
          <a:noFill/>
          <a:ln>
            <a:noFill/>
          </a:ln>
        </p:spPr>
      </p:pic>
      <p:sp>
        <p:nvSpPr>
          <p:cNvPr id="3" name="2 Rectángulo"/>
          <p:cNvSpPr/>
          <p:nvPr/>
        </p:nvSpPr>
        <p:spPr>
          <a:xfrm rot="20640163">
            <a:off x="-310832" y="1690697"/>
            <a:ext cx="3856079" cy="646334"/>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1" i="0" u="none" strike="noStrike" kern="1200" cap="none" spc="0" baseline="0">
                <a:solidFill>
                  <a:srgbClr val="FFFF00"/>
                </a:solidFill>
                <a:uFillTx/>
                <a:latin typeface="Calibri"/>
              </a:rPr>
              <a:t>    </a:t>
            </a:r>
          </a:p>
        </p:txBody>
      </p:sp>
    </p:spTree>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2988003" y="-1035496"/>
            <a:ext cx="6155640" cy="10657183"/>
          </a:xfrm>
        </p:spPr>
        <p:txBody>
          <a:bodyPr/>
          <a:lstStyle/>
          <a:p>
            <a:pPr lvl="0">
              <a:buNone/>
            </a:pPr>
            <a:r>
              <a:rPr lang="es-ES" dirty="0"/>
              <a:t/>
            </a:r>
            <a:br>
              <a:rPr lang="es-ES" dirty="0"/>
            </a:br>
            <a:r>
              <a:rPr lang="es-ES" dirty="0"/>
              <a:t/>
            </a:r>
            <a:br>
              <a:rPr lang="es-ES" dirty="0"/>
            </a:br>
            <a:r>
              <a:rPr lang="es-ES" sz="2400" b="1" dirty="0"/>
              <a:t>EL SEÑOR DIOS NOS AMO</a:t>
            </a:r>
            <a:br>
              <a:rPr lang="es-ES" sz="2400" b="1" dirty="0"/>
            </a:br>
            <a:r>
              <a:rPr lang="es-ES" sz="2400" b="1" dirty="0"/>
              <a:t>COMO NADIE AMO JAMAS</a:t>
            </a:r>
            <a:br>
              <a:rPr lang="es-ES" sz="2400" b="1" dirty="0"/>
            </a:br>
            <a:r>
              <a:rPr lang="es-ES" sz="2400" b="1" dirty="0"/>
              <a:t>EL NOS GUIA COMO ESTRELLAS </a:t>
            </a:r>
            <a:br>
              <a:rPr lang="es-ES" sz="2400" b="1" dirty="0"/>
            </a:br>
            <a:r>
              <a:rPr lang="es-ES" sz="2400" b="1" dirty="0"/>
              <a:t>CUANDO NO EXISTE LA LUZ</a:t>
            </a:r>
            <a:br>
              <a:rPr lang="es-ES" sz="2400" b="1" dirty="0"/>
            </a:br>
            <a:r>
              <a:rPr lang="es-ES" sz="2400" b="1" dirty="0"/>
              <a:t>EL NOS DA TODO SU AMOR</a:t>
            </a:r>
            <a:br>
              <a:rPr lang="es-ES" sz="2400" b="1" dirty="0"/>
            </a:br>
            <a:r>
              <a:rPr lang="es-ES" sz="2400" b="1" dirty="0"/>
              <a:t>MIENTRAS LA FRACCION DEL PAN</a:t>
            </a:r>
            <a:br>
              <a:rPr lang="es-ES" sz="2400" b="1" dirty="0"/>
            </a:br>
            <a:r>
              <a:rPr lang="es-ES" sz="2400" b="1" dirty="0"/>
              <a:t>ES EL PAN DE LA AMISTAD</a:t>
            </a:r>
            <a:br>
              <a:rPr lang="es-ES" sz="2400" b="1" dirty="0"/>
            </a:br>
            <a:r>
              <a:rPr lang="es-ES" sz="2400" b="1" dirty="0"/>
              <a:t>EL PAN DE DIOS</a:t>
            </a:r>
            <a:br>
              <a:rPr lang="es-ES" sz="2400" b="1" dirty="0"/>
            </a:br>
            <a:r>
              <a:rPr lang="es-ES" sz="2400" b="1" i="1" dirty="0"/>
              <a:t/>
            </a:r>
            <a:br>
              <a:rPr lang="es-ES" sz="2400" b="1" i="1" dirty="0"/>
            </a:br>
            <a:r>
              <a:rPr lang="es-ES" sz="2400" b="1" i="1" dirty="0"/>
              <a:t>ES MI CUERPO</a:t>
            </a:r>
            <a:br>
              <a:rPr lang="es-ES" sz="2400" b="1" i="1" dirty="0"/>
            </a:br>
            <a:r>
              <a:rPr lang="es-ES" sz="2400" b="1" i="1" dirty="0"/>
              <a:t>TOMAD Y COMED</a:t>
            </a:r>
            <a:br>
              <a:rPr lang="es-ES" sz="2400" b="1" i="1" dirty="0"/>
            </a:br>
            <a:r>
              <a:rPr lang="es-ES" sz="2400" b="1" i="1" dirty="0"/>
              <a:t>ESTA ES MI SANGRE</a:t>
            </a:r>
            <a:br>
              <a:rPr lang="es-ES" sz="2400" b="1" i="1" dirty="0"/>
            </a:br>
            <a:r>
              <a:rPr lang="es-ES" sz="2400" b="1" i="1" dirty="0"/>
              <a:t>TOMAD Y BEBED</a:t>
            </a:r>
            <a:br>
              <a:rPr lang="es-ES" sz="2400" b="1" i="1" dirty="0"/>
            </a:br>
            <a:r>
              <a:rPr lang="es-ES" sz="2400" b="1" i="1" dirty="0"/>
              <a:t>PUES YO SOY LA VIDA</a:t>
            </a:r>
            <a:br>
              <a:rPr lang="es-ES" sz="2400" b="1" i="1" dirty="0"/>
            </a:br>
            <a:r>
              <a:rPr lang="es-ES" sz="2400" b="1" i="1" dirty="0"/>
              <a:t>YO SOY EL AMOR</a:t>
            </a:r>
            <a:br>
              <a:rPr lang="es-ES" sz="2400" b="1" i="1" dirty="0"/>
            </a:br>
            <a:r>
              <a:rPr lang="es-ES" sz="2400" b="1" i="1" dirty="0"/>
              <a:t>OH SEÑOR CONDUCENOS</a:t>
            </a:r>
            <a:br>
              <a:rPr lang="es-ES" sz="2400" b="1" i="1" dirty="0"/>
            </a:br>
            <a:r>
              <a:rPr lang="es-ES" sz="2400" b="1" i="1" dirty="0"/>
              <a:t>HASTA TU AMOR</a:t>
            </a:r>
          </a:p>
        </p:txBody>
      </p:sp>
      <p:pic>
        <p:nvPicPr>
          <p:cNvPr id="3" name="3 Imagen"/>
          <p:cNvPicPr>
            <a:picLocks noChangeAspect="1"/>
          </p:cNvPicPr>
          <p:nvPr/>
        </p:nvPicPr>
        <p:blipFill>
          <a:blip r:embed="rId3" cstate="print">
            <a:alphaModFix/>
            <a:lum/>
          </a:blip>
          <a:srcRect/>
          <a:stretch>
            <a:fillRect/>
          </a:stretch>
        </p:blipFill>
        <p:spPr>
          <a:xfrm>
            <a:off x="683642" y="0"/>
            <a:ext cx="2880003" cy="6857643"/>
          </a:xfrm>
          <a:prstGeom prst="rect">
            <a:avLst/>
          </a:prstGeom>
          <a:noFill/>
          <a:ln>
            <a:noFill/>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SANTSS~1.JPG"/>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548680"/>
            <a:ext cx="8892480" cy="6740307"/>
          </a:xfrm>
          <a:prstGeom prst="rect">
            <a:avLst/>
          </a:prstGeom>
        </p:spPr>
        <p:txBody>
          <a:bodyPr wrap="square">
            <a:spAutoFit/>
          </a:bodyPr>
          <a:lstStyle/>
          <a:p>
            <a:r>
              <a:rPr lang="es-ES" sz="2400" dirty="0" smtClean="0"/>
              <a:t>Señor, toma mi vida nueva antes de que la espera </a:t>
            </a:r>
            <a:br>
              <a:rPr lang="es-ES" sz="2400" dirty="0" smtClean="0"/>
            </a:br>
            <a:r>
              <a:rPr lang="es-ES" sz="2400" dirty="0" smtClean="0"/>
              <a:t>desgaste años en mi </a:t>
            </a:r>
            <a:br>
              <a:rPr lang="es-ES" sz="2400" dirty="0" smtClean="0"/>
            </a:br>
            <a:r>
              <a:rPr lang="es-ES" sz="2400" dirty="0" smtClean="0"/>
              <a:t>estoy dispuesta a lo que quieras </a:t>
            </a:r>
            <a:br>
              <a:rPr lang="es-ES" sz="2400" dirty="0" smtClean="0"/>
            </a:br>
            <a:r>
              <a:rPr lang="es-ES" sz="2400" dirty="0" smtClean="0"/>
              <a:t>no importa lo que sea tu llámame a servir </a:t>
            </a:r>
            <a:br>
              <a:rPr lang="es-ES" sz="2400" dirty="0" smtClean="0"/>
            </a:br>
            <a:r>
              <a:rPr lang="es-ES" sz="2400" dirty="0" smtClean="0"/>
              <a:t/>
            </a:r>
            <a:br>
              <a:rPr lang="es-ES" sz="2400" dirty="0" smtClean="0"/>
            </a:br>
            <a:r>
              <a:rPr lang="es-ES" sz="2400" dirty="0" smtClean="0"/>
              <a:t>Llévame donde los hombres </a:t>
            </a:r>
            <a:br>
              <a:rPr lang="es-ES" sz="2400" dirty="0" smtClean="0"/>
            </a:br>
            <a:r>
              <a:rPr lang="es-ES" sz="2400" dirty="0" smtClean="0"/>
              <a:t>necesiten tus palabras </a:t>
            </a:r>
            <a:br>
              <a:rPr lang="es-ES" sz="2400" dirty="0" smtClean="0"/>
            </a:br>
            <a:r>
              <a:rPr lang="es-ES" sz="2400" dirty="0" smtClean="0"/>
              <a:t>necesiten mis ganas de vivir </a:t>
            </a:r>
            <a:br>
              <a:rPr lang="es-ES" sz="2400" dirty="0" smtClean="0"/>
            </a:br>
            <a:r>
              <a:rPr lang="es-ES" sz="2400" dirty="0" smtClean="0"/>
              <a:t>donde falte la esperanza </a:t>
            </a:r>
            <a:br>
              <a:rPr lang="es-ES" sz="2400" dirty="0" smtClean="0"/>
            </a:br>
            <a:r>
              <a:rPr lang="es-ES" sz="2400" dirty="0" smtClean="0"/>
              <a:t>donde falte la alegría </a:t>
            </a:r>
            <a:br>
              <a:rPr lang="es-ES" sz="2400" dirty="0" smtClean="0"/>
            </a:br>
            <a:r>
              <a:rPr lang="es-ES" sz="2400" dirty="0" smtClean="0"/>
              <a:t>simplemente por no saber de ti </a:t>
            </a:r>
            <a:br>
              <a:rPr lang="es-ES" sz="2400" dirty="0" smtClean="0"/>
            </a:br>
            <a:r>
              <a:rPr lang="es-ES" sz="2400" dirty="0" smtClean="0"/>
              <a:t/>
            </a:r>
            <a:br>
              <a:rPr lang="es-ES" sz="2400" dirty="0" smtClean="0"/>
            </a:br>
            <a:r>
              <a:rPr lang="es-ES" sz="2400" dirty="0" smtClean="0"/>
              <a:t>Te doy mi corazón sincero para gritar sin miedo </a:t>
            </a:r>
            <a:br>
              <a:rPr lang="es-ES" sz="2400" dirty="0" smtClean="0"/>
            </a:br>
            <a:r>
              <a:rPr lang="es-ES" sz="2400" dirty="0" smtClean="0"/>
              <a:t>Tu grandeza, Señor </a:t>
            </a:r>
            <a:br>
              <a:rPr lang="es-ES" sz="2400" dirty="0" smtClean="0"/>
            </a:br>
            <a:r>
              <a:rPr lang="es-ES" sz="2400" dirty="0" smtClean="0"/>
              <a:t>Tendré mis manos sin cansancio tu historia entre los labios </a:t>
            </a:r>
            <a:br>
              <a:rPr lang="es-ES" sz="2400" dirty="0" smtClean="0"/>
            </a:br>
            <a:r>
              <a:rPr lang="es-ES" sz="2400" dirty="0" smtClean="0"/>
              <a:t>y fuerza en la oración </a:t>
            </a:r>
            <a:br>
              <a:rPr lang="es-ES" sz="2400" dirty="0" smtClean="0"/>
            </a:br>
            <a:r>
              <a:rPr lang="es-ES" sz="2400" dirty="0" smtClean="0"/>
              <a:t/>
            </a:r>
            <a:br>
              <a:rPr lang="es-ES" sz="2400" dirty="0" smtClean="0"/>
            </a:br>
            <a:endParaRPr lang="es-ES" sz="2400" dirty="0"/>
          </a:p>
        </p:txBody>
      </p:sp>
      <p:pic>
        <p:nvPicPr>
          <p:cNvPr id="4" name="3 Imagen" descr="alma_misionera_logo.jpg"/>
          <p:cNvPicPr>
            <a:picLocks noChangeAspect="1"/>
          </p:cNvPicPr>
          <p:nvPr/>
        </p:nvPicPr>
        <p:blipFill>
          <a:blip r:embed="rId2" cstate="print"/>
          <a:stretch>
            <a:fillRect/>
          </a:stretch>
        </p:blipFill>
        <p:spPr>
          <a:xfrm>
            <a:off x="4716016" y="1988840"/>
            <a:ext cx="4189828" cy="2693461"/>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pic>
        <p:nvPicPr>
          <p:cNvPr id="4" name="3 Imagen" descr="Abba-y-projimo-fano.jpg"/>
          <p:cNvPicPr>
            <a:picLocks noChangeAspect="1"/>
          </p:cNvPicPr>
          <p:nvPr/>
        </p:nvPicPr>
        <p:blipFill>
          <a:blip r:embed="rId2" cstate="print"/>
          <a:stretch>
            <a:fillRect/>
          </a:stretch>
        </p:blipFill>
        <p:spPr>
          <a:xfrm>
            <a:off x="5220072" y="0"/>
            <a:ext cx="3923928" cy="6858000"/>
          </a:xfrm>
          <a:prstGeom prst="rect">
            <a:avLst/>
          </a:prstGeom>
        </p:spPr>
      </p:pic>
      <p:sp>
        <p:nvSpPr>
          <p:cNvPr id="31745" name="Rectangle 1"/>
          <p:cNvSpPr>
            <a:spLocks noChangeArrowheads="1"/>
          </p:cNvSpPr>
          <p:nvPr/>
        </p:nvSpPr>
        <p:spPr bwMode="auto">
          <a:xfrm>
            <a:off x="0" y="527414"/>
            <a:ext cx="5220072" cy="5539978"/>
          </a:xfrm>
          <a:prstGeom prst="rect">
            <a:avLst/>
          </a:prstGeom>
          <a:solidFill>
            <a:srgbClr val="FFFFFF"/>
          </a:solidFill>
          <a:ln w="9525">
            <a:noFill/>
            <a:miter lim="800000"/>
            <a:headEnd/>
            <a:tailEnd/>
          </a:ln>
          <a:effectLst/>
        </p:spPr>
        <p:txBody>
          <a:bodyPr vert="horz" wrap="square" lIns="26979"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606060"/>
                </a:solidFill>
                <a:effectLst/>
                <a:latin typeface="+mj-lt"/>
                <a:cs typeface="Arial" pitchFamily="34" charset="0"/>
              </a:rPr>
              <a:t>Cerca del hogar que calienta mi alma quiero yo saber lo que en comunidad Tú quieres de mí. Sintiendo el calor que me da tu Palabra,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606060"/>
                </a:solidFill>
                <a:effectLst/>
                <a:latin typeface="+mj-lt"/>
                <a:cs typeface="Arial" pitchFamily="34" charset="0"/>
              </a:rPr>
              <a:t>quiero responder a lo que me pides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606060"/>
                </a:solidFill>
                <a:effectLst/>
                <a:latin typeface="+mj-lt"/>
                <a:cs typeface="Arial" pitchFamily="34" charset="0"/>
              </a:rPr>
              <a:t>sin que a nada yo pueda temer.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606060"/>
                </a:solidFill>
                <a:effectLst/>
                <a:latin typeface="+mj-lt"/>
                <a:cs typeface="Arial" pitchFamily="34" charset="0"/>
              </a:rPr>
              <a:t>A nada, a nada, nunca he de temer.</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606060"/>
                </a:solidFill>
                <a:effectLst/>
                <a:latin typeface="+mj-lt"/>
                <a:cs typeface="Arial" pitchFamily="34" charset="0"/>
              </a:rPr>
              <a:t> Yendo junto a ti con mis ojos de fe</a:t>
            </a:r>
            <a:r>
              <a:rPr kumimoji="0" lang="es-ES" sz="2000" b="0" i="0" u="none" strike="noStrike" cap="none" normalizeH="0" baseline="0" dirty="0" smtClean="0">
                <a:ln>
                  <a:noFill/>
                </a:ln>
                <a:solidFill>
                  <a:srgbClr val="606060"/>
                </a:solidFill>
                <a:effectLst/>
                <a:latin typeface="+mj-lt"/>
                <a:cs typeface="Arial" pitchFamily="34" charset="0"/>
                <a:hlinkClick r:id="rId3" tooltip="Clic para continuar por FromAJ"/>
              </a:rPr>
              <a:t>  </a:t>
            </a:r>
            <a:r>
              <a:rPr kumimoji="0" lang="es-ES" sz="2000" b="0" i="0" u="none" strike="noStrike" cap="none" normalizeH="0" baseline="0" dirty="0" smtClean="0">
                <a:ln>
                  <a:noFill/>
                </a:ln>
                <a:solidFill>
                  <a:srgbClr val="606060"/>
                </a:solidFill>
                <a:effectLst/>
                <a:latin typeface="+mj-lt"/>
                <a:cs typeface="Arial" pitchFamily="34" charset="0"/>
              </a:rPr>
              <a:t>nunca he de temer.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606060"/>
                </a:solidFill>
                <a:effectLst/>
                <a:latin typeface="+mj-lt"/>
                <a:cs typeface="Arial" pitchFamily="34" charset="0"/>
              </a:rPr>
              <a:t>Sé que solo ella será la que sacie mi hambre y mi sed.</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606060"/>
                </a:solidFill>
                <a:effectLst/>
                <a:latin typeface="+mj-lt"/>
                <a:cs typeface="Arial" pitchFamily="34" charset="0"/>
              </a:rPr>
              <a:t> Tú eres el Señor que alimenta mi alma y si hago mi opción por seguirte a Ti nunca jamás yo temeré.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606060"/>
                </a:solidFill>
                <a:effectLst/>
                <a:latin typeface="+mj-lt"/>
                <a:cs typeface="Arial" pitchFamily="34" charset="0"/>
              </a:rPr>
              <a:t>Llegan hasta mí, momentos sin calma, que me hacen dudar de si mi camino se orienta hacia Ti. Comienza a faltar la paz en mi alma,</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606060"/>
                </a:solidFill>
                <a:effectLst/>
                <a:latin typeface="+mj-lt"/>
                <a:cs typeface="Arial" pitchFamily="34" charset="0"/>
              </a:rPr>
              <a:t> y sin esperarlo apareces Tú haciéndome que nada he de temer...</a:t>
            </a:r>
            <a:r>
              <a:rPr kumimoji="0" lang="es-ES" sz="2000" b="0" i="0" u="sng" strike="noStrike" cap="none" normalizeH="0" baseline="0" dirty="0" smtClean="0">
                <a:ln>
                  <a:noFill/>
                </a:ln>
                <a:solidFill>
                  <a:schemeClr val="tx1"/>
                </a:solidFill>
                <a:effectLst/>
                <a:latin typeface="+mj-lt"/>
                <a:cs typeface="Arial" pitchFamily="34" charset="0"/>
              </a:rPr>
              <a:t> </a:t>
            </a:r>
            <a:endParaRPr kumimoji="0" lang="es-ES" sz="2000" b="1" i="0" u="sng" strike="noStrike" cap="none" normalizeH="0" baseline="0" dirty="0" smtClean="0">
              <a:ln>
                <a:noFill/>
              </a:ln>
              <a:solidFill>
                <a:srgbClr val="0066EE"/>
              </a:solidFill>
              <a:effectLst/>
              <a:latin typeface="+mj-lt"/>
              <a:cs typeface="Arial" pitchFamily="34" charset="0"/>
            </a:endParaRPr>
          </a:p>
        </p:txBody>
      </p:sp>
      <p:pic>
        <p:nvPicPr>
          <p:cNvPr id="31746" name="Picture 2" descr="http://cdncache-a.akamaihd.net/items/it/img/arrow-10x10.png">
            <a:hlinkClick r:id="rId3" tooltip="Clic para continuar por FromAJ"/>
          </p:cNvPr>
          <p:cNvPicPr>
            <a:picLocks noChangeAspect="1" noChangeArrowheads="1"/>
          </p:cNvPicPr>
          <p:nvPr/>
        </p:nvPicPr>
        <p:blipFill>
          <a:blip r:embed="rId4" cstate="print"/>
          <a:srcRect/>
          <a:stretch>
            <a:fillRect/>
          </a:stretch>
        </p:blipFill>
        <p:spPr bwMode="auto">
          <a:xfrm>
            <a:off x="13377863" y="-136525"/>
            <a:ext cx="95250" cy="95250"/>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260648"/>
            <a:ext cx="6606480" cy="7294305"/>
          </a:xfrm>
          <a:prstGeom prst="rect">
            <a:avLst/>
          </a:prstGeom>
        </p:spPr>
        <p:txBody>
          <a:bodyPr wrap="square">
            <a:spAutoFit/>
          </a:bodyPr>
          <a:lstStyle/>
          <a:p>
            <a:r>
              <a:rPr lang="es-ES" sz="2400" dirty="0" smtClean="0"/>
              <a:t>Llévame donde los hombres </a:t>
            </a:r>
            <a:br>
              <a:rPr lang="es-ES" sz="2400" dirty="0" smtClean="0"/>
            </a:br>
            <a:r>
              <a:rPr lang="es-ES" sz="2400" dirty="0" smtClean="0"/>
              <a:t>necesiten tus palabras </a:t>
            </a:r>
            <a:br>
              <a:rPr lang="es-ES" sz="2400" dirty="0" smtClean="0"/>
            </a:br>
            <a:r>
              <a:rPr lang="es-ES" sz="2400" dirty="0" smtClean="0"/>
              <a:t>necesiten mis ganas de vivir </a:t>
            </a:r>
            <a:br>
              <a:rPr lang="es-ES" sz="2400" dirty="0" smtClean="0"/>
            </a:br>
            <a:r>
              <a:rPr lang="es-ES" sz="2400" dirty="0" smtClean="0"/>
              <a:t>donde falte la esperanza donde falte la alegría </a:t>
            </a:r>
            <a:br>
              <a:rPr lang="es-ES" sz="2400" dirty="0" smtClean="0"/>
            </a:br>
            <a:r>
              <a:rPr lang="es-ES" sz="2400" dirty="0" smtClean="0"/>
              <a:t>simplemente por no saber de ti </a:t>
            </a:r>
          </a:p>
          <a:p>
            <a:r>
              <a:rPr lang="es-ES" sz="2400" dirty="0" smtClean="0"/>
              <a:t/>
            </a:r>
            <a:br>
              <a:rPr lang="es-ES" sz="2400" dirty="0" smtClean="0"/>
            </a:br>
            <a:r>
              <a:rPr lang="es-ES" sz="2400" dirty="0" smtClean="0"/>
              <a:t>Y así en marcha iré cantando por calles predicando </a:t>
            </a:r>
            <a:br>
              <a:rPr lang="es-ES" sz="2400" dirty="0" smtClean="0"/>
            </a:br>
            <a:r>
              <a:rPr lang="es-ES" sz="2400" dirty="0" smtClean="0"/>
              <a:t>lo bello que es tu amor </a:t>
            </a:r>
            <a:br>
              <a:rPr lang="es-ES" sz="2400" dirty="0" smtClean="0"/>
            </a:br>
            <a:r>
              <a:rPr lang="es-ES" sz="2400" dirty="0" smtClean="0"/>
              <a:t>Señor tengo alma misionera </a:t>
            </a:r>
            <a:br>
              <a:rPr lang="es-ES" sz="2400" dirty="0" smtClean="0"/>
            </a:br>
            <a:r>
              <a:rPr lang="es-ES" sz="2400" dirty="0" smtClean="0"/>
              <a:t>condúceme a la tierra que tenga sed de ti</a:t>
            </a:r>
          </a:p>
          <a:p>
            <a:endParaRPr lang="es-ES" sz="2400" dirty="0" smtClean="0"/>
          </a:p>
          <a:p>
            <a:r>
              <a:rPr lang="es-ES" sz="2400" dirty="0" smtClean="0"/>
              <a:t> Llévame donde los hombres </a:t>
            </a:r>
            <a:br>
              <a:rPr lang="es-ES" sz="2400" dirty="0" smtClean="0"/>
            </a:br>
            <a:r>
              <a:rPr lang="es-ES" sz="2400" dirty="0" smtClean="0"/>
              <a:t>necesiten tus palabras </a:t>
            </a:r>
            <a:br>
              <a:rPr lang="es-ES" sz="2400" dirty="0" smtClean="0"/>
            </a:br>
            <a:r>
              <a:rPr lang="es-ES" sz="2400" dirty="0" smtClean="0"/>
              <a:t>necesiten mis ganas de vivir </a:t>
            </a:r>
            <a:br>
              <a:rPr lang="es-ES" sz="2400" dirty="0" smtClean="0"/>
            </a:br>
            <a:r>
              <a:rPr lang="es-ES" sz="2400" dirty="0" smtClean="0"/>
              <a:t>donde falte la esperanza </a:t>
            </a:r>
            <a:br>
              <a:rPr lang="es-ES" sz="2400" dirty="0" smtClean="0"/>
            </a:br>
            <a:r>
              <a:rPr lang="es-ES" sz="2400" dirty="0" smtClean="0"/>
              <a:t>donde falte la alegría </a:t>
            </a:r>
            <a:br>
              <a:rPr lang="es-ES" sz="2400" dirty="0" smtClean="0"/>
            </a:br>
            <a:r>
              <a:rPr lang="es-ES" sz="2400" dirty="0" smtClean="0"/>
              <a:t>simplemente por no saber de ti </a:t>
            </a:r>
            <a:br>
              <a:rPr lang="es-ES" sz="2400" dirty="0" smtClean="0"/>
            </a:br>
            <a:r>
              <a:rPr lang="es-ES" sz="2400" dirty="0" smtClean="0"/>
              <a:t/>
            </a:r>
            <a:br>
              <a:rPr lang="es-ES" sz="2400" dirty="0" smtClean="0"/>
            </a:br>
            <a:r>
              <a:rPr lang="es-ES" dirty="0" smtClean="0"/>
              <a:t/>
            </a:r>
            <a:br>
              <a:rPr lang="es-ES" dirty="0" smtClean="0"/>
            </a:br>
            <a:endParaRPr lang="es-ES" dirty="0"/>
          </a:p>
        </p:txBody>
      </p:sp>
      <p:pic>
        <p:nvPicPr>
          <p:cNvPr id="4" name="3 Imagen" descr="20121021 Llamados a servir.jpg"/>
          <p:cNvPicPr>
            <a:picLocks noChangeAspect="1"/>
          </p:cNvPicPr>
          <p:nvPr/>
        </p:nvPicPr>
        <p:blipFill>
          <a:blip r:embed="rId2" cstate="print"/>
          <a:stretch>
            <a:fillRect/>
          </a:stretch>
        </p:blipFill>
        <p:spPr>
          <a:xfrm>
            <a:off x="4427984" y="4005064"/>
            <a:ext cx="4716016" cy="2852936"/>
          </a:xfrm>
          <a:prstGeom prst="rect">
            <a:avLst/>
          </a:prstGeom>
        </p:spPr>
      </p:pic>
      <p:pic>
        <p:nvPicPr>
          <p:cNvPr id="5122" name="Picture 2" descr="http://image.slidesharecdn.com/color4fanosantillana-121230225436-phpapp02/95/color4-fano-santillana-19-638.jpg?cb=1356908416"/>
          <p:cNvPicPr>
            <a:picLocks noChangeAspect="1" noChangeArrowheads="1"/>
          </p:cNvPicPr>
          <p:nvPr/>
        </p:nvPicPr>
        <p:blipFill>
          <a:blip r:embed="rId3" cstate="print"/>
          <a:srcRect l="3101" t="18340" r="5416" b="15176"/>
          <a:stretch>
            <a:fillRect/>
          </a:stretch>
        </p:blipFill>
        <p:spPr bwMode="auto">
          <a:xfrm>
            <a:off x="4499992" y="4005064"/>
            <a:ext cx="4644008" cy="2852936"/>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Slide34">
    <p:spTree>
      <p:nvGrpSpPr>
        <p:cNvPr id="1" name=""/>
        <p:cNvGrpSpPr/>
        <p:nvPr/>
      </p:nvGrpSpPr>
      <p:grpSpPr>
        <a:xfrm>
          <a:off x="0" y="0"/>
          <a:ext cx="0" cy="0"/>
          <a:chOff x="0" y="0"/>
          <a:chExt cx="0" cy="0"/>
        </a:xfrm>
      </p:grpSpPr>
      <p:sp>
        <p:nvSpPr>
          <p:cNvPr id="2" name="Rectangle 5"/>
          <p:cNvSpPr/>
          <p:nvPr/>
        </p:nvSpPr>
        <p:spPr>
          <a:xfrm>
            <a:off x="0" y="282961"/>
            <a:ext cx="5003642" cy="411372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ctr"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0" u="none" strike="noStrike" kern="1200" cap="none" spc="0" baseline="0">
                <a:solidFill>
                  <a:srgbClr val="000000"/>
                </a:solidFill>
                <a:uFillTx/>
                <a:latin typeface="Calibri" pitchFamily="18"/>
                <a:ea typeface="Microsoft YaHei" pitchFamily="2"/>
                <a:cs typeface="Mangal" pitchFamily="2"/>
              </a:rPr>
              <a:t>ROMPE A GOLPES TU SILENCIO</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0" u="none" strike="noStrike" kern="1200" cap="none" spc="0" baseline="0">
                <a:solidFill>
                  <a:srgbClr val="000000"/>
                </a:solidFill>
                <a:uFillTx/>
                <a:latin typeface="Calibri" pitchFamily="18"/>
                <a:ea typeface="Microsoft YaHei" pitchFamily="2"/>
                <a:cs typeface="Mangal" pitchFamily="2"/>
              </a:rPr>
              <a:t>Y ECHA TU CANCION AL VIENTO</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0" u="none" strike="noStrike" kern="1200" cap="none" spc="0" baseline="0">
                <a:solidFill>
                  <a:srgbClr val="000000"/>
                </a:solidFill>
                <a:uFillTx/>
                <a:latin typeface="Calibri" pitchFamily="18"/>
                <a:ea typeface="Microsoft YaHei" pitchFamily="2"/>
                <a:cs typeface="Mangal" pitchFamily="2"/>
              </a:rPr>
              <a:t>QUE NO HAY CADENAS QUE CALLEN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0" u="none" strike="noStrike" kern="1200" cap="none" spc="0" baseline="0">
                <a:solidFill>
                  <a:srgbClr val="000000"/>
                </a:solidFill>
                <a:uFillTx/>
                <a:latin typeface="Calibri" pitchFamily="18"/>
                <a:ea typeface="Microsoft YaHei" pitchFamily="2"/>
                <a:cs typeface="Mangal" pitchFamily="2"/>
              </a:rPr>
              <a:t>LA VOZ DE TU SENTIMIENTO</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1" u="none" strike="noStrike" kern="1200" cap="none" spc="0" baseline="0">
                <a:solidFill>
                  <a:srgbClr val="000000"/>
                </a:solidFill>
                <a:uFillTx/>
                <a:latin typeface="Calibri" pitchFamily="18"/>
                <a:ea typeface="Microsoft YaHei" pitchFamily="2"/>
                <a:cs typeface="Mangal" pitchFamily="2"/>
              </a:rPr>
              <a:t>LA, RA, LA, RA, LA, LA,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2400" b="0" i="0" u="none" strike="noStrike" kern="1200" cap="none" spc="0" baseline="0">
              <a:solidFill>
                <a:srgbClr val="000000"/>
              </a:solidFill>
              <a:uFillTx/>
              <a:latin typeface="Calibri" pitchFamily="18"/>
              <a:ea typeface="Microsoft YaHei" pitchFamily="2"/>
              <a:cs typeface="Mangal"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0" u="none" strike="noStrike" kern="1200" cap="none" spc="0" baseline="0">
                <a:solidFill>
                  <a:srgbClr val="000000"/>
                </a:solidFill>
                <a:uFillTx/>
                <a:latin typeface="Calibri" pitchFamily="18"/>
                <a:ea typeface="Microsoft YaHei" pitchFamily="2"/>
                <a:cs typeface="Mangal" pitchFamily="2"/>
              </a:rPr>
              <a:t>SI NO CANTAS COMPAÑERO</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0" u="none" strike="noStrike" kern="1200" cap="none" spc="0" baseline="0">
                <a:solidFill>
                  <a:srgbClr val="000000"/>
                </a:solidFill>
                <a:uFillTx/>
                <a:latin typeface="Calibri" pitchFamily="18"/>
                <a:ea typeface="Microsoft YaHei" pitchFamily="2"/>
                <a:cs typeface="Mangal" pitchFamily="2"/>
              </a:rPr>
              <a:t>VES LA MUERTE TE ACORRALA</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0" u="none" strike="noStrike" kern="1200" cap="none" spc="0" baseline="0">
                <a:solidFill>
                  <a:srgbClr val="000000"/>
                </a:solidFill>
                <a:uFillTx/>
                <a:latin typeface="Calibri" pitchFamily="18"/>
                <a:ea typeface="Microsoft YaHei" pitchFamily="2"/>
                <a:cs typeface="Mangal" pitchFamily="2"/>
              </a:rPr>
              <a:t>CANCION QUE NO ES PARA TODOS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0" u="none" strike="noStrike" kern="1200" cap="none" spc="0" baseline="0">
                <a:solidFill>
                  <a:srgbClr val="000000"/>
                </a:solidFill>
                <a:uFillTx/>
                <a:latin typeface="Calibri" pitchFamily="18"/>
                <a:ea typeface="Microsoft YaHei" pitchFamily="2"/>
                <a:cs typeface="Mangal" pitchFamily="2"/>
              </a:rPr>
              <a:t>NI ES CANCION NI ES ESPERANZA</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1" u="none" strike="noStrike" kern="1200" cap="none" spc="0" baseline="0">
                <a:solidFill>
                  <a:srgbClr val="000000"/>
                </a:solidFill>
                <a:uFillTx/>
                <a:latin typeface="Calibri" pitchFamily="18"/>
                <a:ea typeface="Microsoft YaHei" pitchFamily="2"/>
                <a:cs typeface="Mangal" pitchFamily="2"/>
              </a:rPr>
              <a:t>LA, RA, LA, RA, LA, LA, </a:t>
            </a:r>
            <a:r>
              <a:rPr lang="es-ES" sz="1800" b="0" i="1" u="none" strike="noStrike" kern="1200" cap="none" spc="0" baseline="0">
                <a:solidFill>
                  <a:srgbClr val="000000"/>
                </a:solidFill>
                <a:uFillTx/>
                <a:latin typeface="Calibri" pitchFamily="18"/>
                <a:ea typeface="Microsoft YaHei" pitchFamily="2"/>
                <a:cs typeface="Mangal" pitchFamily="2"/>
              </a:rPr>
              <a:t>...</a:t>
            </a:r>
          </a:p>
        </p:txBody>
      </p:sp>
      <p:sp>
        <p:nvSpPr>
          <p:cNvPr id="3" name="Rectangle 6"/>
          <p:cNvSpPr/>
          <p:nvPr/>
        </p:nvSpPr>
        <p:spPr>
          <a:xfrm>
            <a:off x="4787999" y="1552475"/>
            <a:ext cx="4188957" cy="525651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ctr"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0" u="none" strike="noStrike" kern="1200" cap="none" spc="0" baseline="0" dirty="0">
                <a:solidFill>
                  <a:srgbClr val="000000"/>
                </a:solidFill>
                <a:uFillTx/>
                <a:latin typeface="Calibri" pitchFamily="18"/>
                <a:ea typeface="Microsoft YaHei" pitchFamily="2"/>
                <a:cs typeface="Mangal" pitchFamily="2"/>
              </a:rPr>
              <a:t>TU CONMIGO Y YO CONTIGO</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0" u="none" strike="noStrike" kern="1200" cap="none" spc="0" baseline="0" dirty="0">
                <a:solidFill>
                  <a:srgbClr val="000000"/>
                </a:solidFill>
                <a:uFillTx/>
                <a:latin typeface="Calibri" pitchFamily="18"/>
                <a:ea typeface="Microsoft YaHei" pitchFamily="2"/>
                <a:cs typeface="Mangal" pitchFamily="2"/>
              </a:rPr>
              <a:t>QUE AHORA TOCA EDIFICAR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0" u="none" strike="noStrike" kern="1200" cap="none" spc="0" baseline="0" dirty="0">
                <a:solidFill>
                  <a:srgbClr val="000000"/>
                </a:solidFill>
                <a:uFillTx/>
                <a:latin typeface="Calibri" pitchFamily="18"/>
                <a:ea typeface="Microsoft YaHei" pitchFamily="2"/>
                <a:cs typeface="Mangal" pitchFamily="2"/>
              </a:rPr>
              <a:t>TU LE PONDRAS LA PALABRA</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0" u="none" strike="noStrike" kern="1200" cap="none" spc="0" baseline="0" dirty="0">
                <a:solidFill>
                  <a:srgbClr val="000000"/>
                </a:solidFill>
                <a:uFillTx/>
                <a:latin typeface="Calibri" pitchFamily="18"/>
                <a:ea typeface="Microsoft YaHei" pitchFamily="2"/>
                <a:cs typeface="Mangal" pitchFamily="2"/>
              </a:rPr>
              <a:t>Y YO LE PONDRE EL CANTAR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2400" b="0" i="0" u="none" strike="noStrike" kern="1200" cap="none" spc="0" baseline="0" dirty="0">
              <a:solidFill>
                <a:srgbClr val="000000"/>
              </a:solidFill>
              <a:uFillTx/>
              <a:latin typeface="Calibri" pitchFamily="18"/>
              <a:ea typeface="Microsoft YaHei" pitchFamily="2"/>
              <a:cs typeface="Mangal"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1" u="none" strike="noStrike" kern="1200" cap="none" spc="0" baseline="0" dirty="0">
                <a:solidFill>
                  <a:srgbClr val="000000"/>
                </a:solidFill>
                <a:uFillTx/>
                <a:latin typeface="Calibri" pitchFamily="18"/>
                <a:ea typeface="Microsoft YaHei" pitchFamily="2"/>
                <a:cs typeface="Mangal" pitchFamily="2"/>
              </a:rPr>
              <a:t>LA, RA, LA, RA, LA, LA,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2400" b="0" i="0" u="none" strike="noStrike" kern="1200" cap="none" spc="0" baseline="0" dirty="0">
              <a:solidFill>
                <a:srgbClr val="000000"/>
              </a:solidFill>
              <a:uFillTx/>
              <a:latin typeface="Calibri" pitchFamily="18"/>
              <a:ea typeface="Microsoft YaHei" pitchFamily="2"/>
              <a:cs typeface="Mangal"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0" u="none" strike="noStrike" kern="1200" cap="none" spc="0" baseline="0" dirty="0">
                <a:solidFill>
                  <a:srgbClr val="000000"/>
                </a:solidFill>
                <a:uFillTx/>
                <a:latin typeface="Calibri" pitchFamily="18"/>
                <a:ea typeface="Microsoft YaHei" pitchFamily="2"/>
                <a:cs typeface="Mangal" pitchFamily="2"/>
              </a:rPr>
              <a:t>MAS NADIE CANTE VICTORIA</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0" u="none" strike="noStrike" kern="1200" cap="none" spc="0" baseline="0" dirty="0">
                <a:solidFill>
                  <a:srgbClr val="000000"/>
                </a:solidFill>
                <a:uFillTx/>
                <a:latin typeface="Calibri" pitchFamily="18"/>
                <a:ea typeface="Microsoft YaHei" pitchFamily="2"/>
                <a:cs typeface="Mangal" pitchFamily="2"/>
              </a:rPr>
              <a:t>AUNQUE EN EL ESTRIBO ESTE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0" u="none" strike="noStrike" kern="1200" cap="none" spc="0" baseline="0" dirty="0">
                <a:solidFill>
                  <a:srgbClr val="000000"/>
                </a:solidFill>
                <a:uFillTx/>
                <a:latin typeface="Calibri" pitchFamily="18"/>
                <a:ea typeface="Microsoft YaHei" pitchFamily="2"/>
                <a:cs typeface="Mangal" pitchFamily="2"/>
              </a:rPr>
              <a:t>QUE MUCHOS EN EL ESTRIBO</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0" u="none" strike="noStrike" kern="1200" cap="none" spc="0" baseline="0" dirty="0">
                <a:solidFill>
                  <a:srgbClr val="000000"/>
                </a:solidFill>
                <a:uFillTx/>
                <a:latin typeface="Calibri" pitchFamily="18"/>
                <a:ea typeface="Microsoft YaHei" pitchFamily="2"/>
                <a:cs typeface="Mangal" pitchFamily="2"/>
              </a:rPr>
              <a:t>SE SUELEN QUEDAR DE PIE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2400" b="0" i="0" u="none" strike="noStrike" kern="1200" cap="none" spc="0" baseline="0" dirty="0">
              <a:solidFill>
                <a:srgbClr val="000000"/>
              </a:solidFill>
              <a:uFillTx/>
              <a:latin typeface="Calibri" pitchFamily="18"/>
              <a:ea typeface="Microsoft YaHei" pitchFamily="2"/>
              <a:cs typeface="Mangal"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1" u="none" strike="noStrike" kern="1200" cap="none" spc="0" baseline="0" dirty="0">
                <a:solidFill>
                  <a:srgbClr val="000000"/>
                </a:solidFill>
                <a:uFillTx/>
                <a:latin typeface="Calibri" pitchFamily="18"/>
                <a:ea typeface="Microsoft YaHei" pitchFamily="2"/>
                <a:cs typeface="Mangal" pitchFamily="2"/>
              </a:rPr>
              <a:t>LA, RA, LA, RA, LA, LA, …</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dirty="0">
              <a:solidFill>
                <a:srgbClr val="000000"/>
              </a:solidFill>
              <a:uFillTx/>
              <a:latin typeface="Calibri" pitchFamily="18"/>
              <a:ea typeface="Microsoft YaHei" pitchFamily="2"/>
              <a:cs typeface="Mangal" pitchFamily="2"/>
            </a:endParaRPr>
          </a:p>
        </p:txBody>
      </p:sp>
      <p:pic>
        <p:nvPicPr>
          <p:cNvPr id="4" name="Picture 7"/>
          <p:cNvPicPr>
            <a:picLocks noChangeAspect="1"/>
          </p:cNvPicPr>
          <p:nvPr/>
        </p:nvPicPr>
        <p:blipFill>
          <a:blip r:embed="rId3" cstate="print">
            <a:alphaModFix/>
            <a:lum/>
          </a:blip>
          <a:srcRect/>
          <a:stretch>
            <a:fillRect/>
          </a:stretch>
        </p:blipFill>
        <p:spPr>
          <a:xfrm>
            <a:off x="1152720" y="4580997"/>
            <a:ext cx="2508839" cy="1871996"/>
          </a:xfrm>
          <a:prstGeom prst="rect">
            <a:avLst/>
          </a:prstGeom>
          <a:noFill/>
          <a:ln>
            <a:noFill/>
          </a:ln>
        </p:spPr>
      </p:pic>
      <p:pic>
        <p:nvPicPr>
          <p:cNvPr id="6" name="Picture 7"/>
          <p:cNvPicPr>
            <a:picLocks noChangeAspect="1"/>
          </p:cNvPicPr>
          <p:nvPr/>
        </p:nvPicPr>
        <p:blipFill>
          <a:blip r:embed="rId3" cstate="print">
            <a:alphaModFix/>
            <a:lum/>
          </a:blip>
          <a:srcRect/>
          <a:stretch>
            <a:fillRect/>
          </a:stretch>
        </p:blipFill>
        <p:spPr>
          <a:xfrm>
            <a:off x="6444208" y="260648"/>
            <a:ext cx="1603881" cy="1196752"/>
          </a:xfrm>
          <a:prstGeom prst="rect">
            <a:avLst/>
          </a:prstGeom>
          <a:noFill/>
          <a:ln>
            <a:noFill/>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eci\Desktop\images (4).jpg"/>
          <p:cNvPicPr>
            <a:picLocks noChangeAspect="1" noChangeArrowheads="1"/>
          </p:cNvPicPr>
          <p:nvPr/>
        </p:nvPicPr>
        <p:blipFill>
          <a:blip r:embed="rId2" cstate="print"/>
          <a:srcRect/>
          <a:stretch>
            <a:fillRect/>
          </a:stretch>
        </p:blipFill>
        <p:spPr bwMode="auto">
          <a:xfrm>
            <a:off x="0" y="0"/>
            <a:ext cx="9144000" cy="6846833"/>
          </a:xfrm>
          <a:prstGeom prst="rect">
            <a:avLst/>
          </a:prstGeom>
          <a:noFill/>
        </p:spPr>
      </p:pic>
      <p:pic>
        <p:nvPicPr>
          <p:cNvPr id="1026" name="Picture 2" descr="Resultado de imagen de fano lucas 16, 19-31"/>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4" name="Picture 2" descr="http://blogs.21rs.es/kamiano/files/2010/10/fe.JPG"/>
          <p:cNvPicPr>
            <a:picLocks noChangeAspect="1" noChangeArrowheads="1"/>
          </p:cNvPicPr>
          <p:nvPr/>
        </p:nvPicPr>
        <p:blipFill>
          <a:blip r:embed="rId4" cstate="print"/>
          <a:srcRect/>
          <a:stretch>
            <a:fillRect/>
          </a:stretch>
        </p:blipFill>
        <p:spPr bwMode="auto">
          <a:xfrm>
            <a:off x="1" y="0"/>
            <a:ext cx="9143999" cy="6858000"/>
          </a:xfrm>
          <a:prstGeom prst="rect">
            <a:avLst/>
          </a:prstGeom>
          <a:noFill/>
        </p:spPr>
      </p:pic>
      <p:pic>
        <p:nvPicPr>
          <p:cNvPr id="2" name="Picture 2" descr="Resultado de imagen de fano lucas 17, 11-19"/>
          <p:cNvPicPr>
            <a:picLocks noChangeAspect="1" noChangeArrowheads="1"/>
          </p:cNvPicPr>
          <p:nvPr/>
        </p:nvPicPr>
        <p:blipFill>
          <a:blip r:embed="rId5" cstate="print"/>
          <a:srcRect/>
          <a:stretch>
            <a:fillRect/>
          </a:stretch>
        </p:blipFill>
        <p:spPr bwMode="auto">
          <a:xfrm>
            <a:off x="0" y="0"/>
            <a:ext cx="9144000" cy="6858000"/>
          </a:xfrm>
          <a:prstGeom prst="rect">
            <a:avLst/>
          </a:prstGeom>
          <a:noFill/>
        </p:spPr>
      </p:pic>
      <p:pic>
        <p:nvPicPr>
          <p:cNvPr id="3" name="Picture 2" descr="Resultado de imagen de fano lucas 18, 1-8"/>
          <p:cNvPicPr>
            <a:picLocks noChangeAspect="1" noChangeArrowheads="1"/>
          </p:cNvPicPr>
          <p:nvPr/>
        </p:nvPicPr>
        <p:blipFill>
          <a:blip r:embed="rId6" cstate="print"/>
          <a:srcRect/>
          <a:stretch>
            <a:fillRect/>
          </a:stretch>
        </p:blipFill>
        <p:spPr bwMode="auto">
          <a:xfrm>
            <a:off x="0" y="0"/>
            <a:ext cx="9144000" cy="6858000"/>
          </a:xfrm>
          <a:prstGeom prst="rect">
            <a:avLst/>
          </a:prstGeom>
          <a:noFill/>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pic>
        <p:nvPicPr>
          <p:cNvPr id="30722" name="Picture 2" descr="Resultado de imagen de acto penitencial"/>
          <p:cNvPicPr>
            <a:picLocks noChangeAspect="1" noChangeArrowheads="1"/>
          </p:cNvPicPr>
          <p:nvPr/>
        </p:nvPicPr>
        <p:blipFill>
          <a:blip r:embed="rId2" cstate="print"/>
          <a:srcRect/>
          <a:stretch>
            <a:fillRect/>
          </a:stretch>
        </p:blipFill>
        <p:spPr bwMode="auto">
          <a:xfrm>
            <a:off x="971600" y="620688"/>
            <a:ext cx="3873599" cy="5256584"/>
          </a:xfrm>
          <a:prstGeom prst="rect">
            <a:avLst/>
          </a:prstGeom>
          <a:noFill/>
        </p:spPr>
      </p:pic>
      <p:sp>
        <p:nvSpPr>
          <p:cNvPr id="4" name="3 Rectángulo"/>
          <p:cNvSpPr/>
          <p:nvPr/>
        </p:nvSpPr>
        <p:spPr>
          <a:xfrm>
            <a:off x="4860032" y="2333268"/>
            <a:ext cx="3744416" cy="2803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smtClean="0">
                <a:latin typeface="Arabic Typesetting" pitchFamily="66" charset="-78"/>
                <a:cs typeface="Arabic Typesetting" pitchFamily="66" charset="-78"/>
              </a:rPr>
              <a:t>Él nos ofrece su perdón, antes incluso de que se lo pidamos</a:t>
            </a:r>
            <a:endParaRPr lang="es-ES" sz="3600" dirty="0">
              <a:latin typeface="Arabic Typesetting" pitchFamily="66" charset="-78"/>
              <a:cs typeface="Arabic Typesetting" pitchFamily="66" charset="-78"/>
            </a:endParaRPr>
          </a:p>
        </p:txBody>
      </p:sp>
      <p:pic>
        <p:nvPicPr>
          <p:cNvPr id="29698" name="Picture 2" descr="Resultado de imagen de acto penitencial"/>
          <p:cNvPicPr>
            <a:picLocks noChangeAspect="1" noChangeArrowheads="1"/>
          </p:cNvPicPr>
          <p:nvPr/>
        </p:nvPicPr>
        <p:blipFill>
          <a:blip r:embed="rId3" cstate="print"/>
          <a:srcRect/>
          <a:stretch>
            <a:fillRect/>
          </a:stretch>
        </p:blipFill>
        <p:spPr bwMode="auto">
          <a:xfrm>
            <a:off x="971600" y="1"/>
            <a:ext cx="7776864" cy="6858000"/>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1 CuadroTexto"/>
          <p:cNvSpPr/>
          <p:nvPr/>
        </p:nvSpPr>
        <p:spPr>
          <a:xfrm>
            <a:off x="2843637" y="0"/>
            <a:ext cx="3743635" cy="69983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4000" b="0" i="0" u="none" strike="noStrike" kern="1200" cap="none" spc="0" baseline="0">
                <a:solidFill>
                  <a:srgbClr val="FF0000"/>
                </a:solidFill>
                <a:uFillTx/>
                <a:latin typeface="Calibri" pitchFamily="18"/>
                <a:ea typeface="Microsoft YaHei" pitchFamily="2"/>
                <a:cs typeface="Mangal" pitchFamily="2"/>
              </a:rPr>
              <a:t>GLORIA</a:t>
            </a:r>
          </a:p>
        </p:txBody>
      </p:sp>
      <p:sp>
        <p:nvSpPr>
          <p:cNvPr id="3" name="2 CuadroTexto"/>
          <p:cNvSpPr/>
          <p:nvPr/>
        </p:nvSpPr>
        <p:spPr>
          <a:xfrm>
            <a:off x="0" y="692639"/>
            <a:ext cx="9143277" cy="6062755"/>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1200" cap="none" spc="0" baseline="0">
                <a:solidFill>
                  <a:srgbClr val="000000"/>
                </a:solidFill>
                <a:uFillTx/>
                <a:latin typeface="Calibri" pitchFamily="18"/>
                <a:ea typeface="Microsoft YaHei" pitchFamily="2"/>
                <a:cs typeface="Mangal" pitchFamily="2"/>
              </a:rPr>
              <a:t>Gloria, gloria a Dios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1200" cap="none" spc="0" baseline="0">
                <a:solidFill>
                  <a:srgbClr val="000000"/>
                </a:solidFill>
                <a:uFillTx/>
                <a:latin typeface="Calibri" pitchFamily="18"/>
                <a:ea typeface="Microsoft YaHei" pitchFamily="2"/>
                <a:cs typeface="Mangal" pitchFamily="2"/>
              </a:rPr>
              <a:t>Gloria, gloria a Dios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1200" cap="none" spc="0" baseline="0">
                <a:solidFill>
                  <a:srgbClr val="000000"/>
                </a:solidFill>
                <a:uFillTx/>
                <a:latin typeface="Calibri" pitchFamily="18"/>
                <a:ea typeface="Microsoft YaHei" pitchFamily="2"/>
                <a:cs typeface="Mangal" pitchFamily="2"/>
              </a:rPr>
              <a:t>Gloria, gloria a Dios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1200" cap="none" spc="0" baseline="0">
                <a:solidFill>
                  <a:srgbClr val="000000"/>
                </a:solidFill>
                <a:uFillTx/>
                <a:latin typeface="Calibri" pitchFamily="18"/>
                <a:ea typeface="Microsoft YaHei" pitchFamily="2"/>
                <a:cs typeface="Mangal" pitchFamily="2"/>
              </a:rPr>
              <a:t>Gloria, gloria a Dios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1200" cap="none" spc="0" baseline="0">
                <a:solidFill>
                  <a:srgbClr val="000000"/>
                </a:solidFill>
                <a:uFillTx/>
                <a:latin typeface="Calibri" pitchFamily="18"/>
                <a:ea typeface="Microsoft YaHei" pitchFamily="2"/>
                <a:cs typeface="Mangal" pitchFamily="2"/>
              </a:rPr>
              <a:t>Por tu inmensa gloria, te alabamos,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1200" cap="none" spc="0" baseline="0">
                <a:solidFill>
                  <a:srgbClr val="000000"/>
                </a:solidFill>
                <a:uFillTx/>
                <a:latin typeface="Calibri" pitchFamily="18"/>
                <a:ea typeface="Microsoft YaHei" pitchFamily="2"/>
                <a:cs typeface="Mangal" pitchFamily="2"/>
              </a:rPr>
              <a:t>Bendecimos tu amor, te adoramos,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1200" cap="none" spc="0" baseline="0">
                <a:solidFill>
                  <a:srgbClr val="000000"/>
                </a:solidFill>
                <a:uFillTx/>
                <a:latin typeface="Calibri" pitchFamily="18"/>
                <a:ea typeface="Microsoft YaHei" pitchFamily="2"/>
                <a:cs typeface="Mangal" pitchFamily="2"/>
              </a:rPr>
              <a:t>Damos gracias al rey celestial,</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1200" cap="none" spc="0" baseline="0">
                <a:solidFill>
                  <a:srgbClr val="000000"/>
                </a:solidFill>
                <a:uFillTx/>
                <a:latin typeface="Calibri" pitchFamily="18"/>
                <a:ea typeface="Microsoft YaHei" pitchFamily="2"/>
                <a:cs typeface="Mangal" pitchFamily="2"/>
              </a:rPr>
              <a:t>A Dios bueno, a Dios padre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1200" cap="none" spc="0" baseline="0">
                <a:solidFill>
                  <a:srgbClr val="000000"/>
                </a:solidFill>
                <a:uFillTx/>
                <a:latin typeface="Calibri" pitchFamily="18"/>
                <a:ea typeface="Microsoft YaHei" pitchFamily="2"/>
                <a:cs typeface="Mangal" pitchFamily="2"/>
              </a:rPr>
              <a:t>Gloria a Dios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1200" cap="none" spc="0" baseline="0">
                <a:solidFill>
                  <a:srgbClr val="000000"/>
                </a:solidFill>
                <a:uFillTx/>
                <a:latin typeface="Calibri" pitchFamily="18"/>
                <a:ea typeface="Microsoft YaHei" pitchFamily="2"/>
                <a:cs typeface="Mangal" pitchFamily="2"/>
              </a:rPr>
              <a:t>Gloria, gloria a Dios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1200" cap="none" spc="0" baseline="0">
                <a:solidFill>
                  <a:srgbClr val="000000"/>
                </a:solidFill>
                <a:uFillTx/>
                <a:latin typeface="Calibri" pitchFamily="18"/>
                <a:ea typeface="Microsoft YaHei" pitchFamily="2"/>
                <a:cs typeface="Mangal" pitchFamily="2"/>
              </a:rPr>
              <a:t>Gloria, gloria a Dios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1200" cap="none" spc="0" baseline="0">
                <a:solidFill>
                  <a:srgbClr val="000000"/>
                </a:solidFill>
                <a:uFillTx/>
                <a:latin typeface="Calibri" pitchFamily="18"/>
                <a:ea typeface="Microsoft YaHei" pitchFamily="2"/>
                <a:cs typeface="Mangal" pitchFamily="2"/>
              </a:rPr>
              <a:t>Gloria, gloria a Dios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1200" cap="none" spc="0" baseline="0">
                <a:solidFill>
                  <a:srgbClr val="000000"/>
                </a:solidFill>
                <a:uFillTx/>
                <a:latin typeface="Calibri" pitchFamily="18"/>
                <a:ea typeface="Microsoft YaHei" pitchFamily="2"/>
                <a:cs typeface="Mangal" pitchFamily="2"/>
              </a:rPr>
              <a:t>Gloria, gloria a Dios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1200" cap="none" spc="0" baseline="0">
                <a:solidFill>
                  <a:srgbClr val="000000"/>
                </a:solidFill>
                <a:uFillTx/>
                <a:latin typeface="Calibri" pitchFamily="18"/>
                <a:ea typeface="Microsoft YaHei" pitchFamily="2"/>
                <a:cs typeface="Mangal" pitchFamily="2"/>
              </a:rPr>
              <a:t>Gloria, gloria a Dios</a:t>
            </a:r>
          </a:p>
        </p:txBody>
      </p:sp>
      <p:pic>
        <p:nvPicPr>
          <p:cNvPr id="4" name="3 Imagen" descr="cielo.jpg"/>
          <p:cNvPicPr>
            <a:picLocks noChangeAspect="1"/>
          </p:cNvPicPr>
          <p:nvPr/>
        </p:nvPicPr>
        <p:blipFill>
          <a:blip r:embed="rId3" cstate="print"/>
          <a:stretch>
            <a:fillRect/>
          </a:stretch>
        </p:blipFill>
        <p:spPr>
          <a:xfrm>
            <a:off x="0" y="0"/>
            <a:ext cx="9144000" cy="6858000"/>
          </a:xfrm>
          <a:prstGeom prst="rect">
            <a:avLst/>
          </a:prstGeom>
          <a:noFill/>
          <a:ln>
            <a:noFill/>
          </a:ln>
        </p:spPr>
      </p:pic>
      <p:sp>
        <p:nvSpPr>
          <p:cNvPr id="5" name="4 CuadroTexto"/>
          <p:cNvSpPr txBox="1"/>
          <p:nvPr/>
        </p:nvSpPr>
        <p:spPr>
          <a:xfrm>
            <a:off x="0" y="332658"/>
            <a:ext cx="9144000" cy="6124751"/>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0" cap="none" spc="0" baseline="0">
                <a:solidFill>
                  <a:srgbClr val="000000"/>
                </a:solidFill>
                <a:uFillTx/>
                <a:latin typeface="Bookman Old Style" pitchFamily="18"/>
                <a:ea typeface="Microsoft YaHei" pitchFamily="2"/>
                <a:cs typeface="Mangal" pitchFamily="2"/>
              </a:rPr>
              <a:t>Gloria, gloria a Dios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0" cap="none" spc="0" baseline="0">
                <a:solidFill>
                  <a:srgbClr val="000000"/>
                </a:solidFill>
                <a:uFillTx/>
                <a:latin typeface="Bookman Old Style" pitchFamily="18"/>
                <a:ea typeface="Microsoft YaHei" pitchFamily="2"/>
                <a:cs typeface="Mangal" pitchFamily="2"/>
              </a:rPr>
              <a:t>Gloria, gloria a Dios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0" cap="none" spc="0" baseline="0">
                <a:solidFill>
                  <a:srgbClr val="000000"/>
                </a:solidFill>
                <a:uFillTx/>
                <a:latin typeface="Bookman Old Style" pitchFamily="18"/>
                <a:ea typeface="Microsoft YaHei" pitchFamily="2"/>
                <a:cs typeface="Mangal" pitchFamily="2"/>
              </a:rPr>
              <a:t>Gloria, gloria a Dios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0" cap="none" spc="0" baseline="0">
                <a:solidFill>
                  <a:srgbClr val="000000"/>
                </a:solidFill>
                <a:uFillTx/>
                <a:latin typeface="Bookman Old Style" pitchFamily="18"/>
                <a:ea typeface="Microsoft YaHei" pitchFamily="2"/>
                <a:cs typeface="Mangal" pitchFamily="2"/>
              </a:rPr>
              <a:t>Gloria, gloria a Dios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0" cap="none" spc="0" baseline="0">
                <a:solidFill>
                  <a:srgbClr val="000000"/>
                </a:solidFill>
                <a:uFillTx/>
                <a:latin typeface="Bookman Old Style" pitchFamily="18"/>
                <a:ea typeface="Microsoft YaHei" pitchFamily="2"/>
                <a:cs typeface="Mangal" pitchFamily="2"/>
              </a:rPr>
              <a:t>Por tu inmensa gloria, te alabamos,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0" cap="none" spc="0" baseline="0">
                <a:solidFill>
                  <a:srgbClr val="000000"/>
                </a:solidFill>
                <a:uFillTx/>
                <a:latin typeface="Bookman Old Style" pitchFamily="18"/>
                <a:ea typeface="Microsoft YaHei" pitchFamily="2"/>
                <a:cs typeface="Mangal" pitchFamily="2"/>
              </a:rPr>
              <a:t>Bendecimos tu amor, te adoramos,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0" cap="none" spc="0" baseline="0">
                <a:solidFill>
                  <a:srgbClr val="000000"/>
                </a:solidFill>
                <a:uFillTx/>
                <a:latin typeface="Bookman Old Style" pitchFamily="18"/>
                <a:ea typeface="Microsoft YaHei" pitchFamily="2"/>
                <a:cs typeface="Mangal" pitchFamily="2"/>
              </a:rPr>
              <a:t>Damos gracias al rey celestial,</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0" cap="none" spc="0" baseline="0">
                <a:solidFill>
                  <a:srgbClr val="000000"/>
                </a:solidFill>
                <a:uFillTx/>
                <a:latin typeface="Bookman Old Style" pitchFamily="18"/>
                <a:ea typeface="Microsoft YaHei" pitchFamily="2"/>
                <a:cs typeface="Mangal" pitchFamily="2"/>
              </a:rPr>
              <a:t>A Dios bueno, a Dios padre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0" cap="none" spc="0" baseline="0">
                <a:solidFill>
                  <a:srgbClr val="000000"/>
                </a:solidFill>
                <a:uFillTx/>
                <a:latin typeface="Bookman Old Style" pitchFamily="18"/>
                <a:ea typeface="Microsoft YaHei" pitchFamily="2"/>
                <a:cs typeface="Mangal" pitchFamily="2"/>
              </a:rPr>
              <a:t>Gloria a Dios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0" cap="none" spc="0" baseline="0">
                <a:solidFill>
                  <a:srgbClr val="000000"/>
                </a:solidFill>
                <a:uFillTx/>
                <a:latin typeface="Bookman Old Style" pitchFamily="18"/>
                <a:ea typeface="Microsoft YaHei" pitchFamily="2"/>
                <a:cs typeface="Mangal" pitchFamily="2"/>
              </a:rPr>
              <a:t>Gloria, gloria a Dios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0" cap="none" spc="0" baseline="0">
                <a:solidFill>
                  <a:srgbClr val="000000"/>
                </a:solidFill>
                <a:uFillTx/>
                <a:latin typeface="Bookman Old Style" pitchFamily="18"/>
                <a:ea typeface="Microsoft YaHei" pitchFamily="2"/>
                <a:cs typeface="Mangal" pitchFamily="2"/>
              </a:rPr>
              <a:t>Gloria, gloria a Dios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0" cap="none" spc="0" baseline="0">
                <a:solidFill>
                  <a:srgbClr val="000000"/>
                </a:solidFill>
                <a:uFillTx/>
                <a:latin typeface="Bookman Old Style" pitchFamily="18"/>
                <a:ea typeface="Microsoft YaHei" pitchFamily="2"/>
                <a:cs typeface="Mangal" pitchFamily="2"/>
              </a:rPr>
              <a:t>Gloria, gloria a Dios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0" cap="none" spc="0" baseline="0">
                <a:solidFill>
                  <a:srgbClr val="000000"/>
                </a:solidFill>
                <a:uFillTx/>
                <a:latin typeface="Bookman Old Style" pitchFamily="18"/>
                <a:ea typeface="Microsoft YaHei" pitchFamily="2"/>
                <a:cs typeface="Mangal" pitchFamily="2"/>
              </a:rPr>
              <a:t>Gloria, gloria a Dios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800" b="0" i="0" u="none" strike="noStrike" kern="0" cap="none" spc="0" baseline="0">
                <a:solidFill>
                  <a:srgbClr val="000000"/>
                </a:solidFill>
                <a:uFillTx/>
                <a:latin typeface="Bookman Old Style" pitchFamily="18"/>
                <a:ea typeface="Microsoft YaHei" pitchFamily="2"/>
                <a:cs typeface="Mangal" pitchFamily="2"/>
              </a:rPr>
              <a:t>Gloria, gloria a Dios</a:t>
            </a:r>
            <a:endParaRPr lang="es-ES" sz="2800" b="0" i="0" u="none" strike="noStrike" kern="0" cap="none" spc="0" baseline="0">
              <a:solidFill>
                <a:srgbClr val="000000"/>
              </a:solidFill>
              <a:uFillTx/>
              <a:latin typeface="Bookman Old Style" pitchFamily="18"/>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Resultado de imagen de fe fano"/>
          <p:cNvPicPr>
            <a:picLocks noChangeAspect="1" noChangeArrowheads="1"/>
          </p:cNvPicPr>
          <p:nvPr/>
        </p:nvPicPr>
        <p:blipFill>
          <a:blip r:embed="rId2" cstate="print"/>
          <a:srcRect/>
          <a:stretch>
            <a:fillRect/>
          </a:stretch>
        </p:blipFill>
        <p:spPr bwMode="auto">
          <a:xfrm>
            <a:off x="1619672" y="692696"/>
            <a:ext cx="6048672" cy="5040560"/>
          </a:xfrm>
          <a:prstGeom prst="rect">
            <a:avLst/>
          </a:prstGeom>
          <a:noFill/>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pic>
        <p:nvPicPr>
          <p:cNvPr id="2" name="1 Imagen" descr="BIBLIA.jpg"/>
          <p:cNvPicPr>
            <a:picLocks noChangeAspect="1"/>
          </p:cNvPicPr>
          <p:nvPr/>
        </p:nvPicPr>
        <p:blipFill>
          <a:blip r:embed="rId2" cstate="print">
            <a:lum bright="30000" contrast="-58000"/>
          </a:blip>
          <a:stretch>
            <a:fillRect/>
          </a:stretch>
        </p:blipFill>
        <p:spPr>
          <a:xfrm>
            <a:off x="0" y="0"/>
            <a:ext cx="9144000" cy="6858000"/>
          </a:xfrm>
          <a:prstGeom prst="rect">
            <a:avLst/>
          </a:prstGeom>
          <a:noFill/>
          <a:ln>
            <a:noFill/>
          </a:ln>
        </p:spPr>
      </p:pic>
      <p:sp>
        <p:nvSpPr>
          <p:cNvPr id="3" name="2 Rectángulo"/>
          <p:cNvSpPr/>
          <p:nvPr/>
        </p:nvSpPr>
        <p:spPr>
          <a:xfrm>
            <a:off x="-828600" y="2996952"/>
            <a:ext cx="7704855" cy="2862316"/>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1" i="1" u="none" strike="noStrike" kern="0" cap="none" spc="0" baseline="0" dirty="0">
                <a:solidFill>
                  <a:srgbClr val="000000"/>
                </a:solidFill>
                <a:uFillTx/>
                <a:latin typeface="Calibri" pitchFamily="18"/>
                <a:ea typeface="Microsoft YaHei" pitchFamily="2"/>
                <a:cs typeface="Mangal" pitchFamily="2"/>
              </a:rPr>
              <a:t>Escucha tú la palabra de Dios,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1" i="1" u="none" strike="noStrike" kern="0" cap="none" spc="0" baseline="0" dirty="0">
                <a:solidFill>
                  <a:srgbClr val="000000"/>
                </a:solidFill>
                <a:uFillTx/>
                <a:latin typeface="Calibri" pitchFamily="18"/>
                <a:ea typeface="Microsoft YaHei" pitchFamily="2"/>
                <a:cs typeface="Mangal" pitchFamily="2"/>
              </a:rPr>
              <a:t>      no sólo con los oídos,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1" i="1" u="none" strike="noStrike" kern="0" cap="none" spc="0" baseline="0" dirty="0">
                <a:solidFill>
                  <a:srgbClr val="000000"/>
                </a:solidFill>
                <a:uFillTx/>
                <a:latin typeface="Calibri" pitchFamily="18"/>
                <a:ea typeface="Microsoft YaHei" pitchFamily="2"/>
                <a:cs typeface="Mangal" pitchFamily="2"/>
              </a:rPr>
              <a:t>       también con el corazón.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1" i="1" u="none" strike="noStrike" kern="0" cap="none" spc="0" baseline="0" dirty="0">
                <a:solidFill>
                  <a:srgbClr val="000000"/>
                </a:solidFill>
                <a:uFillTx/>
                <a:latin typeface="Calibri" pitchFamily="18"/>
                <a:ea typeface="Microsoft YaHei" pitchFamily="2"/>
                <a:cs typeface="Mangal" pitchFamily="2"/>
              </a:rPr>
              <a:t>   Escucha tú la palabra de Dios,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1" i="1" u="none" strike="noStrike" kern="0" cap="none" spc="0" baseline="0" dirty="0">
                <a:solidFill>
                  <a:srgbClr val="000000"/>
                </a:solidFill>
                <a:uFillTx/>
                <a:latin typeface="Calibri" pitchFamily="18"/>
                <a:ea typeface="Microsoft YaHei" pitchFamily="2"/>
                <a:cs typeface="Mangal" pitchFamily="2"/>
              </a:rPr>
              <a:t>   estate siempre atento a su voz</a:t>
            </a:r>
            <a:endParaRPr lang="es-ES" sz="3600" b="1" i="1" u="none" strike="noStrike" kern="0" cap="none" spc="0" baseline="0" dirty="0">
              <a:solidFill>
                <a:srgbClr val="000000"/>
              </a:solidFill>
              <a:uFillTx/>
              <a:latin typeface="Calibri"/>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7650" name="AutoShape 2" descr="Resultado de imagen de lucas 14, 25-3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3074" name="Picture 2" descr="C:\Users\eci\Desktop\hijo-prodigo-fano-a-color.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25602" name="Picture 2" descr="Resultado de imagen de fano lucas 16, 19-31"/>
          <p:cNvPicPr>
            <a:picLocks noChangeAspect="1" noChangeArrowheads="1"/>
          </p:cNvPicPr>
          <p:nvPr/>
        </p:nvPicPr>
        <p:blipFill>
          <a:blip r:embed="rId4" cstate="print"/>
          <a:srcRect/>
          <a:stretch>
            <a:fillRect/>
          </a:stretch>
        </p:blipFill>
        <p:spPr bwMode="auto">
          <a:xfrm>
            <a:off x="1" y="0"/>
            <a:ext cx="9143999" cy="6858000"/>
          </a:xfrm>
          <a:prstGeom prst="rect">
            <a:avLst/>
          </a:prstGeom>
          <a:noFill/>
        </p:spPr>
      </p:pic>
      <p:pic>
        <p:nvPicPr>
          <p:cNvPr id="26626" name="Picture 2" descr="Resultado de imagen de fano lucas 17, 5-10"/>
          <p:cNvPicPr>
            <a:picLocks noChangeAspect="1" noChangeArrowheads="1"/>
          </p:cNvPicPr>
          <p:nvPr/>
        </p:nvPicPr>
        <p:blipFill>
          <a:blip r:embed="rId5" cstate="print"/>
          <a:srcRect/>
          <a:stretch>
            <a:fillRect/>
          </a:stretch>
        </p:blipFill>
        <p:spPr bwMode="auto">
          <a:xfrm>
            <a:off x="0" y="-1"/>
            <a:ext cx="9144000" cy="6858001"/>
          </a:xfrm>
          <a:prstGeom prst="rect">
            <a:avLst/>
          </a:prstGeom>
          <a:noFill/>
        </p:spPr>
      </p:pic>
      <p:pic>
        <p:nvPicPr>
          <p:cNvPr id="24578" name="Picture 2" descr="Resultado de imagen de fano lucas 17, 11-19"/>
          <p:cNvPicPr>
            <a:picLocks noChangeAspect="1" noChangeArrowheads="1"/>
          </p:cNvPicPr>
          <p:nvPr/>
        </p:nvPicPr>
        <p:blipFill>
          <a:blip r:embed="rId6" cstate="print"/>
          <a:srcRect/>
          <a:stretch>
            <a:fillRect/>
          </a:stretch>
        </p:blipFill>
        <p:spPr bwMode="auto">
          <a:xfrm>
            <a:off x="0" y="1"/>
            <a:ext cx="9144000" cy="6858000"/>
          </a:xfrm>
          <a:prstGeom prst="rect">
            <a:avLst/>
          </a:prstGeom>
          <a:noFill/>
        </p:spPr>
      </p:pic>
      <p:pic>
        <p:nvPicPr>
          <p:cNvPr id="2" name="Picture 2" descr="Resultado de imagen de fano lucas 18, 1-8"/>
          <p:cNvPicPr>
            <a:picLocks noChangeAspect="1" noChangeArrowheads="1"/>
          </p:cNvPicPr>
          <p:nvPr/>
        </p:nvPicPr>
        <p:blipFill>
          <a:blip r:embed="rId7" cstate="print"/>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AutoShape 2" descr="Resultado de imagen de arrancate de raiz y plantate en el m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86020" name="Picture 4" descr="Resultado de imagen de arrancate de raiz y plantate en el mar"/>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2530" name="Picture 2" descr="Resultado de imagen de fano lucas 17, 11-19"/>
          <p:cNvPicPr>
            <a:picLocks noChangeAspect="1" noChangeArrowheads="1"/>
          </p:cNvPicPr>
          <p:nvPr/>
        </p:nvPicPr>
        <p:blipFill>
          <a:blip r:embed="rId3" cstate="print"/>
          <a:srcRect/>
          <a:stretch>
            <a:fillRect/>
          </a:stretch>
        </p:blipFill>
        <p:spPr bwMode="auto">
          <a:xfrm>
            <a:off x="683568" y="260648"/>
            <a:ext cx="7632848" cy="6336704"/>
          </a:xfrm>
          <a:prstGeom prst="rect">
            <a:avLst/>
          </a:prstGeom>
          <a:noFill/>
        </p:spPr>
      </p:pic>
      <p:pic>
        <p:nvPicPr>
          <p:cNvPr id="2" name="Picture 2" descr="Resultado de imagen de fano lucas 18, 1-8"/>
          <p:cNvPicPr>
            <a:picLocks noChangeAspect="1" noChangeArrowheads="1"/>
          </p:cNvPicPr>
          <p:nvPr/>
        </p:nvPicPr>
        <p:blipFill>
          <a:blip r:embed="rId4" cstate="print"/>
          <a:srcRect/>
          <a:stretch>
            <a:fillRect/>
          </a:stretch>
        </p:blipFill>
        <p:spPr bwMode="auto">
          <a:xfrm>
            <a:off x="755576" y="332656"/>
            <a:ext cx="7560840" cy="6264696"/>
          </a:xfrm>
          <a:prstGeom prst="rect">
            <a:avLst/>
          </a:prstGeom>
          <a:noFill/>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3 CuadroTexto"/>
          <p:cNvSpPr/>
          <p:nvPr/>
        </p:nvSpPr>
        <p:spPr>
          <a:xfrm>
            <a:off x="0" y="908639"/>
            <a:ext cx="9143277" cy="502812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1"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0" i="0" u="none" strike="noStrike" kern="1200" cap="none" spc="0" baseline="0">
                <a:solidFill>
                  <a:srgbClr val="000000"/>
                </a:solidFill>
                <a:uFillTx/>
                <a:latin typeface="Calibri" pitchFamily="18"/>
                <a:ea typeface="Microsoft YaHei" pitchFamily="2"/>
                <a:cs typeface="Mangal" pitchFamily="2"/>
              </a:rPr>
              <a:t>¿Qué te puedo dar que no me hayas dado Tú?</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0" i="0" u="none" strike="noStrike" kern="1200" cap="none" spc="0" baseline="0">
                <a:solidFill>
                  <a:srgbClr val="000000"/>
                </a:solidFill>
                <a:uFillTx/>
                <a:latin typeface="Calibri" pitchFamily="18"/>
                <a:ea typeface="Microsoft YaHei" pitchFamily="2"/>
                <a:cs typeface="Mangal" pitchFamily="2"/>
              </a:rPr>
              <a:t>¿Qué te puedo decir que no me hayas dicho Tú?</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0" i="0" u="none" strike="noStrike" kern="1200" cap="none" spc="0" baseline="0">
                <a:solidFill>
                  <a:srgbClr val="000000"/>
                </a:solidFill>
                <a:uFillTx/>
                <a:latin typeface="Calibri" pitchFamily="18"/>
                <a:ea typeface="Microsoft YaHei" pitchFamily="2"/>
                <a:cs typeface="Mangal" pitchFamily="2"/>
              </a:rPr>
              <a:t>¿Qué puedo hacer por Ti?</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0" i="0" u="none" strike="noStrike" kern="1200" cap="none" spc="0" baseline="0">
                <a:solidFill>
                  <a:srgbClr val="000000"/>
                </a:solidFill>
                <a:uFillTx/>
                <a:latin typeface="Calibri" pitchFamily="18"/>
                <a:ea typeface="Microsoft YaHei" pitchFamily="2"/>
                <a:cs typeface="Mangal" pitchFamily="2"/>
              </a:rPr>
              <a:t>Si yo no puedo hacer nada,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0" i="0" u="none" strike="noStrike" kern="1200" cap="none" spc="0" baseline="0">
                <a:solidFill>
                  <a:srgbClr val="000000"/>
                </a:solidFill>
                <a:uFillTx/>
                <a:latin typeface="Calibri" pitchFamily="18"/>
                <a:ea typeface="Microsoft YaHei" pitchFamily="2"/>
                <a:cs typeface="Mangal" pitchFamily="2"/>
              </a:rPr>
              <a:t>si yo no puedo hacer nada si no es por Ti, (Señor)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0" i="0" u="none" strike="noStrike" kern="1200" cap="none" spc="0" baseline="0">
                <a:solidFill>
                  <a:srgbClr val="000000"/>
                </a:solidFill>
                <a:uFillTx/>
                <a:latin typeface="Calibri" pitchFamily="18"/>
                <a:ea typeface="Microsoft YaHei" pitchFamily="2"/>
                <a:cs typeface="Mangal" pitchFamily="2"/>
              </a:rPr>
              <a:t>Todo lo que sé</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0" i="0" u="none" strike="noStrike" kern="1200" cap="none" spc="0" baseline="0">
                <a:solidFill>
                  <a:srgbClr val="000000"/>
                </a:solidFill>
                <a:uFillTx/>
                <a:latin typeface="Calibri" pitchFamily="18"/>
                <a:ea typeface="Microsoft YaHei" pitchFamily="2"/>
                <a:cs typeface="Mangal" pitchFamily="2"/>
              </a:rPr>
              <a:t>todo lo que soy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0" i="0" u="none" strike="noStrike" kern="1200" cap="none" spc="0" baseline="0">
                <a:solidFill>
                  <a:srgbClr val="000000"/>
                </a:solidFill>
                <a:uFillTx/>
                <a:latin typeface="Calibri" pitchFamily="18"/>
                <a:ea typeface="Microsoft YaHei" pitchFamily="2"/>
                <a:cs typeface="Mangal" pitchFamily="2"/>
              </a:rPr>
              <a:t>todo lo que tengo es Tuyo.</a:t>
            </a:r>
          </a:p>
        </p:txBody>
      </p:sp>
      <p:sp>
        <p:nvSpPr>
          <p:cNvPr id="3" name="2 CuadroTexto"/>
          <p:cNvSpPr/>
          <p:nvPr/>
        </p:nvSpPr>
        <p:spPr>
          <a:xfrm>
            <a:off x="1331640" y="260640"/>
            <a:ext cx="6479996" cy="69983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4000" b="0" i="0" u="none" strike="noStrike" kern="1200" cap="none" spc="0" baseline="0">
                <a:solidFill>
                  <a:srgbClr val="FF0000"/>
                </a:solidFill>
                <a:uFillTx/>
                <a:latin typeface="Calibri" pitchFamily="18"/>
                <a:ea typeface="Microsoft YaHei" pitchFamily="2"/>
                <a:cs typeface="Mangal" pitchFamily="2"/>
              </a:rPr>
              <a:t>¿QUÉ TE PUEDO DAR?</a:t>
            </a:r>
          </a:p>
        </p:txBody>
      </p:sp>
      <p:pic>
        <p:nvPicPr>
          <p:cNvPr id="22530" name="Picture 2" descr="http://1.bp.blogspot.com/-fxq3XX9buQI/UWK5ncqxTVI/AAAAAAAAAXU/_Do4hOXfTJA/s1600/DAR.png"/>
          <p:cNvPicPr>
            <a:picLocks noChangeAspect="1" noChangeArrowheads="1"/>
          </p:cNvPicPr>
          <p:nvPr/>
        </p:nvPicPr>
        <p:blipFill>
          <a:blip r:embed="rId3" cstate="print"/>
          <a:srcRect t="1654" r="51001"/>
          <a:stretch>
            <a:fillRect/>
          </a:stretch>
        </p:blipFill>
        <p:spPr bwMode="auto">
          <a:xfrm>
            <a:off x="5148064" y="4797152"/>
            <a:ext cx="3528392" cy="2060848"/>
          </a:xfrm>
          <a:prstGeom prst="rect">
            <a:avLst/>
          </a:prstGeo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redeterminado 1">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determinado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redeterminado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766</TotalTime>
  <Words>724</Words>
  <Application>Microsoft Office PowerPoint</Application>
  <PresentationFormat>Presentación en pantalla (4:3)</PresentationFormat>
  <Paragraphs>119</Paragraphs>
  <Slides>22</Slides>
  <Notes>10</Notes>
  <HiddenSlides>0</HiddenSlides>
  <MMClips>0</MMClips>
  <ScaleCrop>false</ScaleCrop>
  <HeadingPairs>
    <vt:vector size="4" baseType="variant">
      <vt:variant>
        <vt:lpstr>Tema</vt:lpstr>
      </vt:variant>
      <vt:variant>
        <vt:i4>3</vt:i4>
      </vt:variant>
      <vt:variant>
        <vt:lpstr>Títulos de diapositiva</vt:lpstr>
      </vt:variant>
      <vt:variant>
        <vt:i4>22</vt:i4>
      </vt:variant>
    </vt:vector>
  </HeadingPairs>
  <TitlesOfParts>
    <vt:vector size="25" baseType="lpstr">
      <vt:lpstr>Predeterminado 1</vt:lpstr>
      <vt:lpstr>Predeterminado 2</vt:lpstr>
      <vt:lpstr>Predeterminado 3</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SANTO: HOY QUIERO PROCLAMARTE Hoy quiero proclamarte Quiero cantar a tu nombre santo Quiero bailar ante tu presencia hasta morir Y bendecirte mi Dios y amarte No detenerme hasta encontrarte Buscar las sendas que me conducen hasta la luz. Y grito: santo, santo, santo, Tú eres santo, santo, santo, Tú siempre santo, santo, santo, Santo eres tú Siento en mí tu mirada Que me traspasa hasta lo más hondo Como una fuerza que me arrastra hasta la cruz. Y allí me limpias me purificas Sacas de mi el corazón de piedra Y me transformas en criatura Viva por ti </vt:lpstr>
      <vt:lpstr>Diapositiva 12</vt:lpstr>
      <vt:lpstr>Diapositiva 13</vt:lpstr>
      <vt:lpstr>Diapositiva 14</vt:lpstr>
      <vt:lpstr>Diapositiva 15</vt:lpstr>
      <vt:lpstr>Diapositiva 16</vt:lpstr>
      <vt:lpstr>  EL SEÑOR DIOS NOS AMO COMO NADIE AMO JAMAS EL NOS GUIA COMO ESTRELLAS  CUANDO NO EXISTE LA LUZ EL NOS DA TODO SU AMOR MIENTRAS LA FRACCION DEL PAN ES EL PAN DE LA AMISTAD EL PAN DE DIOS  ES MI CUERPO TOMAD Y COMED ESTA ES MI SANGRE TOMAD Y BEBED PUES YO SOY LA VIDA YO SOY EL AMOR OH SEÑOR CONDUCENOS HASTA TU AMOR</vt:lpstr>
      <vt:lpstr>Diapositiva 18</vt:lpstr>
      <vt:lpstr>Diapositiva 19</vt:lpstr>
      <vt:lpstr>Diapositiva 20</vt:lpstr>
      <vt:lpstr>Diapositiva 21</vt:lpstr>
      <vt:lpstr>Diapositiva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Ángel</dc:creator>
  <cp:lastModifiedBy>ASUS 1005pxd</cp:lastModifiedBy>
  <cp:revision>61</cp:revision>
  <dcterms:created xsi:type="dcterms:W3CDTF">2013-04-19T00:48:17Z</dcterms:created>
  <dcterms:modified xsi:type="dcterms:W3CDTF">2016-10-10T16:16:16Z</dcterms:modified>
</cp:coreProperties>
</file>