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Layouts/slideLayout7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6" r:id="rId2"/>
    <p:sldMasterId id="2147483748" r:id="rId3"/>
    <p:sldMasterId id="2147483761" r:id="rId4"/>
    <p:sldMasterId id="2147483812" r:id="rId5"/>
    <p:sldMasterId id="2147483838" r:id="rId6"/>
    <p:sldMasterId id="2147483864" r:id="rId7"/>
  </p:sldMasterIdLst>
  <p:notesMasterIdLst>
    <p:notesMasterId r:id="rId36"/>
  </p:notesMasterIdLst>
  <p:handoutMasterIdLst>
    <p:handoutMasterId r:id="rId37"/>
  </p:handoutMasterIdLst>
  <p:sldIdLst>
    <p:sldId id="345" r:id="rId8"/>
    <p:sldId id="346" r:id="rId9"/>
    <p:sldId id="347" r:id="rId10"/>
    <p:sldId id="335" r:id="rId11"/>
    <p:sldId id="341" r:id="rId12"/>
    <p:sldId id="265" r:id="rId13"/>
    <p:sldId id="348" r:id="rId14"/>
    <p:sldId id="315" r:id="rId15"/>
    <p:sldId id="354" r:id="rId16"/>
    <p:sldId id="337" r:id="rId17"/>
    <p:sldId id="278" r:id="rId18"/>
    <p:sldId id="316" r:id="rId19"/>
    <p:sldId id="326" r:id="rId20"/>
    <p:sldId id="329" r:id="rId21"/>
    <p:sldId id="351" r:id="rId22"/>
    <p:sldId id="318" r:id="rId23"/>
    <p:sldId id="319" r:id="rId24"/>
    <p:sldId id="350" r:id="rId25"/>
    <p:sldId id="320" r:id="rId26"/>
    <p:sldId id="334" r:id="rId27"/>
    <p:sldId id="352" r:id="rId28"/>
    <p:sldId id="353" r:id="rId29"/>
    <p:sldId id="300" r:id="rId30"/>
    <p:sldId id="301" r:id="rId31"/>
    <p:sldId id="338" r:id="rId32"/>
    <p:sldId id="325" r:id="rId33"/>
    <p:sldId id="356" r:id="rId34"/>
    <p:sldId id="355" r:id="rId3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3B6AB"/>
    <a:srgbClr val="CC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9" autoAdjust="0"/>
    <p:restoredTop sz="94595" autoAdjust="0"/>
  </p:normalViewPr>
  <p:slideViewPr>
    <p:cSldViewPr>
      <p:cViewPr>
        <p:scale>
          <a:sx n="33" d="100"/>
          <a:sy n="33" d="100"/>
        </p:scale>
        <p:origin x="-1536" y="-450"/>
      </p:cViewPr>
      <p:guideLst>
        <p:guide orient="horz" pos="2160"/>
        <p:guide pos="2880"/>
      </p:guideLst>
    </p:cSldViewPr>
  </p:slideViewPr>
  <p:outlineViewPr>
    <p:cViewPr>
      <p:scale>
        <a:sx n="33" d="100"/>
        <a:sy n="33" d="100"/>
      </p:scale>
      <p:origin x="0" y="1194"/>
    </p:cViewPr>
  </p:outlin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encabezado"/>
          <p:cNvSpPr txBox="1">
            <a:spLocks noGrp="1"/>
          </p:cNvSpPr>
          <p:nvPr>
            <p:ph type="hdr" sz="quarter"/>
          </p:nvPr>
        </p:nvSpPr>
        <p:spPr>
          <a:xfrm>
            <a:off x="0" y="0"/>
            <a:ext cx="2976170" cy="456898"/>
          </a:xfrm>
          <a:prstGeom prst="rect">
            <a:avLst/>
          </a:prstGeom>
          <a:noFill/>
          <a:ln>
            <a:noFill/>
          </a:ln>
        </p:spPr>
        <p:txBody>
          <a:bodyPr vert="horz" wrap="square" lIns="78903" tIns="39456" rIns="78903" bIns="39456" anchor="t"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3" name="2 Marcador de fecha"/>
          <p:cNvSpPr txBox="1">
            <a:spLocks noGrp="1"/>
          </p:cNvSpPr>
          <p:nvPr>
            <p:ph type="dt" sz="quarter" idx="1"/>
          </p:nvPr>
        </p:nvSpPr>
        <p:spPr>
          <a:xfrm>
            <a:off x="3881792" y="0"/>
            <a:ext cx="2976170" cy="456898"/>
          </a:xfrm>
          <a:prstGeom prst="rect">
            <a:avLst/>
          </a:prstGeom>
          <a:noFill/>
          <a:ln>
            <a:noFill/>
          </a:ln>
        </p:spPr>
        <p:txBody>
          <a:bodyPr vert="horz" wrap="square" lIns="78903" tIns="39456" rIns="78903" bIns="39456" anchor="t"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4" name="3 Marcador de pie de página"/>
          <p:cNvSpPr txBox="1">
            <a:spLocks noGrp="1"/>
          </p:cNvSpPr>
          <p:nvPr>
            <p:ph type="ftr" sz="quarter" idx="2"/>
          </p:nvPr>
        </p:nvSpPr>
        <p:spPr>
          <a:xfrm>
            <a:off x="0" y="8686955"/>
            <a:ext cx="2976170" cy="456898"/>
          </a:xfrm>
          <a:prstGeom prst="rect">
            <a:avLst/>
          </a:prstGeom>
          <a:noFill/>
          <a:ln>
            <a:noFill/>
          </a:ln>
        </p:spPr>
        <p:txBody>
          <a:bodyPr vert="horz" wrap="square" lIns="78903" tIns="39456" rIns="78903" bIns="39456" anchor="b"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5" name="4 Marcador de número de diapositiva"/>
          <p:cNvSpPr txBox="1">
            <a:spLocks noGrp="1"/>
          </p:cNvSpPr>
          <p:nvPr>
            <p:ph type="sldNum" sz="quarter" idx="3"/>
          </p:nvPr>
        </p:nvSpPr>
        <p:spPr>
          <a:xfrm>
            <a:off x="3881792" y="8686955"/>
            <a:ext cx="2976170" cy="456898"/>
          </a:xfrm>
          <a:prstGeom prst="rect">
            <a:avLst/>
          </a:prstGeom>
          <a:noFill/>
          <a:ln>
            <a:noFill/>
          </a:ln>
        </p:spPr>
        <p:txBody>
          <a:bodyPr vert="horz" wrap="square" lIns="78903" tIns="39456" rIns="78903" bIns="39456" anchor="b"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B4F9B492-99EB-49A9-AAE7-94A513928F8A}" type="slidenum">
              <a:rPr/>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t>‹Nº›</a:t>
            </a:fld>
            <a:endParaRPr lang="es-ES" sz="1200" b="0" i="0" u="none" strike="noStrike" kern="1200" cap="none" spc="0" baseline="0">
              <a:solidFill>
                <a:srgbClr val="000000"/>
              </a:solidFill>
              <a:uFillTx/>
              <a:latin typeface="Arial" pitchFamily="18"/>
              <a:ea typeface="Microsoft YaHei" pitchFamily="2"/>
              <a:cs typeface="Mangal" pitchFamily="2"/>
            </a:endParaRPr>
          </a:p>
        </p:txBody>
      </p:sp>
    </p:spTree>
    <p:extLst>
      <p:ext uri="{BB962C8B-B14F-4D97-AF65-F5344CB8AC3E}">
        <p14:creationId xmlns:p14="http://schemas.microsoft.com/office/powerpoint/2010/main" xmlns="" val="188654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idx="2"/>
          </p:nvPr>
        </p:nvSpPr>
        <p:spPr>
          <a:xfrm>
            <a:off x="1107000" y="812517"/>
            <a:ext cx="5345280" cy="4008958"/>
          </a:xfrm>
          <a:prstGeom prst="rect">
            <a:avLst/>
          </a:prstGeom>
          <a:noFill/>
          <a:ln>
            <a:noFill/>
            <a:prstDash val="solid"/>
          </a:ln>
        </p:spPr>
      </p:sp>
      <p:sp>
        <p:nvSpPr>
          <p:cNvPr id="3" name="2 Marcador de notas"/>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lstStyle/>
          <a:p>
            <a:pPr lvl="0"/>
            <a:endParaRPr lang="es-ES"/>
          </a:p>
        </p:txBody>
      </p:sp>
      <p:sp>
        <p:nvSpPr>
          <p:cNvPr id="4" name="3 Marcador de encabezado"/>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4 Marcador de fecha"/>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6" name="5 Marcador de pie de página"/>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7" name="6 Marcador de número de diapositiva"/>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64AEEF44-0E69-4521-8231-FC1EA5738165}" type="slidenum">
              <a:rPr/>
              <a:pPr lvl="0"/>
              <a:t>‹Nº›</a:t>
            </a:fld>
            <a:endParaRPr lang="es-ES"/>
          </a:p>
        </p:txBody>
      </p:sp>
    </p:spTree>
    <p:extLst>
      <p:ext uri="{BB962C8B-B14F-4D97-AF65-F5344CB8AC3E}">
        <p14:creationId xmlns:p14="http://schemas.microsoft.com/office/powerpoint/2010/main" xmlns="" val="2681300448"/>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s-ES" sz="2000" b="0" i="0" u="none" strike="noStrike" kern="1200" cap="none" spc="0" baseline="0">
        <a:solidFill>
          <a:srgbClr val="000000"/>
        </a:solidFill>
        <a:uFillTx/>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_trad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p14="http://schemas.microsoft.com/office/powerpoint/2010/main" xmlns="" val="291131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p14="http://schemas.microsoft.com/office/powerpoint/2010/main" xmlns="" val="4155139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06488" y="812800"/>
            <a:ext cx="5345112" cy="4008438"/>
          </a:xfrm>
          <a:ln w="9528">
            <a:solidFill>
              <a:srgbClr val="000000"/>
            </a:solidFill>
            <a:prstDash val="solid"/>
            <a:miter/>
          </a:ln>
        </p:spPr>
      </p:sp>
      <p:sp>
        <p:nvSpPr>
          <p:cNvPr id="3" name="2 Marcador de notas"/>
          <p:cNvSpPr txBox="1">
            <a:spLocks noGrp="1"/>
          </p:cNvSpPr>
          <p:nvPr>
            <p:ph type="body" sz="quarter" idx="1"/>
          </p:nvPr>
        </p:nvSpPr>
        <p:spPr/>
        <p:txBody>
          <a:bodyPr/>
          <a:lstStyle/>
          <a:p>
            <a:endParaRPr lang="es-ES"/>
          </a:p>
        </p:txBody>
      </p:sp>
      <p:sp>
        <p:nvSpPr>
          <p:cNvPr id="4" name="3 Marcador de número de diapositiva"/>
          <p:cNvSpPr txBox="1"/>
          <p:nvPr/>
        </p:nvSpPr>
        <p:spPr>
          <a:xfrm>
            <a:off x="4278962" y="10157402"/>
            <a:ext cx="3280684"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45B76E5-A587-4EA4-9A99-3AEB17820B70}"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11</a:t>
            </a:fld>
            <a:endParaRPr lang="es-ES" sz="1400" b="0" i="0" u="none" strike="noStrike" kern="1200" cap="none" spc="0" baseline="0">
              <a:solidFill>
                <a:srgbClr val="000000"/>
              </a:solidFill>
              <a:uFillTx/>
              <a:latin typeface="Times New Roman" pitchFamily="18"/>
              <a:ea typeface="Lucida Sans Unicode" pitchFamily="2"/>
              <a:cs typeface="Tahoma" pitchFamily="2"/>
            </a:endParaRPr>
          </a:p>
        </p:txBody>
      </p:sp>
    </p:spTree>
    <p:extLst>
      <p:ext uri="{BB962C8B-B14F-4D97-AF65-F5344CB8AC3E}">
        <p14:creationId xmlns:p14="http://schemas.microsoft.com/office/powerpoint/2010/main" xmlns="" val="1289193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algn="r" hangingPunct="0">
              <a:defRPr sz="1800" b="0" i="0" u="none" strike="noStrike" kern="0" cap="none" spc="0" baseline="0">
                <a:solidFill>
                  <a:srgbClr val="000000"/>
                </a:solidFill>
                <a:uFillTx/>
              </a:defRPr>
            </a:pPr>
            <a:fld id="{1D00DCB8-C957-47F4-B0CB-CE8D75556513}" type="slidenum">
              <a:rPr lang="es-ES" kern="0" smtClean="0">
                <a:solidFill>
                  <a:srgbClr val="000000"/>
                </a:solidFill>
              </a:rPr>
              <a:pPr algn="r" hangingPunct="0">
                <a:defRPr sz="1800" b="0" i="0" u="none" strike="noStrike" kern="0" cap="none" spc="0" baseline="0">
                  <a:solidFill>
                    <a:srgbClr val="000000"/>
                  </a:solidFill>
                  <a:uFillTx/>
                </a:defRPr>
              </a:pPr>
              <a:t>16</a:t>
            </a:fld>
            <a:endParaRPr lang="es-ES" sz="1400" kern="0" smtClean="0">
              <a:solidFill>
                <a:srgbClr val="000000"/>
              </a:solidFill>
              <a:latin typeface="Times New Roman" pitchFamily="18"/>
              <a:ea typeface="Lucida Sans Unicode" pitchFamily="2"/>
              <a:cs typeface="Tahoma" pitchFamily="2"/>
            </a:endParaRPr>
          </a:p>
        </p:txBody>
      </p:sp>
      <p:sp>
        <p:nvSpPr>
          <p:cNvPr id="3" name="1 Marcador de imagen de diapositiva"/>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2 Marcador de notas"/>
          <p:cNvSpPr txBox="1">
            <a:spLocks noGrp="1"/>
          </p:cNvSpPr>
          <p:nvPr>
            <p:ph type="body" sz="quarter" idx="1"/>
          </p:nvPr>
        </p:nvSpPr>
        <p:spPr>
          <a:xfrm>
            <a:off x="685800" y="4343400"/>
            <a:ext cx="5485677" cy="4114443"/>
          </a:xfrm>
        </p:spPr>
        <p:txBody>
          <a:bodyPr lIns="90004" tIns="44997" rIns="90004" bIns="44997"/>
          <a:lstStyle/>
          <a:p>
            <a:endParaRPr lang="es-ES"/>
          </a:p>
        </p:txBody>
      </p:sp>
    </p:spTree>
    <p:extLst>
      <p:ext uri="{BB962C8B-B14F-4D97-AF65-F5344CB8AC3E}">
        <p14:creationId xmlns:p14="http://schemas.microsoft.com/office/powerpoint/2010/main" xmlns="" val="3761783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1735443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686149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273426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829F182-D67F-438B-9151-F65B046711CC}" type="datetime1">
              <a:rPr lang="es-ES"/>
              <a:pPr lvl="0"/>
              <a:t>09/07/2016</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FE509E1-3AE4-4F27-B32F-9BC644972CAF}" type="slidenum">
              <a:rPr/>
              <a:pPr lvl="0"/>
              <a:t>‹Nº›</a:t>
            </a:fld>
            <a:endParaRPr lang="es-E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C9444D85-E9ED-4960-879B-B71A0EC82A20}" type="datetime1">
              <a:rPr lang="es-ES"/>
              <a:pPr lvl="0"/>
              <a:t>09/07/2016</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7B3BB8C6-63ED-4394-AE3B-FCE8A7BA0D74}" type="slidenum">
              <a:rPr/>
              <a:pPr lvl="0"/>
              <a:t>‹Nº›</a:t>
            </a:fld>
            <a:endParaRPr lang="es-E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4257A5E-5D95-48AE-ABA8-9B8F3CBC4429}" type="datetime1">
              <a:rPr lang="es-ES"/>
              <a:pPr lvl="0"/>
              <a:t>09/07/2016</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59DE173-79A7-49C7-9219-B354A7219668}" type="slidenum">
              <a:rPr/>
              <a:pPr lvl="0"/>
              <a:t>‹Nº›</a:t>
            </a:fld>
            <a:endParaRPr lang="es-E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E5C36E8B-EEFE-4EA1-9F17-AB18EC5C0928}" type="datetime1">
              <a:rPr lang="es-ES"/>
              <a:pPr lvl="0"/>
              <a:t>09/07/2016</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F376E566-2A7E-4462-9C07-1CDFEA01F427}" type="slidenum">
              <a:rPr/>
              <a:pPr lvl="0"/>
              <a:t>‹Nº›</a:t>
            </a:fld>
            <a:endParaRPr lang="es-ES"/>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cSld>
  <p:clrMapOvr>
    <a:masterClrMapping/>
  </p:clrMapOvr>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txBox="1">
            <a:spLocks noGrp="1"/>
          </p:cNvSpPr>
          <p:nvPr>
            <p:ph type="ctrTitle"/>
          </p:nvPr>
        </p:nvSpPr>
        <p:spPr>
          <a:xfrm>
            <a:off x="1143000" y="1122361"/>
            <a:ext cx="6858000" cy="2387598"/>
          </a:xfrm>
        </p:spPr>
        <p:txBody>
          <a:bodyPr anchor="b" anchorCtr="1"/>
          <a:lstStyle>
            <a:lvl1pPr algn="ctr">
              <a:defRPr sz="6000"/>
            </a:lvl1pPr>
          </a:lstStyle>
          <a:p>
            <a:pPr lvl="0"/>
            <a:r>
              <a:rPr lang="es-ES"/>
              <a:t>Haga clic para modificar el estilo de título del patrón</a:t>
            </a:r>
          </a:p>
        </p:txBody>
      </p:sp>
      <p:sp>
        <p:nvSpPr>
          <p:cNvPr id="3" name="Subtítulo 2"/>
          <p:cNvSpPr txBox="1">
            <a:spLocks noGrp="1"/>
          </p:cNvSpPr>
          <p:nvPr>
            <p:ph type="subTitle" idx="1"/>
          </p:nvPr>
        </p:nvSpPr>
        <p:spPr>
          <a:xfrm>
            <a:off x="1143000" y="3602041"/>
            <a:ext cx="6858000" cy="1655758"/>
          </a:xfrm>
        </p:spPr>
        <p:txBody>
          <a:bodyPr anchorCtr="1"/>
          <a:lstStyle>
            <a:lvl1pPr algn="ctr">
              <a:defRPr sz="2400"/>
            </a:lvl1pPr>
          </a:lstStyle>
          <a:p>
            <a:pPr lvl="0"/>
            <a:r>
              <a:rPr lang="es-ES"/>
              <a:t>Haga clic para modificar el estilo de subtítulo del patrón</a:t>
            </a:r>
          </a:p>
        </p:txBody>
      </p:sp>
      <p:sp>
        <p:nvSpPr>
          <p:cNvPr id="4" name="Marcador de fecha 3"/>
          <p:cNvSpPr txBox="1">
            <a:spLocks noGrp="1"/>
          </p:cNvSpPr>
          <p:nvPr>
            <p:ph type="dt" sz="half" idx="7"/>
          </p:nvPr>
        </p:nvSpPr>
        <p:spPr/>
        <p:txBody>
          <a:bodyPr/>
          <a:lstStyle>
            <a:lvl1pPr>
              <a:defRPr/>
            </a:lvl1pPr>
          </a:lstStyle>
          <a:p>
            <a:fld id="{8FFF7069-33A8-4BBC-A057-AEA6FB257F8C}" type="datetime1">
              <a:rPr lang="es-ES"/>
              <a:pPr/>
              <a:t>09/07/2016</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4553C2D-2C87-4904-856A-BAFF6077DDB4}" type="slidenum">
              <a:rPr/>
              <a:pPr/>
              <a:t>‹Nº›</a:t>
            </a:fld>
            <a:endParaRPr/>
          </a:p>
        </p:txBody>
      </p:sp>
    </p:spTree>
    <p:extLst>
      <p:ext uri="{BB962C8B-B14F-4D97-AF65-F5344CB8AC3E}">
        <p14:creationId xmlns:p14="http://schemas.microsoft.com/office/powerpoint/2010/main" xmlns="" val="24293504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A22A6E37-1680-4CE7-94FE-80823D30D7E1}" type="datetime1">
              <a:rPr lang="es-ES"/>
              <a:pPr/>
              <a:t>09/07/2016</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D0CCFB97-27F7-4928-A03B-3227EF05AF98}" type="slidenum">
              <a:rPr/>
              <a:pPr/>
              <a:t>‹Nº›</a:t>
            </a:fld>
            <a:endParaRPr/>
          </a:p>
        </p:txBody>
      </p:sp>
    </p:spTree>
    <p:extLst>
      <p:ext uri="{BB962C8B-B14F-4D97-AF65-F5344CB8AC3E}">
        <p14:creationId xmlns:p14="http://schemas.microsoft.com/office/powerpoint/2010/main" xmlns="" val="26475167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23885" y="1709735"/>
            <a:ext cx="7886700" cy="2852735"/>
          </a:xfrm>
        </p:spPr>
        <p:txBody>
          <a:bodyPr anchor="b"/>
          <a:lstStyle>
            <a:lvl1pPr>
              <a:defRPr sz="6000"/>
            </a:lvl1pPr>
          </a:lstStyle>
          <a:p>
            <a:pPr lvl="0"/>
            <a:r>
              <a:rPr lang="es-ES"/>
              <a:t>Haga clic para modificar el estilo de título del patrón</a:t>
            </a:r>
          </a:p>
        </p:txBody>
      </p:sp>
      <p:sp>
        <p:nvSpPr>
          <p:cNvPr id="3" name="Marcador de texto 2"/>
          <p:cNvSpPr txBox="1">
            <a:spLocks noGrp="1"/>
          </p:cNvSpPr>
          <p:nvPr>
            <p:ph type="body" idx="1"/>
          </p:nvPr>
        </p:nvSpPr>
        <p:spPr>
          <a:xfrm>
            <a:off x="623885" y="4589465"/>
            <a:ext cx="7886700" cy="1500182"/>
          </a:xfrm>
        </p:spPr>
        <p:txBody>
          <a:bodyPr/>
          <a:lstStyle>
            <a:lvl1pPr>
              <a:defRPr sz="2400">
                <a:solidFill>
                  <a:srgbClr val="898989"/>
                </a:solidFill>
              </a:defRPr>
            </a:lvl1pPr>
          </a:lstStyle>
          <a:p>
            <a:pPr lvl="0"/>
            <a:r>
              <a:rPr lang="es-ES"/>
              <a:t>Haga clic para modificar el estilo de texto del patrón</a:t>
            </a:r>
          </a:p>
        </p:txBody>
      </p:sp>
      <p:sp>
        <p:nvSpPr>
          <p:cNvPr id="4" name="Marcador de fecha 3"/>
          <p:cNvSpPr txBox="1">
            <a:spLocks noGrp="1"/>
          </p:cNvSpPr>
          <p:nvPr>
            <p:ph type="dt" sz="half" idx="7"/>
          </p:nvPr>
        </p:nvSpPr>
        <p:spPr/>
        <p:txBody>
          <a:bodyPr/>
          <a:lstStyle>
            <a:lvl1pPr>
              <a:defRPr/>
            </a:lvl1pPr>
          </a:lstStyle>
          <a:p>
            <a:fld id="{943143C3-64E2-4041-98E6-62FB81425789}" type="datetime1">
              <a:rPr lang="es-ES"/>
              <a:pPr/>
              <a:t>09/07/2016</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BBEF3F24-A0DB-43B9-BC8B-9324146C9486}" type="slidenum">
              <a:rPr/>
              <a:pPr/>
              <a:t>‹Nº›</a:t>
            </a:fld>
            <a:endParaRPr/>
          </a:p>
        </p:txBody>
      </p:sp>
    </p:spTree>
    <p:extLst>
      <p:ext uri="{BB962C8B-B14F-4D97-AF65-F5344CB8AC3E}">
        <p14:creationId xmlns:p14="http://schemas.microsoft.com/office/powerpoint/2010/main" xmlns="" val="28171521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a:xfrm>
            <a:off x="457200"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txBox="1">
            <a:spLocks noGrp="1"/>
          </p:cNvSpPr>
          <p:nvPr>
            <p:ph idx="2"/>
          </p:nvPr>
        </p:nvSpPr>
        <p:spPr>
          <a:xfrm>
            <a:off x="4648196"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txBox="1">
            <a:spLocks noGrp="1"/>
          </p:cNvSpPr>
          <p:nvPr>
            <p:ph type="dt" sz="half" idx="7"/>
          </p:nvPr>
        </p:nvSpPr>
        <p:spPr/>
        <p:txBody>
          <a:bodyPr/>
          <a:lstStyle>
            <a:lvl1pPr>
              <a:defRPr/>
            </a:lvl1pPr>
          </a:lstStyle>
          <a:p>
            <a:fld id="{F750AE83-0F4C-4CAC-B66B-DF840599BD80}" type="datetime1">
              <a:rPr lang="es-ES"/>
              <a:pPr/>
              <a:t>09/07/2016</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47E98BCF-335D-4AC1-99AB-1317B3E85AED}" type="slidenum">
              <a:rPr/>
              <a:pPr/>
              <a:t>‹Nº›</a:t>
            </a:fld>
            <a:endParaRPr/>
          </a:p>
        </p:txBody>
      </p:sp>
    </p:spTree>
    <p:extLst>
      <p:ext uri="{BB962C8B-B14F-4D97-AF65-F5344CB8AC3E}">
        <p14:creationId xmlns:p14="http://schemas.microsoft.com/office/powerpoint/2010/main" xmlns="" val="30431433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365129"/>
            <a:ext cx="7886700" cy="1325559"/>
          </a:xfrm>
        </p:spPr>
        <p:txBody>
          <a:bodyPr/>
          <a:lstStyle>
            <a:lvl1pPr>
              <a:defRPr/>
            </a:lvl1pPr>
          </a:lstStyle>
          <a:p>
            <a:pPr lvl="0"/>
            <a:r>
              <a:rPr lang="es-ES"/>
              <a:t>Haga clic para modificar el estilo de título del patrón</a:t>
            </a:r>
          </a:p>
        </p:txBody>
      </p:sp>
      <p:sp>
        <p:nvSpPr>
          <p:cNvPr id="3" name="Marcador de texto 2"/>
          <p:cNvSpPr txBox="1">
            <a:spLocks noGrp="1"/>
          </p:cNvSpPr>
          <p:nvPr>
            <p:ph type="body" idx="1"/>
          </p:nvPr>
        </p:nvSpPr>
        <p:spPr>
          <a:xfrm>
            <a:off x="630241" y="1681160"/>
            <a:ext cx="3868734" cy="823910"/>
          </a:xfrm>
        </p:spPr>
        <p:txBody>
          <a:bodyPr anchor="b"/>
          <a:lstStyle>
            <a:lvl1pPr>
              <a:defRPr sz="2400" b="1"/>
            </a:lvl1pPr>
          </a:lstStyle>
          <a:p>
            <a:pPr lvl="0"/>
            <a:r>
              <a:rPr lang="es-ES"/>
              <a:t>Haga clic para modificar el estilo de texto del patrón</a:t>
            </a:r>
          </a:p>
        </p:txBody>
      </p:sp>
      <p:sp>
        <p:nvSpPr>
          <p:cNvPr id="4" name="Marcador de contenido 3"/>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txBox="1">
            <a:spLocks noGrp="1"/>
          </p:cNvSpPr>
          <p:nvPr>
            <p:ph type="body" idx="3"/>
          </p:nvPr>
        </p:nvSpPr>
        <p:spPr>
          <a:xfrm>
            <a:off x="4629149" y="1681160"/>
            <a:ext cx="3887791" cy="823910"/>
          </a:xfrm>
        </p:spPr>
        <p:txBody>
          <a:bodyPr anchor="b"/>
          <a:lstStyle>
            <a:lvl1pPr>
              <a:defRPr sz="2400" b="1"/>
            </a:lvl1pPr>
          </a:lstStyle>
          <a:p>
            <a:pPr lvl="0"/>
            <a:r>
              <a:rPr lang="es-ES"/>
              <a:t>Haga clic para modificar el estilo de texto del patrón</a:t>
            </a:r>
          </a:p>
        </p:txBody>
      </p:sp>
      <p:sp>
        <p:nvSpPr>
          <p:cNvPr id="6" name="Marcador de contenido 5"/>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txBox="1">
            <a:spLocks noGrp="1"/>
          </p:cNvSpPr>
          <p:nvPr>
            <p:ph type="dt" sz="half" idx="7"/>
          </p:nvPr>
        </p:nvSpPr>
        <p:spPr/>
        <p:txBody>
          <a:bodyPr/>
          <a:lstStyle>
            <a:lvl1pPr>
              <a:defRPr/>
            </a:lvl1pPr>
          </a:lstStyle>
          <a:p>
            <a:fld id="{7BD6FFE8-62B8-47A0-90DC-591F3F6177CD}" type="datetime1">
              <a:rPr lang="es-ES"/>
              <a:pPr/>
              <a:t>09/07/2016</a:t>
            </a:fld>
            <a:endParaRPr/>
          </a:p>
        </p:txBody>
      </p:sp>
      <p:sp>
        <p:nvSpPr>
          <p:cNvPr id="8" name="Marcador de pie de página 7"/>
          <p:cNvSpPr txBox="1">
            <a:spLocks noGrp="1"/>
          </p:cNvSpPr>
          <p:nvPr>
            <p:ph type="ftr" sz="quarter" idx="9"/>
          </p:nvPr>
        </p:nvSpPr>
        <p:spPr/>
        <p:txBody>
          <a:bodyPr/>
          <a:lstStyle>
            <a:lvl1pPr>
              <a:defRPr/>
            </a:lvl1pPr>
          </a:lstStyle>
          <a:p>
            <a:endParaRPr/>
          </a:p>
        </p:txBody>
      </p:sp>
      <p:sp>
        <p:nvSpPr>
          <p:cNvPr id="9" name="Marcador de número de diapositiva 8"/>
          <p:cNvSpPr txBox="1">
            <a:spLocks noGrp="1"/>
          </p:cNvSpPr>
          <p:nvPr>
            <p:ph type="sldNum" sz="quarter" idx="8"/>
          </p:nvPr>
        </p:nvSpPr>
        <p:spPr/>
        <p:txBody>
          <a:bodyPr/>
          <a:lstStyle>
            <a:lvl1pPr>
              <a:defRPr/>
            </a:lvl1pPr>
          </a:lstStyle>
          <a:p>
            <a:fld id="{CF6D210D-C68F-4F5E-A947-6832726ED3DF}" type="slidenum">
              <a:rPr/>
              <a:pPr/>
              <a:t>‹Nº›</a:t>
            </a:fld>
            <a:endParaRPr/>
          </a:p>
        </p:txBody>
      </p:sp>
    </p:spTree>
    <p:extLst>
      <p:ext uri="{BB962C8B-B14F-4D97-AF65-F5344CB8AC3E}">
        <p14:creationId xmlns:p14="http://schemas.microsoft.com/office/powerpoint/2010/main" xmlns="" val="214803360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fecha 2"/>
          <p:cNvSpPr txBox="1">
            <a:spLocks noGrp="1"/>
          </p:cNvSpPr>
          <p:nvPr>
            <p:ph type="dt" sz="half" idx="7"/>
          </p:nvPr>
        </p:nvSpPr>
        <p:spPr/>
        <p:txBody>
          <a:bodyPr/>
          <a:lstStyle>
            <a:lvl1pPr>
              <a:defRPr/>
            </a:lvl1pPr>
          </a:lstStyle>
          <a:p>
            <a:fld id="{6871D72E-CB22-42CE-B207-20A5AEBB3D43}" type="datetime1">
              <a:rPr lang="es-ES"/>
              <a:pPr/>
              <a:t>09/07/2016</a:t>
            </a:fld>
            <a:endParaRPr/>
          </a:p>
        </p:txBody>
      </p:sp>
      <p:sp>
        <p:nvSpPr>
          <p:cNvPr id="4" name="Marcador de pie de página 3"/>
          <p:cNvSpPr txBox="1">
            <a:spLocks noGrp="1"/>
          </p:cNvSpPr>
          <p:nvPr>
            <p:ph type="ftr" sz="quarter" idx="9"/>
          </p:nvPr>
        </p:nvSpPr>
        <p:spPr/>
        <p:txBody>
          <a:bodyPr/>
          <a:lstStyle>
            <a:lvl1pPr>
              <a:defRPr/>
            </a:lvl1pPr>
          </a:lstStyle>
          <a:p>
            <a:endParaRPr/>
          </a:p>
        </p:txBody>
      </p:sp>
      <p:sp>
        <p:nvSpPr>
          <p:cNvPr id="5" name="Marcador de número de diapositiva 4"/>
          <p:cNvSpPr txBox="1">
            <a:spLocks noGrp="1"/>
          </p:cNvSpPr>
          <p:nvPr>
            <p:ph type="sldNum" sz="quarter" idx="8"/>
          </p:nvPr>
        </p:nvSpPr>
        <p:spPr/>
        <p:txBody>
          <a:bodyPr/>
          <a:lstStyle>
            <a:lvl1pPr>
              <a:defRPr/>
            </a:lvl1pPr>
          </a:lstStyle>
          <a:p>
            <a:fld id="{4FF073CD-598A-4A1D-8EFF-9426D65EDB08}" type="slidenum">
              <a:rPr/>
              <a:pPr/>
              <a:t>‹Nº›</a:t>
            </a:fld>
            <a:endParaRPr/>
          </a:p>
        </p:txBody>
      </p:sp>
    </p:spTree>
    <p:extLst>
      <p:ext uri="{BB962C8B-B14F-4D97-AF65-F5344CB8AC3E}">
        <p14:creationId xmlns:p14="http://schemas.microsoft.com/office/powerpoint/2010/main" xmlns="" val="21484778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txBox="1">
            <a:spLocks noGrp="1"/>
          </p:cNvSpPr>
          <p:nvPr>
            <p:ph type="dt" sz="half" idx="7"/>
          </p:nvPr>
        </p:nvSpPr>
        <p:spPr/>
        <p:txBody>
          <a:bodyPr/>
          <a:lstStyle>
            <a:lvl1pPr>
              <a:defRPr/>
            </a:lvl1pPr>
          </a:lstStyle>
          <a:p>
            <a:fld id="{782D2A33-E0C9-4E7A-BFAD-783DEB9641C6}" type="datetime1">
              <a:rPr lang="es-ES"/>
              <a:pPr/>
              <a:t>09/07/2016</a:t>
            </a:fld>
            <a:endParaRPr/>
          </a:p>
        </p:txBody>
      </p:sp>
      <p:sp>
        <p:nvSpPr>
          <p:cNvPr id="3" name="Marcador de pie de página 2"/>
          <p:cNvSpPr txBox="1">
            <a:spLocks noGrp="1"/>
          </p:cNvSpPr>
          <p:nvPr>
            <p:ph type="ftr" sz="quarter" idx="9"/>
          </p:nvPr>
        </p:nvSpPr>
        <p:spPr/>
        <p:txBody>
          <a:bodyPr/>
          <a:lstStyle>
            <a:lvl1pPr>
              <a:defRPr/>
            </a:lvl1pPr>
          </a:lstStyle>
          <a:p>
            <a:endParaRPr/>
          </a:p>
        </p:txBody>
      </p:sp>
      <p:sp>
        <p:nvSpPr>
          <p:cNvPr id="4" name="Marcador de número de diapositiva 3"/>
          <p:cNvSpPr txBox="1">
            <a:spLocks noGrp="1"/>
          </p:cNvSpPr>
          <p:nvPr>
            <p:ph type="sldNum" sz="quarter" idx="8"/>
          </p:nvPr>
        </p:nvSpPr>
        <p:spPr/>
        <p:txBody>
          <a:bodyPr/>
          <a:lstStyle>
            <a:lvl1pPr>
              <a:defRPr/>
            </a:lvl1pPr>
          </a:lstStyle>
          <a:p>
            <a:fld id="{F0FA9ACA-B72D-4BC7-B872-379FA9F70444}" type="slidenum">
              <a:rPr/>
              <a:pPr/>
              <a:t>‹Nº›</a:t>
            </a:fld>
            <a:endParaRPr/>
          </a:p>
        </p:txBody>
      </p:sp>
    </p:spTree>
    <p:extLst>
      <p:ext uri="{BB962C8B-B14F-4D97-AF65-F5344CB8AC3E}">
        <p14:creationId xmlns:p14="http://schemas.microsoft.com/office/powerpoint/2010/main" xmlns="" val="31827987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AAB90EC1-3EED-45D1-BA7D-70D0CF772EA7}" type="datetime1">
              <a:rPr lang="es-ES"/>
              <a:pPr lvl="0"/>
              <a:t>09/07/2016</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E9478D7-8276-44D4-AC76-AC3AD0ED3222}" type="slidenum">
              <a:rPr/>
              <a:pPr lvl="0"/>
              <a:t>‹Nº›</a:t>
            </a:fld>
            <a:endParaRPr lang="es-ES"/>
          </a:p>
        </p:txBody>
      </p:sp>
    </p:spTree>
  </p:cSld>
  <p:clrMapOvr>
    <a:masterClrMapping/>
  </p:clrMapOvr>
  <p:transition/>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contenido 2"/>
          <p:cNvSpPr txBox="1">
            <a:spLocks noGrp="1"/>
          </p:cNvSpPr>
          <p:nvPr>
            <p:ph idx="1"/>
          </p:nvPr>
        </p:nvSpPr>
        <p:spPr>
          <a:xfrm>
            <a:off x="3887791" y="987423"/>
            <a:ext cx="4629149" cy="4873623"/>
          </a:xfrm>
        </p:spPr>
        <p:txBody>
          <a:bodyPr/>
          <a:lstStyle>
            <a:lvl1pPr>
              <a:defRPr/>
            </a:lvl1pPr>
            <a:lvl2pPr>
              <a:defRPr sz="2800"/>
            </a:lvl2pPr>
            <a:lvl3pPr>
              <a:defRPr sz="2400"/>
            </a:lvl3pPr>
            <a:lvl4pPr>
              <a:defRPr sz="2000"/>
            </a:lvl4pPr>
            <a:lvl5pPr>
              <a:defRPr sz="20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8B85C729-C713-4445-9A0B-B0871FD0BB48}" type="datetime1">
              <a:rPr lang="es-ES"/>
              <a:pPr/>
              <a:t>09/07/2016</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3B8AEAA4-BACE-47B2-83B5-5917C1665C9A}" type="slidenum">
              <a:rPr/>
              <a:pPr/>
              <a:t>‹Nº›</a:t>
            </a:fld>
            <a:endParaRPr/>
          </a:p>
        </p:txBody>
      </p:sp>
    </p:spTree>
    <p:extLst>
      <p:ext uri="{BB962C8B-B14F-4D97-AF65-F5344CB8AC3E}">
        <p14:creationId xmlns:p14="http://schemas.microsoft.com/office/powerpoint/2010/main" xmlns="" val="429716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posición de imagen 2"/>
          <p:cNvSpPr txBox="1">
            <a:spLocks noGrp="1"/>
          </p:cNvSpPr>
          <p:nvPr>
            <p:ph type="pic" idx="1"/>
          </p:nvPr>
        </p:nvSpPr>
        <p:spPr>
          <a:xfrm>
            <a:off x="3887791" y="987423"/>
            <a:ext cx="4629149" cy="4873623"/>
          </a:xfrm>
        </p:spPr>
        <p:txBody>
          <a:bodyPr/>
          <a:lstStyle>
            <a:lvl1pPr>
              <a:defRPr/>
            </a:lvl1pPr>
          </a:lstStyle>
          <a:p>
            <a:pPr lvl="0"/>
            <a:endParaRPr lang="es-ES"/>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68AB4BC1-0A9E-4C03-9D26-19129902E43C}" type="datetime1">
              <a:rPr lang="es-ES"/>
              <a:pPr/>
              <a:t>09/07/2016</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5F0B19C1-9DC3-4E3F-B1DE-18E593D0297C}" type="slidenum">
              <a:rPr/>
              <a:pPr/>
              <a:t>‹Nº›</a:t>
            </a:fld>
            <a:endParaRPr/>
          </a:p>
        </p:txBody>
      </p:sp>
    </p:spTree>
    <p:extLst>
      <p:ext uri="{BB962C8B-B14F-4D97-AF65-F5344CB8AC3E}">
        <p14:creationId xmlns:p14="http://schemas.microsoft.com/office/powerpoint/2010/main" xmlns="" val="13564201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02F73AE6-2050-4E5F-9415-A1BD9DED1681}" type="datetime1">
              <a:rPr lang="es-ES"/>
              <a:pPr/>
              <a:t>09/07/2016</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97797B8-1770-434E-AA41-B9C7D9F6F5B0}" type="slidenum">
              <a:rPr/>
              <a:pPr/>
              <a:t>‹Nº›</a:t>
            </a:fld>
            <a:endParaRPr/>
          </a:p>
        </p:txBody>
      </p:sp>
    </p:spTree>
    <p:extLst>
      <p:ext uri="{BB962C8B-B14F-4D97-AF65-F5344CB8AC3E}">
        <p14:creationId xmlns:p14="http://schemas.microsoft.com/office/powerpoint/2010/main" xmlns="" val="37237837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3BAC7183-404B-472F-884A-1983B5EE2AA7}" type="datetime1">
              <a:rPr lang="es-ES"/>
              <a:pPr/>
              <a:t>09/07/2016</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33791F62-9588-40B9-AE05-3DA26C239DB1}" type="slidenum">
              <a:rPr/>
              <a:pPr/>
              <a:t>‹Nº›</a:t>
            </a:fld>
            <a:endParaRPr/>
          </a:p>
        </p:txBody>
      </p:sp>
    </p:spTree>
    <p:extLst>
      <p:ext uri="{BB962C8B-B14F-4D97-AF65-F5344CB8AC3E}">
        <p14:creationId xmlns:p14="http://schemas.microsoft.com/office/powerpoint/2010/main" xmlns="" val="25523415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829F182-D67F-438B-9151-F65B046711CC}" type="datetime1">
              <a:rPr lang="es-ES"/>
              <a:pPr/>
              <a:t>09/07/2016</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FE509E1-3AE4-4F27-B32F-9BC644972CAF}" type="slidenum">
              <a:rPr/>
              <a:pPr/>
              <a:t>‹Nº›</a:t>
            </a:fld>
            <a:endParaRPr/>
          </a:p>
        </p:txBody>
      </p:sp>
    </p:spTree>
    <p:extLst>
      <p:ext uri="{BB962C8B-B14F-4D97-AF65-F5344CB8AC3E}">
        <p14:creationId xmlns:p14="http://schemas.microsoft.com/office/powerpoint/2010/main" xmlns="" val="52310461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AB90EC1-3EED-45D1-BA7D-70D0CF772EA7}" type="datetime1">
              <a:rPr lang="es-ES"/>
              <a:pPr/>
              <a:t>09/07/2016</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E9478D7-8276-44D4-AC76-AC3AD0ED3222}" type="slidenum">
              <a:rPr/>
              <a:pPr/>
              <a:t>‹Nº›</a:t>
            </a:fld>
            <a:endParaRPr/>
          </a:p>
        </p:txBody>
      </p:sp>
    </p:spTree>
    <p:extLst>
      <p:ext uri="{BB962C8B-B14F-4D97-AF65-F5344CB8AC3E}">
        <p14:creationId xmlns:p14="http://schemas.microsoft.com/office/powerpoint/2010/main" xmlns="" val="1099025243"/>
      </p:ext>
    </p:extLst>
  </p:cSld>
  <p:clrMapOvr>
    <a:masterClrMapping/>
  </p:clrMapOvr>
  <p:transition/>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0A4C8620-8910-4276-AC81-87381463905E}" type="datetime1">
              <a:rPr lang="es-ES"/>
              <a:pPr/>
              <a:t>09/07/2016</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3AABB84-2AFA-48C0-8C20-F9394864A30C}" type="slidenum">
              <a:rPr/>
              <a:pPr/>
              <a:t>‹Nº›</a:t>
            </a:fld>
            <a:endParaRPr/>
          </a:p>
        </p:txBody>
      </p:sp>
    </p:spTree>
    <p:extLst>
      <p:ext uri="{BB962C8B-B14F-4D97-AF65-F5344CB8AC3E}">
        <p14:creationId xmlns:p14="http://schemas.microsoft.com/office/powerpoint/2010/main" xmlns="" val="113049145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277F0006-A5F0-4A20-9119-6AFD13D0EF00}" type="datetime1">
              <a:rPr lang="es-ES"/>
              <a:pPr/>
              <a:t>09/07/2016</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AB125F66-6CCA-420D-9A20-C86C11DF67FD}" type="slidenum">
              <a:rPr/>
              <a:pPr/>
              <a:t>‹Nº›</a:t>
            </a:fld>
            <a:endParaRPr/>
          </a:p>
        </p:txBody>
      </p:sp>
    </p:spTree>
    <p:extLst>
      <p:ext uri="{BB962C8B-B14F-4D97-AF65-F5344CB8AC3E}">
        <p14:creationId xmlns:p14="http://schemas.microsoft.com/office/powerpoint/2010/main" xmlns="" val="411503916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BC9FF6A-186D-4DF8-9CF2-7047967A9118}" type="datetime1">
              <a:rPr lang="es-ES"/>
              <a:pPr/>
              <a:t>09/07/2016</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DFFC8412-99F4-4363-B910-B447B22F04CF}" type="slidenum">
              <a:rPr/>
              <a:pPr/>
              <a:t>‹Nº›</a:t>
            </a:fld>
            <a:endParaRPr/>
          </a:p>
        </p:txBody>
      </p:sp>
    </p:spTree>
    <p:extLst>
      <p:ext uri="{BB962C8B-B14F-4D97-AF65-F5344CB8AC3E}">
        <p14:creationId xmlns:p14="http://schemas.microsoft.com/office/powerpoint/2010/main" xmlns="" val="28203119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78FCEA7A-2037-4C8B-81D0-391BE2B41439}" type="datetime1">
              <a:rPr lang="es-ES"/>
              <a:pPr/>
              <a:t>09/07/2016</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AA7DC136-083C-43EC-B102-97F130EEEAA6}" type="slidenum">
              <a:rPr/>
              <a:pPr/>
              <a:t>‹Nº›</a:t>
            </a:fld>
            <a:endParaRPr/>
          </a:p>
        </p:txBody>
      </p:sp>
    </p:spTree>
    <p:extLst>
      <p:ext uri="{BB962C8B-B14F-4D97-AF65-F5344CB8AC3E}">
        <p14:creationId xmlns:p14="http://schemas.microsoft.com/office/powerpoint/2010/main" xmlns="" val="6832109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0A4C8620-8910-4276-AC81-87381463905E}" type="datetime1">
              <a:rPr lang="es-ES"/>
              <a:pPr lvl="0"/>
              <a:t>09/07/2016</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3AABB84-2AFA-48C0-8C20-F9394864A30C}" type="slidenum">
              <a:rPr/>
              <a:pPr lvl="0"/>
              <a:t>‹Nº›</a:t>
            </a:fld>
            <a:endParaRPr lang="es-E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13DD6BEB-54C0-4D48-BFFB-143690E6D7CB}" type="datetime1">
              <a:rPr lang="es-ES"/>
              <a:pPr/>
              <a:t>09/07/2016</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80EC7312-37BB-4225-9782-B820F474DF70}" type="slidenum">
              <a:rPr/>
              <a:pPr/>
              <a:t>‹Nº›</a:t>
            </a:fld>
            <a:endParaRPr/>
          </a:p>
        </p:txBody>
      </p:sp>
    </p:spTree>
    <p:extLst>
      <p:ext uri="{BB962C8B-B14F-4D97-AF65-F5344CB8AC3E}">
        <p14:creationId xmlns:p14="http://schemas.microsoft.com/office/powerpoint/2010/main" xmlns="" val="2575603942"/>
      </p:ext>
    </p:extLst>
  </p:cSld>
  <p:clrMapOvr>
    <a:masterClrMapping/>
  </p:clrMapOvr>
  <p:transition/>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444F363-21B2-4463-87D5-063CCF4A7FFC}" type="datetime1">
              <a:rPr lang="es-ES"/>
              <a:pPr/>
              <a:t>09/07/2016</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86ED8BE-9B0B-4F11-AB94-C65D92969BA0}" type="slidenum">
              <a:rPr/>
              <a:pPr/>
              <a:t>‹Nº›</a:t>
            </a:fld>
            <a:endParaRPr/>
          </a:p>
        </p:txBody>
      </p:sp>
    </p:spTree>
    <p:extLst>
      <p:ext uri="{BB962C8B-B14F-4D97-AF65-F5344CB8AC3E}">
        <p14:creationId xmlns:p14="http://schemas.microsoft.com/office/powerpoint/2010/main" xmlns="" val="14953277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AE7197B0-F5CE-4869-B60E-518A5D2738D2}" type="datetime1">
              <a:rPr lang="es-ES"/>
              <a:pPr/>
              <a:t>09/07/2016</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F720F39-5AAA-4D95-A004-3C31F45F320B}" type="slidenum">
              <a:rPr/>
              <a:pPr/>
              <a:t>‹Nº›</a:t>
            </a:fld>
            <a:endParaRPr/>
          </a:p>
        </p:txBody>
      </p:sp>
    </p:spTree>
    <p:extLst>
      <p:ext uri="{BB962C8B-B14F-4D97-AF65-F5344CB8AC3E}">
        <p14:creationId xmlns:p14="http://schemas.microsoft.com/office/powerpoint/2010/main" xmlns="" val="9878813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C9444D85-E9ED-4960-879B-B71A0EC82A20}" type="datetime1">
              <a:rPr lang="es-ES"/>
              <a:pPr/>
              <a:t>09/07/2016</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7B3BB8C6-63ED-4394-AE3B-FCE8A7BA0D74}" type="slidenum">
              <a:rPr/>
              <a:pPr/>
              <a:t>‹Nº›</a:t>
            </a:fld>
            <a:endParaRPr/>
          </a:p>
        </p:txBody>
      </p:sp>
    </p:spTree>
    <p:extLst>
      <p:ext uri="{BB962C8B-B14F-4D97-AF65-F5344CB8AC3E}">
        <p14:creationId xmlns:p14="http://schemas.microsoft.com/office/powerpoint/2010/main" xmlns="" val="22566699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B4257A5E-5D95-48AE-ABA8-9B8F3CBC4429}" type="datetime1">
              <a:rPr lang="es-ES"/>
              <a:pPr/>
              <a:t>09/07/2016</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59DE173-79A7-49C7-9219-B354A7219668}" type="slidenum">
              <a:rPr/>
              <a:pPr/>
              <a:t>‹Nº›</a:t>
            </a:fld>
            <a:endParaRPr/>
          </a:p>
        </p:txBody>
      </p:sp>
    </p:spTree>
    <p:extLst>
      <p:ext uri="{BB962C8B-B14F-4D97-AF65-F5344CB8AC3E}">
        <p14:creationId xmlns:p14="http://schemas.microsoft.com/office/powerpoint/2010/main" xmlns="" val="24960209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E5C36E8B-EEFE-4EA1-9F17-AB18EC5C0928}" type="datetime1">
              <a:rPr lang="es-ES"/>
              <a:pPr/>
              <a:t>09/07/2016</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F376E566-2A7E-4462-9C07-1CDFEA01F427}"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3532528053"/>
      </p:ext>
    </p:extLst>
  </p:cSld>
  <p:clrMapOvr>
    <a:masterClrMapping/>
  </p:clrMapOvr>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003501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4008764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743460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80230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277F0006-A5F0-4A20-9119-6AFD13D0EF00}" type="datetime1">
              <a:rPr lang="es-ES"/>
              <a:pPr lvl="0"/>
              <a:t>09/07/2016</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AB125F66-6CCA-420D-9A20-C86C11DF67FD}" type="slidenum">
              <a:rPr/>
              <a:pPr lvl="0"/>
              <a:t>‹Nº›</a:t>
            </a:fld>
            <a:endParaRPr lang="es-E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37553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36484928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7631939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983388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947961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455471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5751499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72CFF5E4-E107-499A-971F-410EF1C94F43}" type="datetime1">
              <a:rPr lang="es-ES">
                <a:solidFill>
                  <a:prstClr val="black">
                    <a:tint val="75000"/>
                  </a:prstClr>
                </a:solidFill>
              </a:rPr>
              <a:pPr/>
              <a:t>09/07/2016</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02937114-9F89-4F2D-97EC-425489D8DE5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2906632620"/>
      </p:ext>
    </p:extLst>
  </p:cSld>
  <p:clrMapOvr>
    <a:masterClrMapping/>
  </p:clrMapOvr>
  <p:transition/>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09/07/2016</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12067487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09/07/2016</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380996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CBC9FF6A-186D-4DF8-9CF2-7047967A9118}" type="datetime1">
              <a:rPr lang="es-ES"/>
              <a:pPr lvl="0"/>
              <a:t>09/07/2016</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DFFC8412-99F4-4363-B910-B447B22F04CF}" type="slidenum">
              <a:rPr/>
              <a:pPr lvl="0"/>
              <a:t>‹Nº›</a:t>
            </a:fld>
            <a:endParaRPr lang="es-E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09/07/2016</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12016885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09/07/2016</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2399797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09/07/2016</a:t>
            </a:fld>
            <a:endParaRPr lang="es-ES_tradnl">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998170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09/07/2016</a:t>
            </a:fld>
            <a:endParaRPr lang="es-ES_tradnl">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877527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09/07/2016</a:t>
            </a:fld>
            <a:endParaRPr lang="es-ES_tradnl">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2072824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09/07/2016</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570092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09/07/2016</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943251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09/07/2016</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8133969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09/07/2016</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1333030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F48F2F9E-C43E-429E-9AE0-EC403A558EAC}" type="datetime1">
              <a:rPr lang="es-ES">
                <a:solidFill>
                  <a:prstClr val="black">
                    <a:tint val="75000"/>
                  </a:prstClr>
                </a:solidFill>
              </a:rPr>
              <a:pPr/>
              <a:t>09/07/2016</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52802FB8-9669-4FDB-B6AE-064BC782CF7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8211546"/>
      </p:ext>
    </p:extLst>
  </p:cSld>
  <p:clrMapOvr>
    <a:masterClrMapping/>
  </p:clrMapOvr>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78FCEA7A-2037-4C8B-81D0-391BE2B41439}" type="datetime1">
              <a:rPr lang="es-ES"/>
              <a:pPr lvl="0"/>
              <a:t>09/07/2016</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AA7DC136-083C-43EC-B102-97F130EEEAA6}" type="slidenum">
              <a:rPr/>
              <a:pPr lvl="0"/>
              <a:t>‹Nº›</a:t>
            </a:fld>
            <a:endParaRPr lang="es-E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34294945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33784236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3633957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40287096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7515045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5942873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6566398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465398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699501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508807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13DD6BEB-54C0-4D48-BFFB-143690E6D7CB}" type="datetime1">
              <a:rPr lang="es-ES"/>
              <a:pPr lvl="0"/>
              <a:t>09/07/2016</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80EC7312-37BB-4225-9782-B820F474DF70}" type="slidenum">
              <a:rPr/>
              <a:pPr lvl="0"/>
              <a:t>‹Nº›</a:t>
            </a:fld>
            <a:endParaRPr lang="es-ES"/>
          </a:p>
        </p:txBody>
      </p:sp>
    </p:spTree>
  </p:cSld>
  <p:clrMapOvr>
    <a:masterClrMapping/>
  </p:clrMapOvr>
  <p:transition/>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1929550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72CFF5E4-E107-499A-971F-410EF1C94F43}" type="datetime1">
              <a:rPr lang="es-ES">
                <a:solidFill>
                  <a:prstClr val="black">
                    <a:tint val="75000"/>
                  </a:prstClr>
                </a:solidFill>
              </a:rPr>
              <a:pPr/>
              <a:t>09/07/2016</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02937114-9F89-4F2D-97EC-425489D8DE5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33443162"/>
      </p:ext>
    </p:extLst>
  </p:cSld>
  <p:clrMapOvr>
    <a:masterClrMapping/>
  </p:clrMapOvr>
  <p:transition/>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3 Triángulo isósceles"/>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7 Título"/>
          <p:cNvSpPr>
            <a:spLocks noGrp="1"/>
          </p:cNvSpPr>
          <p:nvPr>
            <p:ph type="ctrTitle"/>
          </p:nvPr>
        </p:nvSpPr>
        <p:spPr>
          <a:xfrm>
            <a:off x="540544" y="776288"/>
            <a:ext cx="8062912" cy="1470025"/>
          </a:xfrm>
        </p:spPr>
        <p:txBody>
          <a:bodyPr anchor="b"/>
          <a:lstStyle>
            <a:lvl1pPr algn="r">
              <a:defRPr sz="4400"/>
            </a:lvl1pPr>
          </a:lstStyle>
          <a:p>
            <a:r>
              <a:rPr lang="es-ES" smtClean="0"/>
              <a:t>Haga clic para modificar el estilo de título del patrón</a:t>
            </a:r>
            <a:endParaRPr lang="en-US"/>
          </a:p>
        </p:txBody>
      </p:sp>
      <p:sp>
        <p:nvSpPr>
          <p:cNvPr id="9" name="8 Subtítulo"/>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5" name="27 Marcador de fecha"/>
          <p:cNvSpPr>
            <a:spLocks noGrp="1"/>
          </p:cNvSpPr>
          <p:nvPr>
            <p:ph type="dt" sz="half" idx="10"/>
          </p:nvPr>
        </p:nvSpPr>
        <p:spPr>
          <a:xfrm>
            <a:off x="1371600" y="6011863"/>
            <a:ext cx="5791200" cy="365125"/>
          </a:xfrm>
        </p:spPr>
        <p:txBody>
          <a:bodyPr tIns="0" bIns="0" anchor="t"/>
          <a:lstStyle>
            <a:lvl1pPr algn="r">
              <a:defRPr sz="1000"/>
            </a:lvl1pPr>
          </a:lstStyle>
          <a:p>
            <a:pPr>
              <a:defRPr/>
            </a:pPr>
            <a:endParaRPr lang="es-ES"/>
          </a:p>
        </p:txBody>
      </p:sp>
      <p:sp>
        <p:nvSpPr>
          <p:cNvPr id="6" name="16 Marcador de pie de página"/>
          <p:cNvSpPr>
            <a:spLocks noGrp="1"/>
          </p:cNvSpPr>
          <p:nvPr>
            <p:ph type="ftr" sz="quarter" idx="11"/>
          </p:nvPr>
        </p:nvSpPr>
        <p:spPr>
          <a:xfrm>
            <a:off x="1371600" y="5649913"/>
            <a:ext cx="5791200" cy="365125"/>
          </a:xfrm>
        </p:spPr>
        <p:txBody>
          <a:bodyPr tIns="0" bIns="0"/>
          <a:lstStyle>
            <a:lvl1pPr algn="r">
              <a:defRPr sz="1100"/>
            </a:lvl1pPr>
          </a:lstStyle>
          <a:p>
            <a:pPr>
              <a:defRPr/>
            </a:pPr>
            <a:endParaRPr lang="es-ES"/>
          </a:p>
        </p:txBody>
      </p:sp>
      <p:sp>
        <p:nvSpPr>
          <p:cNvPr id="7" name="28 Marcador de número de diapositiva"/>
          <p:cNvSpPr>
            <a:spLocks noGrp="1"/>
          </p:cNvSpPr>
          <p:nvPr>
            <p:ph type="sldNum" sz="quarter" idx="12"/>
          </p:nvPr>
        </p:nvSpPr>
        <p:spPr>
          <a:xfrm>
            <a:off x="8391525" y="5753100"/>
            <a:ext cx="503238" cy="365125"/>
          </a:xfrm>
        </p:spPr>
        <p:txBody>
          <a:bodyPr anchor="ctr"/>
          <a:lstStyle>
            <a:lvl1pPr algn="ctr">
              <a:defRPr sz="1300">
                <a:solidFill>
                  <a:srgbClr val="FFFFFF"/>
                </a:solidFill>
              </a:defRPr>
            </a:lvl1pPr>
          </a:lstStyle>
          <a:p>
            <a:pPr>
              <a:defRPr/>
            </a:pPr>
            <a:fld id="{C04B7BFA-E509-4C79-B497-747B90533520}" type="slidenum">
              <a:rPr lang="es-ES"/>
              <a:pPr>
                <a:defRPr/>
              </a:pPr>
              <a:t>‹Nº›</a:t>
            </a:fld>
            <a:endParaRPr lang="es-E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7494"/>
            <a:ext cx="8229600" cy="1399032"/>
          </a:xfrm>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a:xfrm>
            <a:off x="457200" y="1882808"/>
            <a:ext cx="82296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a:xfrm>
            <a:off x="4791075" y="6480175"/>
            <a:ext cx="2133600" cy="301625"/>
          </a:xfrm>
        </p:spPr>
        <p:txBody>
          <a:bodyPr/>
          <a:lstStyle>
            <a:lvl1pPr>
              <a:defRPr/>
            </a:lvl1pPr>
          </a:lstStyle>
          <a:p>
            <a:pPr>
              <a:defRPr/>
            </a:pPr>
            <a:endParaRPr lang="es-ES"/>
          </a:p>
        </p:txBody>
      </p:sp>
      <p:sp>
        <p:nvSpPr>
          <p:cNvPr id="5" name="4 Marcador de pie de página"/>
          <p:cNvSpPr>
            <a:spLocks noGrp="1"/>
          </p:cNvSpPr>
          <p:nvPr>
            <p:ph type="ftr" sz="quarter" idx="11"/>
          </p:nvPr>
        </p:nvSpPr>
        <p:spPr>
          <a:xfrm>
            <a:off x="457200" y="6481763"/>
            <a:ext cx="4259263" cy="300037"/>
          </a:xfrm>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8FCF9F5E-976E-4DC6-9451-2DE79AA480A8}" type="slidenum">
              <a:rPr lang="es-ES"/>
              <a:pPr>
                <a:defRPr/>
              </a:pPr>
              <a:t>‹Nº›</a:t>
            </a:fld>
            <a:endParaRPr lang="es-E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3 Triángulo rectángulo"/>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5" name="4 Triángulo isósceles"/>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6" name="5 Conector recto"/>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6 Conector recto"/>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Título"/>
          <p:cNvSpPr>
            <a:spLocks noGrp="1"/>
          </p:cNvSpPr>
          <p:nvPr>
            <p:ph type="title"/>
          </p:nvPr>
        </p:nvSpPr>
        <p:spPr>
          <a:xfrm>
            <a:off x="381000" y="271464"/>
            <a:ext cx="7239000" cy="1362075"/>
          </a:xfrm>
        </p:spPr>
        <p:txBody>
          <a:bodyPr/>
          <a:lstStyle>
            <a:lvl1pPr marL="0" algn="l">
              <a:buNone/>
              <a:defRPr sz="3600" b="1" cap="none" baseline="0"/>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8" name="3 Marcador de fecha"/>
          <p:cNvSpPr>
            <a:spLocks noGrp="1"/>
          </p:cNvSpPr>
          <p:nvPr>
            <p:ph type="dt" sz="half" idx="10"/>
          </p:nvPr>
        </p:nvSpPr>
        <p:spPr>
          <a:xfrm>
            <a:off x="6956425" y="6477000"/>
            <a:ext cx="2133600" cy="304800"/>
          </a:xfrm>
        </p:spPr>
        <p:txBody>
          <a:bodyPr/>
          <a:lstStyle>
            <a:lvl1pPr>
              <a:defRPr/>
            </a:lvl1pPr>
          </a:lstStyle>
          <a:p>
            <a:pPr>
              <a:defRPr/>
            </a:pPr>
            <a:endParaRPr lang="es-ES"/>
          </a:p>
        </p:txBody>
      </p:sp>
      <p:sp>
        <p:nvSpPr>
          <p:cNvPr id="9" name="4 Marcador de pie de página"/>
          <p:cNvSpPr>
            <a:spLocks noGrp="1"/>
          </p:cNvSpPr>
          <p:nvPr>
            <p:ph type="ftr" sz="quarter" idx="11"/>
          </p:nvPr>
        </p:nvSpPr>
        <p:spPr>
          <a:xfrm>
            <a:off x="2619375" y="6481763"/>
            <a:ext cx="4260850" cy="300037"/>
          </a:xfrm>
        </p:spPr>
        <p:txBody>
          <a:bodyPr/>
          <a:lstStyle>
            <a:lvl1pPr>
              <a:defRPr/>
            </a:lvl1pPr>
          </a:lstStyle>
          <a:p>
            <a:pPr>
              <a:defRPr/>
            </a:pPr>
            <a:endParaRPr lang="es-ES"/>
          </a:p>
        </p:txBody>
      </p:sp>
      <p:sp>
        <p:nvSpPr>
          <p:cNvPr id="10" name="5 Marcador de número de diapositiva"/>
          <p:cNvSpPr>
            <a:spLocks noGrp="1"/>
          </p:cNvSpPr>
          <p:nvPr>
            <p:ph type="sldNum" sz="quarter" idx="12"/>
          </p:nvPr>
        </p:nvSpPr>
        <p:spPr>
          <a:xfrm>
            <a:off x="8450263" y="809625"/>
            <a:ext cx="503237" cy="300038"/>
          </a:xfrm>
        </p:spPr>
        <p:txBody>
          <a:bodyPr/>
          <a:lstStyle>
            <a:lvl1pPr>
              <a:defRPr/>
            </a:lvl1pPr>
          </a:lstStyle>
          <a:p>
            <a:pPr>
              <a:defRPr/>
            </a:pPr>
            <a:fld id="{FF33E099-F98C-40A2-9863-523EE13CA649}" type="slidenum">
              <a:rPr lang="es-ES"/>
              <a:pPr>
                <a:defRPr/>
              </a:pPr>
              <a:t>‹Nº›</a:t>
            </a:fld>
            <a:endParaRPr lang="es-E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marL="0" algn="l">
              <a:defRPr/>
            </a:lvl1p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13 Marcador de fecha"/>
          <p:cNvSpPr>
            <a:spLocks noGrp="1"/>
          </p:cNvSpPr>
          <p:nvPr>
            <p:ph type="dt" sz="half" idx="10"/>
          </p:nvPr>
        </p:nvSpPr>
        <p:spPr/>
        <p:txBody>
          <a:bodyPr/>
          <a:lstStyle>
            <a:lvl1pPr>
              <a:defRPr/>
            </a:lvl1pPr>
          </a:lstStyle>
          <a:p>
            <a:pPr>
              <a:defRPr/>
            </a:pPr>
            <a:endParaRPr lang="es-ES"/>
          </a:p>
        </p:txBody>
      </p:sp>
      <p:sp>
        <p:nvSpPr>
          <p:cNvPr id="6" name="2 Marcador de pie de página"/>
          <p:cNvSpPr>
            <a:spLocks noGrp="1"/>
          </p:cNvSpPr>
          <p:nvPr>
            <p:ph type="ftr" sz="quarter" idx="11"/>
          </p:nvPr>
        </p:nvSpPr>
        <p:spPr/>
        <p:txBody>
          <a:bodyPr/>
          <a:lstStyle>
            <a:lvl1pPr>
              <a:defRPr/>
            </a:lvl1pPr>
          </a:lstStyle>
          <a:p>
            <a:pPr>
              <a:defRPr/>
            </a:pPr>
            <a:endParaRPr lang="es-ES"/>
          </a:p>
        </p:txBody>
      </p:sp>
      <p:sp>
        <p:nvSpPr>
          <p:cNvPr id="7" name="22 Marcador de número de diapositiva"/>
          <p:cNvSpPr>
            <a:spLocks noGrp="1"/>
          </p:cNvSpPr>
          <p:nvPr>
            <p:ph type="sldNum" sz="quarter" idx="12"/>
          </p:nvPr>
        </p:nvSpPr>
        <p:spPr/>
        <p:txBody>
          <a:bodyPr/>
          <a:lstStyle>
            <a:lvl1pPr>
              <a:defRPr/>
            </a:lvl1pPr>
          </a:lstStyle>
          <a:p>
            <a:pPr>
              <a:defRPr/>
            </a:pPr>
            <a:fld id="{C7D48F38-CE40-48DE-A0DE-15AD8E9EE9EB}" type="slidenum">
              <a:rPr lang="es-ES"/>
              <a:pPr>
                <a:defRPr/>
              </a:pPr>
              <a:t>‹Nº›</a:t>
            </a:fld>
            <a:endParaRPr lang="es-E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4" name="3 Marcador de texto"/>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5" name="4 Marcador de contenido"/>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a:xfrm>
            <a:off x="4791075" y="6481763"/>
            <a:ext cx="2130425" cy="301625"/>
          </a:xfrm>
        </p:spPr>
        <p:txBody>
          <a:bodyPr/>
          <a:lstStyle>
            <a:lvl1pPr>
              <a:defRPr/>
            </a:lvl1pPr>
          </a:lstStyle>
          <a:p>
            <a:pPr>
              <a:defRPr/>
            </a:pPr>
            <a:endParaRPr lang="es-ES"/>
          </a:p>
        </p:txBody>
      </p:sp>
      <p:sp>
        <p:nvSpPr>
          <p:cNvPr id="8" name="7 Marcador de pie de página"/>
          <p:cNvSpPr>
            <a:spLocks noGrp="1"/>
          </p:cNvSpPr>
          <p:nvPr>
            <p:ph type="ftr" sz="quarter" idx="11"/>
          </p:nvPr>
        </p:nvSpPr>
        <p:spPr>
          <a:xfrm>
            <a:off x="457200" y="6481763"/>
            <a:ext cx="4260850" cy="301625"/>
          </a:xfrm>
        </p:spPr>
        <p:txBody>
          <a:bodyPr/>
          <a:lstStyle>
            <a:lvl1pPr>
              <a:defRPr/>
            </a:lvl1pPr>
          </a:lstStyle>
          <a:p>
            <a:pPr>
              <a:defRPr/>
            </a:pPr>
            <a:endParaRPr lang="es-ES"/>
          </a:p>
        </p:txBody>
      </p:sp>
      <p:sp>
        <p:nvSpPr>
          <p:cNvPr id="9" name="8 Marcador de número de diapositiva"/>
          <p:cNvSpPr>
            <a:spLocks noGrp="1"/>
          </p:cNvSpPr>
          <p:nvPr>
            <p:ph type="sldNum" sz="quarter" idx="12"/>
          </p:nvPr>
        </p:nvSpPr>
        <p:spPr>
          <a:xfrm>
            <a:off x="7589838" y="6483350"/>
            <a:ext cx="503237" cy="301625"/>
          </a:xfrm>
        </p:spPr>
        <p:txBody>
          <a:bodyPr/>
          <a:lstStyle>
            <a:lvl1pPr algn="ctr">
              <a:defRPr/>
            </a:lvl1pPr>
          </a:lstStyle>
          <a:p>
            <a:pPr>
              <a:defRPr/>
            </a:pPr>
            <a:fld id="{109A99FF-50B0-425A-873F-CA854C7216BA}" type="slidenum">
              <a:rPr lang="es-ES"/>
              <a:pPr>
                <a:defRPr/>
              </a:pPr>
              <a:t>‹Nº›</a:t>
            </a:fld>
            <a:endParaRPr lang="es-E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0"/>
            </a:lvl1pPr>
          </a:lstStyle>
          <a:p>
            <a:r>
              <a:rPr lang="es-ES" smtClean="0"/>
              <a:t>Haga clic para modificar el estilo de título del patrón</a:t>
            </a:r>
            <a:endParaRPr lang="en-US"/>
          </a:p>
        </p:txBody>
      </p:sp>
      <p:sp>
        <p:nvSpPr>
          <p:cNvPr id="3" name="13 Marcador de fecha"/>
          <p:cNvSpPr>
            <a:spLocks noGrp="1"/>
          </p:cNvSpPr>
          <p:nvPr>
            <p:ph type="dt" sz="half" idx="10"/>
          </p:nvPr>
        </p:nvSpPr>
        <p:spPr/>
        <p:txBody>
          <a:bodyPr/>
          <a:lstStyle>
            <a:lvl1pPr>
              <a:defRPr/>
            </a:lvl1pPr>
          </a:lstStyle>
          <a:p>
            <a:pPr>
              <a:defRPr/>
            </a:pPr>
            <a:endParaRPr lang="es-ES"/>
          </a:p>
        </p:txBody>
      </p:sp>
      <p:sp>
        <p:nvSpPr>
          <p:cNvPr id="4" name="2 Marcador de pie de página"/>
          <p:cNvSpPr>
            <a:spLocks noGrp="1"/>
          </p:cNvSpPr>
          <p:nvPr>
            <p:ph type="ftr" sz="quarter" idx="11"/>
          </p:nvPr>
        </p:nvSpPr>
        <p:spPr/>
        <p:txBody>
          <a:bodyPr/>
          <a:lstStyle>
            <a:lvl1pPr>
              <a:defRPr/>
            </a:lvl1pPr>
          </a:lstStyle>
          <a:p>
            <a:pPr>
              <a:defRPr/>
            </a:pPr>
            <a:endParaRPr lang="es-ES"/>
          </a:p>
        </p:txBody>
      </p:sp>
      <p:sp>
        <p:nvSpPr>
          <p:cNvPr id="5" name="22 Marcador de número de diapositiva"/>
          <p:cNvSpPr>
            <a:spLocks noGrp="1"/>
          </p:cNvSpPr>
          <p:nvPr>
            <p:ph type="sldNum" sz="quarter" idx="12"/>
          </p:nvPr>
        </p:nvSpPr>
        <p:spPr/>
        <p:txBody>
          <a:bodyPr/>
          <a:lstStyle>
            <a:lvl1pPr>
              <a:defRPr/>
            </a:lvl1pPr>
          </a:lstStyle>
          <a:p>
            <a:pPr>
              <a:defRPr/>
            </a:pPr>
            <a:fld id="{0765D559-F26A-4BE1-9841-76FDDAFE99C2}" type="slidenum">
              <a:rPr lang="es-ES"/>
              <a:pPr>
                <a:defRPr/>
              </a:pPr>
              <a:t>‹Nº›</a:t>
            </a:fld>
            <a:endParaRPr lang="es-E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3 Marcador de fecha"/>
          <p:cNvSpPr>
            <a:spLocks noGrp="1"/>
          </p:cNvSpPr>
          <p:nvPr>
            <p:ph type="dt" sz="half" idx="10"/>
          </p:nvPr>
        </p:nvSpPr>
        <p:spPr/>
        <p:txBody>
          <a:bodyPr/>
          <a:lstStyle>
            <a:lvl1pPr>
              <a:defRPr/>
            </a:lvl1pPr>
          </a:lstStyle>
          <a:p>
            <a:pPr>
              <a:defRPr/>
            </a:pPr>
            <a:endParaRPr lang="es-ES"/>
          </a:p>
        </p:txBody>
      </p:sp>
      <p:sp>
        <p:nvSpPr>
          <p:cNvPr id="3" name="2 Marcador de pie de página"/>
          <p:cNvSpPr>
            <a:spLocks noGrp="1"/>
          </p:cNvSpPr>
          <p:nvPr>
            <p:ph type="ftr" sz="quarter" idx="11"/>
          </p:nvPr>
        </p:nvSpPr>
        <p:spPr/>
        <p:txBody>
          <a:bodyPr/>
          <a:lstStyle>
            <a:lvl1pPr>
              <a:defRPr/>
            </a:lvl1pPr>
          </a:lstStyle>
          <a:p>
            <a:pPr>
              <a:defRPr/>
            </a:pPr>
            <a:endParaRPr lang="es-ES"/>
          </a:p>
        </p:txBody>
      </p:sp>
      <p:sp>
        <p:nvSpPr>
          <p:cNvPr id="4" name="22 Marcador de número de diapositiva"/>
          <p:cNvSpPr>
            <a:spLocks noGrp="1"/>
          </p:cNvSpPr>
          <p:nvPr>
            <p:ph type="sldNum" sz="quarter" idx="12"/>
          </p:nvPr>
        </p:nvSpPr>
        <p:spPr/>
        <p:txBody>
          <a:bodyPr/>
          <a:lstStyle>
            <a:lvl1pPr>
              <a:defRPr/>
            </a:lvl1pPr>
          </a:lstStyle>
          <a:p>
            <a:pPr>
              <a:defRPr/>
            </a:pPr>
            <a:fld id="{AFFF0F90-0942-48A3-AA4C-AB8B0BEE0794}" type="slidenum">
              <a:rPr lang="es-ES"/>
              <a:pPr>
                <a:defRPr/>
              </a:pPr>
              <a:t>‹Nº›</a:t>
            </a:fld>
            <a:endParaRPr lang="es-E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4" name="3 Marcador de contenido"/>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a:xfrm>
            <a:off x="6278563" y="6556375"/>
            <a:ext cx="2133600" cy="301625"/>
          </a:xfrm>
        </p:spPr>
        <p:txBody>
          <a:bodyPr/>
          <a:lstStyle>
            <a:lvl1pPr>
              <a:defRPr sz="900"/>
            </a:lvl1pPr>
          </a:lstStyle>
          <a:p>
            <a:pPr>
              <a:defRPr/>
            </a:pPr>
            <a:endParaRPr lang="es-ES"/>
          </a:p>
        </p:txBody>
      </p:sp>
      <p:sp>
        <p:nvSpPr>
          <p:cNvPr id="6" name="5 Marcador de pie de página"/>
          <p:cNvSpPr>
            <a:spLocks noGrp="1"/>
          </p:cNvSpPr>
          <p:nvPr>
            <p:ph type="ftr" sz="quarter" idx="11"/>
          </p:nvPr>
        </p:nvSpPr>
        <p:spPr>
          <a:xfrm>
            <a:off x="1135063" y="6556375"/>
            <a:ext cx="5143500" cy="301625"/>
          </a:xfrm>
        </p:spPr>
        <p:txBody>
          <a:bodyPr/>
          <a:lstStyle>
            <a:lvl1pPr>
              <a:defRPr sz="900"/>
            </a:lvl1pPr>
          </a:lstStyle>
          <a:p>
            <a:pPr>
              <a:defRPr/>
            </a:pPr>
            <a:endParaRPr lang="es-ES"/>
          </a:p>
        </p:txBody>
      </p:sp>
      <p:sp>
        <p:nvSpPr>
          <p:cNvPr id="7" name="6 Marcador de número de diapositiva"/>
          <p:cNvSpPr>
            <a:spLocks noGrp="1"/>
          </p:cNvSpPr>
          <p:nvPr>
            <p:ph type="sldNum" sz="quarter" idx="12"/>
          </p:nvPr>
        </p:nvSpPr>
        <p:spPr>
          <a:xfrm>
            <a:off x="8410575" y="6556375"/>
            <a:ext cx="503238" cy="301625"/>
          </a:xfrm>
        </p:spPr>
        <p:txBody>
          <a:bodyPr/>
          <a:lstStyle>
            <a:lvl1pPr>
              <a:defRPr sz="900"/>
            </a:lvl1pPr>
          </a:lstStyle>
          <a:p>
            <a:pPr>
              <a:defRPr/>
            </a:pPr>
            <a:fld id="{E0C62826-D987-47D2-92FE-2CDD7BED424A}"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5444F363-21B2-4463-87D5-063CCF4A7FFC}" type="datetime1">
              <a:rPr lang="es-ES"/>
              <a:pPr lvl="0"/>
              <a:t>09/07/2016</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B86ED8BE-9B0B-4F11-AB94-C65D92969BA0}" type="slidenum">
              <a:rPr/>
              <a:pPr lvl="0"/>
              <a:t>‹Nº›</a:t>
            </a:fld>
            <a:endParaRPr lang="es-E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es-ES" noProof="0" smtClean="0"/>
              <a:t>Haga clic en el icono para agregar una imagen</a:t>
            </a:r>
            <a:endParaRPr lang="en-US" noProof="0" dirty="0"/>
          </a:p>
        </p:txBody>
      </p:sp>
      <p:sp>
        <p:nvSpPr>
          <p:cNvPr id="4" name="3 Marcador de texto"/>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es-ES" smtClean="0"/>
              <a:t>Haga clic para modificar el estilo de texto del patrón</a:t>
            </a:r>
          </a:p>
        </p:txBody>
      </p:sp>
      <p:sp>
        <p:nvSpPr>
          <p:cNvPr id="5" name="4 Marcador de fecha"/>
          <p:cNvSpPr>
            <a:spLocks noGrp="1"/>
          </p:cNvSpPr>
          <p:nvPr>
            <p:ph type="dt" sz="half" idx="10"/>
          </p:nvPr>
        </p:nvSpPr>
        <p:spPr>
          <a:xfrm>
            <a:off x="6108700" y="6556375"/>
            <a:ext cx="2101850" cy="301625"/>
          </a:xfrm>
        </p:spPr>
        <p:txBody>
          <a:bodyPr/>
          <a:lstStyle>
            <a:lvl1pPr>
              <a:defRPr sz="900"/>
            </a:lvl1pPr>
          </a:lstStyle>
          <a:p>
            <a:pPr>
              <a:defRPr/>
            </a:pPr>
            <a:endParaRPr lang="es-ES"/>
          </a:p>
        </p:txBody>
      </p:sp>
      <p:sp>
        <p:nvSpPr>
          <p:cNvPr id="6" name="5 Marcador de pie de página"/>
          <p:cNvSpPr>
            <a:spLocks noGrp="1"/>
          </p:cNvSpPr>
          <p:nvPr>
            <p:ph type="ftr" sz="quarter" idx="11"/>
          </p:nvPr>
        </p:nvSpPr>
        <p:spPr>
          <a:xfrm>
            <a:off x="1169988" y="6557963"/>
            <a:ext cx="4948237" cy="301625"/>
          </a:xfrm>
        </p:spPr>
        <p:txBody>
          <a:bodyPr/>
          <a:lstStyle>
            <a:lvl1pPr>
              <a:defRPr sz="900"/>
            </a:lvl1pPr>
          </a:lstStyle>
          <a:p>
            <a:pPr>
              <a:defRPr/>
            </a:pPr>
            <a:endParaRPr lang="es-ES"/>
          </a:p>
        </p:txBody>
      </p:sp>
      <p:sp>
        <p:nvSpPr>
          <p:cNvPr id="7" name="6 Marcador de número de diapositiva"/>
          <p:cNvSpPr>
            <a:spLocks noGrp="1"/>
          </p:cNvSpPr>
          <p:nvPr>
            <p:ph type="sldNum" sz="quarter" idx="12"/>
          </p:nvPr>
        </p:nvSpPr>
        <p:spPr>
          <a:xfrm>
            <a:off x="8216900" y="6556375"/>
            <a:ext cx="366713" cy="301625"/>
          </a:xfrm>
        </p:spPr>
        <p:txBody>
          <a:bodyPr/>
          <a:lstStyle>
            <a:lvl1pPr algn="ctr">
              <a:defRPr sz="900"/>
            </a:lvl1pPr>
          </a:lstStyle>
          <a:p>
            <a:pPr>
              <a:defRPr/>
            </a:pPr>
            <a:fld id="{EF4DF3F6-6082-4151-BFBA-8AE72C5F8F80}" type="slidenum">
              <a:rPr lang="es-ES"/>
              <a:pPr>
                <a:defRPr/>
              </a:pPr>
              <a:t>‹Nº›</a:t>
            </a:fld>
            <a:endParaRPr lang="es-E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endParaRPr lang="es-ES"/>
          </a:p>
        </p:txBody>
      </p:sp>
      <p:sp>
        <p:nvSpPr>
          <p:cNvPr id="5" name="2 Marcador de pie de página"/>
          <p:cNvSpPr>
            <a:spLocks noGrp="1"/>
          </p:cNvSpPr>
          <p:nvPr>
            <p:ph type="ftr" sz="quarter" idx="11"/>
          </p:nvPr>
        </p:nvSpPr>
        <p:spPr/>
        <p:txBody>
          <a:bodyPr/>
          <a:lstStyle>
            <a:lvl1pPr>
              <a:defRPr/>
            </a:lvl1pPr>
          </a:lstStyle>
          <a:p>
            <a:pPr>
              <a:defRPr/>
            </a:pPr>
            <a:endParaRPr lang="es-ES"/>
          </a:p>
        </p:txBody>
      </p:sp>
      <p:sp>
        <p:nvSpPr>
          <p:cNvPr id="6" name="22 Marcador de número de diapositiva"/>
          <p:cNvSpPr>
            <a:spLocks noGrp="1"/>
          </p:cNvSpPr>
          <p:nvPr>
            <p:ph type="sldNum" sz="quarter" idx="12"/>
          </p:nvPr>
        </p:nvSpPr>
        <p:spPr/>
        <p:txBody>
          <a:bodyPr/>
          <a:lstStyle>
            <a:lvl1pPr>
              <a:defRPr/>
            </a:lvl1pPr>
          </a:lstStyle>
          <a:p>
            <a:pPr>
              <a:defRPr/>
            </a:pPr>
            <a:fld id="{238E1DC1-479D-4D29-8CD0-C6999AA5F541}" type="slidenum">
              <a:rPr lang="es-ES"/>
              <a:pPr>
                <a:defRPr/>
              </a:pPr>
              <a:t>‹Nº›</a:t>
            </a:fld>
            <a:endParaRPr lang="es-E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381000"/>
            <a:ext cx="1905000" cy="5486400"/>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381000"/>
            <a:ext cx="62484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endParaRPr lang="es-ES"/>
          </a:p>
        </p:txBody>
      </p:sp>
      <p:sp>
        <p:nvSpPr>
          <p:cNvPr id="5" name="2 Marcador de pie de página"/>
          <p:cNvSpPr>
            <a:spLocks noGrp="1"/>
          </p:cNvSpPr>
          <p:nvPr>
            <p:ph type="ftr" sz="quarter" idx="11"/>
          </p:nvPr>
        </p:nvSpPr>
        <p:spPr/>
        <p:txBody>
          <a:bodyPr/>
          <a:lstStyle>
            <a:lvl1pPr>
              <a:defRPr/>
            </a:lvl1pPr>
          </a:lstStyle>
          <a:p>
            <a:pPr>
              <a:defRPr/>
            </a:pPr>
            <a:endParaRPr lang="es-ES"/>
          </a:p>
        </p:txBody>
      </p:sp>
      <p:sp>
        <p:nvSpPr>
          <p:cNvPr id="6" name="22 Marcador de número de diapositiva"/>
          <p:cNvSpPr>
            <a:spLocks noGrp="1"/>
          </p:cNvSpPr>
          <p:nvPr>
            <p:ph type="sldNum" sz="quarter" idx="12"/>
          </p:nvPr>
        </p:nvSpPr>
        <p:spPr/>
        <p:txBody>
          <a:bodyPr/>
          <a:lstStyle>
            <a:lvl1pPr>
              <a:defRPr/>
            </a:lvl1pPr>
          </a:lstStyle>
          <a:p>
            <a:pPr>
              <a:defRPr/>
            </a:pPr>
            <a:fld id="{831D2452-6B77-4381-9CB5-74A83FC21154}"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AE7197B0-F5CE-4869-B60E-518A5D2738D2}" type="datetime1">
              <a:rPr lang="es-ES"/>
              <a:pPr lvl="0"/>
              <a:t>09/07/2016</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5F720F39-5AAA-4D95-A004-3C31F45F320B}" type="slidenum">
              <a:rPr/>
              <a:pPr lvl="0"/>
              <a:t>‹Nº›</a:t>
            </a:fld>
            <a:endParaRPr lang="es-E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9A0396E4-2C92-4FF7-8D9F-456621EEDBEB}" type="datetime1">
              <a:rPr lang="es-ES"/>
              <a:pPr lvl="0"/>
              <a:t>09/07/2016</a:t>
            </a:fld>
            <a:endParaRPr lang="es-ES"/>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083D3883-B0A4-44D2-A210-103EF8047EF9}" type="slidenum">
              <a:rPr/>
              <a:pPr lvl="0"/>
              <a:t>‹Nº›</a:t>
            </a:fld>
            <a:endParaRPr lang="es-ES"/>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B946173-73D1-47E7-98B7-EAD37FAAE7BB}" type="datetime1">
              <a:rPr lang="es-ES" smtClean="0"/>
              <a:pPr/>
              <a:t>09/07/2016</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4D8E68D-F0B4-4775-AAE6-372228AE899C}" type="slidenum">
              <a:rPr smtClean="0"/>
              <a:pPr/>
              <a:t>‹Nº›</a:t>
            </a:fld>
            <a:endParaRPr smtClean="0"/>
          </a:p>
        </p:txBody>
      </p:sp>
      <p:sp>
        <p:nvSpPr>
          <p:cNvPr id="5" name="Marcador de título 4"/>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Marcador de texto 5"/>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xmlns="" val="7216102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0" marR="0" lvl="0" indent="0" algn="l" defTabSz="914400" rtl="0" fontAlgn="auto" hangingPunct="1">
        <a:lnSpc>
          <a:spcPct val="100000"/>
        </a:lnSpc>
        <a:spcBef>
          <a:spcPts val="0"/>
        </a:spcBef>
        <a:spcAft>
          <a:spcPts val="1415"/>
        </a:spcAft>
        <a:buNone/>
        <a:tabLst/>
        <a:defRPr lang="es-ES" sz="3200" b="0" i="0" u="none" strike="noStrike" kern="1200" cap="none" spc="0" baseline="0">
          <a:solidFill>
            <a:srgbClr val="000000"/>
          </a:solidFill>
          <a:uFillTx/>
          <a:latin typeface="Calibri"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Calibri"/>
          <a:ea typeface=""/>
          <a:cs typeface=""/>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ea typeface=""/>
          <a:cs typeface=""/>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9A0396E4-2C92-4FF7-8D9F-456621EEDBEB}" type="datetime1">
              <a:rPr lang="es-ES"/>
              <a:pPr/>
              <a:t>09/07/2016</a:t>
            </a:fld>
            <a:endParaRPr/>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083D3883-B0A4-44D2-A210-103EF8047EF9}" type="slidenum">
              <a:rPr/>
              <a:pPr/>
              <a:t>‹Nº›</a:t>
            </a:fld>
            <a:endParaRPr/>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xmlns="" val="341017853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60177253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918F1-A390-45ED-95CF-D7213CB43237}" type="datetimeFigureOut">
              <a:rPr lang="es-ES_tradnl" smtClean="0">
                <a:solidFill>
                  <a:prstClr val="black">
                    <a:tint val="75000"/>
                  </a:prstClr>
                </a:solidFill>
              </a:rPr>
              <a:pPr/>
              <a:t>09/07/2016</a:t>
            </a:fld>
            <a:endParaRPr lang="es-ES_tradnl">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42344926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DFE3E-87E9-4172-BDA5-93AA04FBA811}" type="datetimeFigureOut">
              <a:rPr lang="es-ES" smtClean="0">
                <a:solidFill>
                  <a:prstClr val="black">
                    <a:tint val="75000"/>
                  </a:prstClr>
                </a:solidFill>
              </a:rPr>
              <a:pPr/>
              <a:t>09/07/2016</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390952223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1" name="10 Triángulo rectángulo"/>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8" name="7 Conector recto"/>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Marcador de título"/>
          <p:cNvSpPr>
            <a:spLocks noGrp="1"/>
          </p:cNvSpPr>
          <p:nvPr>
            <p:ph type="title"/>
          </p:nvPr>
        </p:nvSpPr>
        <p:spPr>
          <a:xfrm>
            <a:off x="457200" y="268288"/>
            <a:ext cx="8229600" cy="1398587"/>
          </a:xfrm>
          <a:prstGeom prst="rect">
            <a:avLst/>
          </a:prstGeom>
        </p:spPr>
        <p:txBody>
          <a:bodyPr vert="horz" anchor="ctr">
            <a:normAutofit/>
          </a:bodyPr>
          <a:lstStyle/>
          <a:p>
            <a:r>
              <a:rPr lang="es-ES" smtClean="0"/>
              <a:t>Haga clic para modificar el estilo de título del patrón</a:t>
            </a:r>
            <a:endParaRPr lang="en-US"/>
          </a:p>
        </p:txBody>
      </p:sp>
      <p:sp>
        <p:nvSpPr>
          <p:cNvPr id="2054" name="12 Marcador de texto"/>
          <p:cNvSpPr>
            <a:spLocks noGrp="1"/>
          </p:cNvSpPr>
          <p:nvPr>
            <p:ph type="body" idx="1"/>
          </p:nvPr>
        </p:nvSpPr>
        <p:spPr bwMode="auto">
          <a:xfrm>
            <a:off x="457200" y="1882775"/>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4" name="13 Marcador de fecha"/>
          <p:cNvSpPr>
            <a:spLocks noGrp="1"/>
          </p:cNvSpPr>
          <p:nvPr>
            <p:ph type="dt" sz="half" idx="2"/>
          </p:nvPr>
        </p:nvSpPr>
        <p:spPr>
          <a:xfrm>
            <a:off x="4791075" y="6481763"/>
            <a:ext cx="2133600" cy="301625"/>
          </a:xfrm>
          <a:prstGeom prst="rect">
            <a:avLst/>
          </a:prstGeom>
        </p:spPr>
        <p:txBody>
          <a:bodyPr vert="horz" anchor="b"/>
          <a:lstStyle>
            <a:lvl1pPr algn="l" eaLnBrk="1" latinLnBrk="0" hangingPunct="1">
              <a:defRPr kumimoji="0" sz="1000" b="0">
                <a:solidFill>
                  <a:schemeClr val="tx1"/>
                </a:solidFill>
              </a:defRPr>
            </a:lvl1pPr>
          </a:lstStyle>
          <a:p>
            <a:pPr>
              <a:defRPr/>
            </a:pPr>
            <a:endParaRPr lang="es-ES"/>
          </a:p>
        </p:txBody>
      </p:sp>
      <p:sp>
        <p:nvSpPr>
          <p:cNvPr id="3" name="2 Marcador de pie de página"/>
          <p:cNvSpPr>
            <a:spLocks noGrp="1"/>
          </p:cNvSpPr>
          <p:nvPr>
            <p:ph type="ftr" sz="quarter" idx="3"/>
          </p:nvPr>
        </p:nvSpPr>
        <p:spPr>
          <a:xfrm>
            <a:off x="457200" y="6481763"/>
            <a:ext cx="4259263" cy="301625"/>
          </a:xfrm>
          <a:prstGeom prst="rect">
            <a:avLst/>
          </a:prstGeom>
        </p:spPr>
        <p:txBody>
          <a:bodyPr vert="horz" anchor="b"/>
          <a:lstStyle>
            <a:lvl1pPr algn="r" eaLnBrk="1" latinLnBrk="0" hangingPunct="1">
              <a:defRPr kumimoji="0" sz="1000">
                <a:solidFill>
                  <a:schemeClr val="tx1"/>
                </a:solidFill>
              </a:defRPr>
            </a:lvl1pPr>
          </a:lstStyle>
          <a:p>
            <a:pPr>
              <a:defRPr/>
            </a:pPr>
            <a:endParaRPr lang="es-ES"/>
          </a:p>
        </p:txBody>
      </p:sp>
      <p:sp>
        <p:nvSpPr>
          <p:cNvPr id="23" name="22 Marcador de número de diapositiva"/>
          <p:cNvSpPr>
            <a:spLocks noGrp="1"/>
          </p:cNvSpPr>
          <p:nvPr>
            <p:ph type="sldNum" sz="quarter" idx="4"/>
          </p:nvPr>
        </p:nvSpPr>
        <p:spPr>
          <a:xfrm>
            <a:off x="7589838" y="6481763"/>
            <a:ext cx="503237" cy="301625"/>
          </a:xfrm>
          <a:prstGeom prst="rect">
            <a:avLst/>
          </a:prstGeom>
        </p:spPr>
        <p:txBody>
          <a:bodyPr vert="horz" anchor="b"/>
          <a:lstStyle>
            <a:lvl1pPr algn="ctr" eaLnBrk="1" latinLnBrk="0" hangingPunct="1">
              <a:defRPr kumimoji="0" sz="1200">
                <a:solidFill>
                  <a:schemeClr val="tx1"/>
                </a:solidFill>
              </a:defRPr>
            </a:lvl1pPr>
          </a:lstStyle>
          <a:p>
            <a:pPr>
              <a:defRPr/>
            </a:pPr>
            <a:fld id="{8DFDE84C-A75B-4B76-9D51-6E26B170CA2C}"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marL="484188" indent="-484188" algn="l" rtl="0" eaLnBrk="0" fontAlgn="base" hangingPunct="0">
        <a:spcBef>
          <a:spcPct val="0"/>
        </a:spcBef>
        <a:spcAft>
          <a:spcPct val="0"/>
        </a:spcAft>
        <a:defRPr sz="4200" kern="1200">
          <a:ln w="6350">
            <a:solidFill>
              <a:schemeClr val="accent1">
                <a:shade val="43000"/>
              </a:schemeClr>
            </a:solidFill>
          </a:ln>
          <a:solidFill>
            <a:srgbClr val="A1C6E6"/>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A1C6E6"/>
          </a:solidFill>
          <a:latin typeface="Century Gothic" pitchFamily="34" charset="0"/>
        </a:defRPr>
      </a:lvl2pPr>
      <a:lvl3pPr marL="484188" indent="-484188" algn="l" rtl="0" eaLnBrk="0" fontAlgn="base" hangingPunct="0">
        <a:spcBef>
          <a:spcPct val="0"/>
        </a:spcBef>
        <a:spcAft>
          <a:spcPct val="0"/>
        </a:spcAft>
        <a:defRPr sz="4200">
          <a:solidFill>
            <a:srgbClr val="A1C6E6"/>
          </a:solidFill>
          <a:latin typeface="Century Gothic" pitchFamily="34" charset="0"/>
        </a:defRPr>
      </a:lvl3pPr>
      <a:lvl4pPr marL="484188" indent="-484188" algn="l" rtl="0" eaLnBrk="0" fontAlgn="base" hangingPunct="0">
        <a:spcBef>
          <a:spcPct val="0"/>
        </a:spcBef>
        <a:spcAft>
          <a:spcPct val="0"/>
        </a:spcAft>
        <a:defRPr sz="4200">
          <a:solidFill>
            <a:srgbClr val="A1C6E6"/>
          </a:solidFill>
          <a:latin typeface="Century Gothic" pitchFamily="34" charset="0"/>
        </a:defRPr>
      </a:lvl4pPr>
      <a:lvl5pPr marL="484188" indent="-484188" algn="l" rtl="0" eaLnBrk="0" fontAlgn="base" hangingPunct="0">
        <a:spcBef>
          <a:spcPct val="0"/>
        </a:spcBef>
        <a:spcAft>
          <a:spcPct val="0"/>
        </a:spcAft>
        <a:defRPr sz="4200">
          <a:solidFill>
            <a:srgbClr val="A1C6E6"/>
          </a:solidFill>
          <a:latin typeface="Century Gothic" pitchFamily="34" charset="0"/>
        </a:defRPr>
      </a:lvl5pPr>
      <a:lvl6pPr marL="941388" indent="-484188" algn="l" rtl="0" fontAlgn="base">
        <a:spcBef>
          <a:spcPct val="0"/>
        </a:spcBef>
        <a:spcAft>
          <a:spcPct val="0"/>
        </a:spcAft>
        <a:defRPr sz="4200">
          <a:solidFill>
            <a:srgbClr val="A1C6E6"/>
          </a:solidFill>
          <a:latin typeface="Century Gothic" pitchFamily="34" charset="0"/>
        </a:defRPr>
      </a:lvl6pPr>
      <a:lvl7pPr marL="1398588" indent="-484188" algn="l" rtl="0" fontAlgn="base">
        <a:spcBef>
          <a:spcPct val="0"/>
        </a:spcBef>
        <a:spcAft>
          <a:spcPct val="0"/>
        </a:spcAft>
        <a:defRPr sz="4200">
          <a:solidFill>
            <a:srgbClr val="A1C6E6"/>
          </a:solidFill>
          <a:latin typeface="Century Gothic" pitchFamily="34" charset="0"/>
        </a:defRPr>
      </a:lvl7pPr>
      <a:lvl8pPr marL="1855788" indent="-484188" algn="l" rtl="0" fontAlgn="base">
        <a:spcBef>
          <a:spcPct val="0"/>
        </a:spcBef>
        <a:spcAft>
          <a:spcPct val="0"/>
        </a:spcAft>
        <a:defRPr sz="4200">
          <a:solidFill>
            <a:srgbClr val="A1C6E6"/>
          </a:solidFill>
          <a:latin typeface="Century Gothic" pitchFamily="34" charset="0"/>
        </a:defRPr>
      </a:lvl8pPr>
      <a:lvl9pPr marL="2312988" indent="-484188" algn="l" rtl="0" fontAlgn="base">
        <a:spcBef>
          <a:spcPct val="0"/>
        </a:spcBef>
        <a:spcAft>
          <a:spcPct val="0"/>
        </a:spcAft>
        <a:defRPr sz="4200">
          <a:solidFill>
            <a:srgbClr val="A1C6E6"/>
          </a:solidFill>
          <a:latin typeface="Century Gothic" pitchFamily="34" charset="0"/>
        </a:defRPr>
      </a:lvl9pPr>
    </p:titleStyle>
    <p:body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B7CCDE"/>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6.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3"/>
          <p:cNvSpPr txBox="1">
            <a:spLocks noChangeArrowheads="1"/>
          </p:cNvSpPr>
          <p:nvPr/>
        </p:nvSpPr>
        <p:spPr bwMode="auto">
          <a:xfrm>
            <a:off x="1691681" y="0"/>
            <a:ext cx="7452320" cy="3354765"/>
          </a:xfrm>
          <a:prstGeom prst="rect">
            <a:avLst/>
          </a:prstGeom>
          <a:noFill/>
          <a:ln w="9525">
            <a:noFill/>
            <a:miter lim="800000"/>
            <a:headEnd/>
            <a:tailEnd/>
          </a:ln>
          <a:effectLst/>
        </p:spPr>
        <p:txBody>
          <a:bodyPr wrap="square">
            <a:spAutoFit/>
          </a:bodyPr>
          <a:lstStyle/>
          <a:p>
            <a:pPr algn="ctr"/>
            <a:r>
              <a:rPr lang="es-ES" sz="4400" b="1" dirty="0" smtClean="0">
                <a:solidFill>
                  <a:schemeClr val="accent3">
                    <a:lumMod val="75000"/>
                  </a:schemeClr>
                </a:solidFill>
              </a:rPr>
              <a:t>XVIII </a:t>
            </a:r>
            <a:r>
              <a:rPr lang="es-ES" sz="4400" b="1" dirty="0">
                <a:solidFill>
                  <a:schemeClr val="accent3">
                    <a:lumMod val="75000"/>
                  </a:schemeClr>
                </a:solidFill>
              </a:rPr>
              <a:t>domingo del Tiempo </a:t>
            </a:r>
            <a:r>
              <a:rPr lang="es-ES" sz="4400" b="1" dirty="0" smtClean="0">
                <a:solidFill>
                  <a:schemeClr val="accent3">
                    <a:lumMod val="75000"/>
                  </a:schemeClr>
                </a:solidFill>
              </a:rPr>
              <a:t>Ordinario</a:t>
            </a:r>
            <a:endParaRPr lang="es-ES" sz="4400" b="1" dirty="0">
              <a:solidFill>
                <a:schemeClr val="accent3">
                  <a:lumMod val="75000"/>
                </a:schemeClr>
              </a:solidFill>
            </a:endParaRPr>
          </a:p>
          <a:p>
            <a:endParaRPr lang="es-ES" sz="4400" b="1" dirty="0">
              <a:solidFill>
                <a:srgbClr val="FFFFFF"/>
              </a:solidFill>
            </a:endParaRPr>
          </a:p>
          <a:p>
            <a:endParaRPr lang="es-ES" sz="4400" b="1" dirty="0">
              <a:solidFill>
                <a:schemeClr val="bg1"/>
              </a:solidFill>
            </a:endParaRPr>
          </a:p>
          <a:p>
            <a:endParaRPr lang="es-ES" sz="3600" b="1" dirty="0">
              <a:solidFill>
                <a:srgbClr val="FFFFFF"/>
              </a:solidFill>
            </a:endParaRPr>
          </a:p>
        </p:txBody>
      </p:sp>
      <p:sp>
        <p:nvSpPr>
          <p:cNvPr id="6" name="5 Rectángulo"/>
          <p:cNvSpPr/>
          <p:nvPr/>
        </p:nvSpPr>
        <p:spPr>
          <a:xfrm>
            <a:off x="1619672" y="1628800"/>
            <a:ext cx="6840760" cy="4869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7 CuadroTexto"/>
          <p:cNvSpPr txBox="1"/>
          <p:nvPr/>
        </p:nvSpPr>
        <p:spPr>
          <a:xfrm rot="21223711">
            <a:off x="1951277" y="2202407"/>
            <a:ext cx="5958313" cy="646331"/>
          </a:xfrm>
          <a:prstGeom prst="rect">
            <a:avLst/>
          </a:prstGeom>
          <a:noFill/>
        </p:spPr>
        <p:txBody>
          <a:bodyPr wrap="square" rtlCol="0">
            <a:spAutoFit/>
          </a:bodyPr>
          <a:lstStyle/>
          <a:p>
            <a:r>
              <a:rPr lang="es-ES" sz="3600" dirty="0" smtClean="0">
                <a:solidFill>
                  <a:srgbClr val="FF0000"/>
                </a:solidFill>
                <a:latin typeface="Aharoni" pitchFamily="2" charset="-79"/>
                <a:cs typeface="Aharoni" pitchFamily="2" charset="-79"/>
              </a:rPr>
              <a:t>LA AVARICIA ESCLAVIZA</a:t>
            </a:r>
            <a:endParaRPr lang="es-ES" sz="3600" dirty="0">
              <a:solidFill>
                <a:srgbClr val="FF0000"/>
              </a:solidFill>
              <a:latin typeface="Aharoni" pitchFamily="2" charset="-79"/>
              <a:cs typeface="Aharoni" pitchFamily="2" charset="-79"/>
            </a:endParaRPr>
          </a:p>
        </p:txBody>
      </p:sp>
      <p:sp>
        <p:nvSpPr>
          <p:cNvPr id="7" name="6 Rectángulo redondeado"/>
          <p:cNvSpPr/>
          <p:nvPr/>
        </p:nvSpPr>
        <p:spPr>
          <a:xfrm>
            <a:off x="3203848" y="3429000"/>
            <a:ext cx="3744416" cy="208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redondeado"/>
          <p:cNvSpPr/>
          <p:nvPr/>
        </p:nvSpPr>
        <p:spPr>
          <a:xfrm>
            <a:off x="3356248" y="3581400"/>
            <a:ext cx="3087960" cy="208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890" name="Picture 2" descr="http://delamanodemaria.com/wp-content/uploads/2013/08/joven-rico-600x431.jpg"/>
          <p:cNvPicPr>
            <a:picLocks noChangeAspect="1" noChangeArrowheads="1"/>
          </p:cNvPicPr>
          <p:nvPr/>
        </p:nvPicPr>
        <p:blipFill>
          <a:blip r:embed="rId2" cstate="print"/>
          <a:srcRect/>
          <a:stretch>
            <a:fillRect/>
          </a:stretch>
        </p:blipFill>
        <p:spPr bwMode="auto">
          <a:xfrm>
            <a:off x="1547664" y="3284984"/>
            <a:ext cx="6912768" cy="3240360"/>
          </a:xfrm>
          <a:prstGeom prst="rect">
            <a:avLst/>
          </a:prstGeom>
          <a:noFill/>
        </p:spPr>
      </p:pic>
    </p:spTree>
  </p:cSld>
  <p:clrMapOvr>
    <a:masterClrMapping/>
  </p:clrMapOvr>
  <p:transition advClick="0" advTm="3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3.bp.blogspot.com/-OI0aWj1Kxb8/UeMmTjifTPI/AAAAAAAAB1s/JtjhTaJVzg0/s1600/130716-marta-y-marta_betania_fano.jpg"/>
          <p:cNvPicPr>
            <a:picLocks noChangeAspect="1" noChangeArrowheads="1"/>
          </p:cNvPicPr>
          <p:nvPr/>
        </p:nvPicPr>
        <p:blipFill>
          <a:blip r:embed="rId2" cstate="print"/>
          <a:srcRect/>
          <a:stretch>
            <a:fillRect/>
          </a:stretch>
        </p:blipFill>
        <p:spPr bwMode="auto">
          <a:xfrm>
            <a:off x="827584" y="332656"/>
            <a:ext cx="7704856" cy="6120680"/>
          </a:xfrm>
          <a:prstGeom prst="rect">
            <a:avLst/>
          </a:prstGeom>
          <a:noFill/>
        </p:spPr>
      </p:pic>
      <p:pic>
        <p:nvPicPr>
          <p:cNvPr id="2" name="Picture 2" descr="https://laicosmisioneros.files.wordpress.com/2013/04/130423-amaos-unos-a-otros-fano.jpg?w=350&amp;h=200&amp;crop=1"/>
          <p:cNvPicPr>
            <a:picLocks noChangeAspect="1" noChangeArrowheads="1"/>
          </p:cNvPicPr>
          <p:nvPr/>
        </p:nvPicPr>
        <p:blipFill>
          <a:blip r:embed="rId3" cstate="print"/>
          <a:srcRect/>
          <a:stretch>
            <a:fillRect/>
          </a:stretch>
        </p:blipFill>
        <p:spPr bwMode="auto">
          <a:xfrm>
            <a:off x="827584" y="332657"/>
            <a:ext cx="7704856" cy="6048672"/>
          </a:xfrm>
          <a:prstGeom prst="rect">
            <a:avLst/>
          </a:prstGeom>
          <a:noFill/>
        </p:spPr>
      </p:pic>
      <p:sp>
        <p:nvSpPr>
          <p:cNvPr id="3" name="AutoShape 2" descr="Resultado de imagen de fano la vida no depende de los bie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 name="Picture 2" descr="https://laicosmisioneros.files.wordpress.com/2013/04/130423-amaos-unos-a-otros-fano.jpg?w=350&amp;h=200&amp;crop=1"/>
          <p:cNvPicPr>
            <a:picLocks noChangeAspect="1" noChangeArrowheads="1"/>
          </p:cNvPicPr>
          <p:nvPr/>
        </p:nvPicPr>
        <p:blipFill>
          <a:blip r:embed="rId3" cstate="print"/>
          <a:srcRect/>
          <a:stretch>
            <a:fillRect/>
          </a:stretch>
        </p:blipFill>
        <p:spPr bwMode="auto">
          <a:xfrm>
            <a:off x="827584" y="332656"/>
            <a:ext cx="7704856" cy="6048672"/>
          </a:xfrm>
          <a:prstGeom prst="rect">
            <a:avLst/>
          </a:prstGeom>
          <a:noFill/>
        </p:spPr>
      </p:pic>
      <p:pic>
        <p:nvPicPr>
          <p:cNvPr id="24580" name="Picture 4" descr="http://2.bp.blogspot.com/-P_juDXPxYk0/UFetFYqMRtI/AAAAAAAAHRI/6QXE8g818f4/s1600/20100926.jpg"/>
          <p:cNvPicPr>
            <a:picLocks noChangeAspect="1" noChangeArrowheads="1"/>
          </p:cNvPicPr>
          <p:nvPr/>
        </p:nvPicPr>
        <p:blipFill>
          <a:blip r:embed="rId4" cstate="print"/>
          <a:srcRect/>
          <a:stretch>
            <a:fillRect/>
          </a:stretch>
        </p:blipFill>
        <p:spPr bwMode="auto">
          <a:xfrm>
            <a:off x="827584" y="332656"/>
            <a:ext cx="7920880" cy="6117800"/>
          </a:xfrm>
          <a:prstGeom prst="rect">
            <a:avLst/>
          </a:prstGeom>
          <a:noFill/>
        </p:spPr>
      </p:pic>
    </p:spTree>
    <p:extLst>
      <p:ext uri="{BB962C8B-B14F-4D97-AF65-F5344CB8AC3E}">
        <p14:creationId xmlns:p14="http://schemas.microsoft.com/office/powerpoint/2010/main" xmlns="" val="4167129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pic>
        <p:nvPicPr>
          <p:cNvPr id="2" name="3 Imagen" descr="Rostro Jesús 3.jpg"/>
          <p:cNvPicPr>
            <a:picLocks noChangeAspect="1"/>
          </p:cNvPicPr>
          <p:nvPr/>
        </p:nvPicPr>
        <p:blipFill>
          <a:blip r:embed="rId3" cstate="print"/>
          <a:srcRect b="32917"/>
          <a:stretch>
            <a:fillRect/>
          </a:stretch>
        </p:blipFill>
        <p:spPr>
          <a:xfrm>
            <a:off x="0" y="0"/>
            <a:ext cx="9144000" cy="6858000"/>
          </a:xfrm>
          <a:prstGeom prst="rect">
            <a:avLst/>
          </a:prstGeom>
          <a:noFill/>
          <a:ln>
            <a:noFill/>
          </a:ln>
        </p:spPr>
      </p:pic>
      <p:sp>
        <p:nvSpPr>
          <p:cNvPr id="3" name="2 Rectángulo"/>
          <p:cNvSpPr/>
          <p:nvPr/>
        </p:nvSpPr>
        <p:spPr>
          <a:xfrm rot="20640163">
            <a:off x="-310832" y="1690697"/>
            <a:ext cx="3856079" cy="646334"/>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1200" cap="none" spc="0" baseline="0">
                <a:solidFill>
                  <a:srgbClr val="FFFF00"/>
                </a:solidFill>
                <a:uFillTx/>
                <a:latin typeface="Calibri"/>
              </a:rPr>
              <a:t>    </a:t>
            </a:r>
          </a:p>
        </p:txBody>
      </p:sp>
      <p:pic>
        <p:nvPicPr>
          <p:cNvPr id="23554" name="Picture 2" descr="http://3.bp.blogspot.com/-vyfs3O2HL3k/Ts9m5Hga8JI/AAAAAAAABeM/5KbWKvu7QRg/s1600/Lc.+10%252C+38-42+f.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4" name="AutoShape 2" descr="Resultado de imagen de fano pedid y se os da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3556" name="AutoShape 4" descr="Resultado de imagen de fano pedid y se os da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3558" name="Picture 6" descr="http://delamanodemaria.com/wp-content/uploads/2013/10/pedid-y-se-os-dara.jpg"/>
          <p:cNvPicPr>
            <a:picLocks noChangeAspect="1" noChangeArrowheads="1"/>
          </p:cNvPicPr>
          <p:nvPr/>
        </p:nvPicPr>
        <p:blipFill>
          <a:blip r:embed="rId5" cstate="print"/>
          <a:srcRect/>
          <a:stretch>
            <a:fillRect/>
          </a:stretch>
        </p:blipFill>
        <p:spPr bwMode="auto">
          <a:xfrm>
            <a:off x="0" y="0"/>
            <a:ext cx="9144000" cy="6858000"/>
          </a:xfrm>
          <a:prstGeom prst="rect">
            <a:avLst/>
          </a:prstGeom>
          <a:noFill/>
        </p:spPr>
      </p:pic>
      <p:pic>
        <p:nvPicPr>
          <p:cNvPr id="5" name="Picture 2" descr="http://delamanodemaria.com/wp-content/uploads/2013/06/tesoro.jpg"/>
          <p:cNvPicPr>
            <a:picLocks noChangeAspect="1" noChangeArrowheads="1"/>
          </p:cNvPicPr>
          <p:nvPr/>
        </p:nvPicPr>
        <p:blipFill>
          <a:blip r:embed="rId6" cstate="print"/>
          <a:srcRect/>
          <a:stretch>
            <a:fillRect/>
          </a:stretch>
        </p:blipFill>
        <p:spPr bwMode="auto">
          <a:xfrm>
            <a:off x="0" y="0"/>
            <a:ext cx="9144000" cy="6858000"/>
          </a:xfrm>
          <a:prstGeom prst="rect">
            <a:avLst/>
          </a:prstGeom>
          <a:noFill/>
        </p:spPr>
      </p:pic>
    </p:spTree>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02558"/>
            <a:ext cx="9363455" cy="3447098"/>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s-ES" sz="40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4000" kern="0" dirty="0" smtClean="0">
                <a:solidFill>
                  <a:srgbClr val="000000"/>
                </a:solidFill>
              </a:rPr>
              <a:t>Con él podemos ofrecernos a Ti</a:t>
            </a:r>
          </a:p>
          <a:p>
            <a:pPr algn="ctr">
              <a:defRPr sz="1800" b="0" i="0" u="none" strike="noStrike" kern="0" cap="none" spc="0" baseline="0">
                <a:solidFill>
                  <a:srgbClr val="000000"/>
                </a:solidFill>
                <a:uFillTx/>
              </a:defRPr>
            </a:pPr>
            <a:r>
              <a:rPr lang="es-ES" sz="40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4000" kern="0" dirty="0" smtClean="0">
                <a:solidFill>
                  <a:srgbClr val="000000"/>
                </a:solidFill>
              </a:rPr>
              <a:t>Con él podemos ofrecernos a Ti (BIS)</a:t>
            </a:r>
          </a:p>
          <a:p>
            <a:pPr algn="ctr">
              <a:defRPr sz="1800" b="0" i="0" u="none" strike="noStrike" kern="0" cap="none" spc="0" baseline="0">
                <a:solidFill>
                  <a:srgbClr val="000000"/>
                </a:solidFill>
                <a:uFillTx/>
              </a:defRPr>
            </a:pPr>
            <a:endParaRPr lang="es-ES" sz="4000" kern="0" dirty="0" smtClean="0">
              <a:solidFill>
                <a:srgbClr val="000000"/>
              </a:solidFill>
            </a:endParaRPr>
          </a:p>
          <a:p>
            <a:pPr>
              <a:defRPr sz="1800" b="0" i="0" u="none" strike="noStrike" kern="0" cap="none" spc="0" baseline="0">
                <a:solidFill>
                  <a:srgbClr val="000000"/>
                </a:solidFill>
                <a:uFillTx/>
              </a:defRPr>
            </a:pPr>
            <a:endParaRPr lang="es-ES" kern="0" dirty="0" smtClean="0">
              <a:solidFill>
                <a:srgbClr val="000000"/>
              </a:solidFill>
            </a:endParaRPr>
          </a:p>
        </p:txBody>
      </p:sp>
      <p:pic>
        <p:nvPicPr>
          <p:cNvPr id="3" name="Imagen 2"/>
          <p:cNvPicPr>
            <a:picLocks noChangeAspect="1"/>
          </p:cNvPicPr>
          <p:nvPr/>
        </p:nvPicPr>
        <p:blipFill>
          <a:blip r:embed="rId2" cstate="print"/>
          <a:stretch>
            <a:fillRect/>
          </a:stretch>
        </p:blipFill>
        <p:spPr>
          <a:xfrm>
            <a:off x="2484395" y="3529760"/>
            <a:ext cx="4394664" cy="3328240"/>
          </a:xfrm>
          <a:prstGeom prst="rect">
            <a:avLst/>
          </a:prstGeom>
        </p:spPr>
      </p:pic>
    </p:spTree>
    <p:extLst>
      <p:ext uri="{BB962C8B-B14F-4D97-AF65-F5344CB8AC3E}">
        <p14:creationId xmlns:p14="http://schemas.microsoft.com/office/powerpoint/2010/main" xmlns="" val="22798000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de fano pedid y se os da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484" name="AutoShape 4" descr="Resultado de imagen de fano pedid y se os da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486" name="AutoShape 6" descr="Resultado de imagen de fano pedid y se os da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488" name="Picture 8" descr="http://1.bp.blogspot.com/-m2Cdqo05IW8/To4Np6pXqII/AAAAAAAAB_E/BhR4JgBYpoo/s1600/chica-con-brazos-al-cielo1.jpg"/>
          <p:cNvPicPr>
            <a:picLocks noChangeAspect="1" noChangeArrowheads="1"/>
          </p:cNvPicPr>
          <p:nvPr/>
        </p:nvPicPr>
        <p:blipFill>
          <a:blip r:embed="rId2" cstate="print"/>
          <a:srcRect/>
          <a:stretch>
            <a:fillRect/>
          </a:stretch>
        </p:blipFill>
        <p:spPr bwMode="auto">
          <a:xfrm>
            <a:off x="827584" y="476672"/>
            <a:ext cx="7632848" cy="5832648"/>
          </a:xfrm>
          <a:prstGeom prst="rect">
            <a:avLst/>
          </a:prstGeom>
          <a:noFill/>
        </p:spPr>
      </p:pic>
    </p:spTree>
    <p:extLst>
      <p:ext uri="{BB962C8B-B14F-4D97-AF65-F5344CB8AC3E}">
        <p14:creationId xmlns:p14="http://schemas.microsoft.com/office/powerpoint/2010/main" xmlns="" val="118312070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755576" y="1052739"/>
            <a:ext cx="8136903" cy="1728188"/>
          </a:xfrm>
        </p:spPr>
        <p:txBody>
          <a:bodyPr>
            <a:normAutofit fontScale="90000"/>
          </a:bodyPr>
          <a:lstStyle/>
          <a:p>
            <a:pPr lvl="0" algn="l"/>
            <a:r>
              <a:rPr lang="en-GB" i="1" dirty="0"/>
              <a:t/>
            </a:r>
            <a:br>
              <a:rPr lang="en-GB" i="1" dirty="0"/>
            </a:br>
            <a:r>
              <a:rPr lang="en-GB" sz="3200" i="1" dirty="0"/>
              <a:t/>
            </a:r>
            <a:br>
              <a:rPr lang="en-GB" sz="3200" i="1" dirty="0"/>
            </a:br>
            <a:r>
              <a:rPr lang="en-GB" sz="4000" i="1" dirty="0" smtClean="0">
                <a:latin typeface="Tempus Sans ITC" panose="04020404030D07020202" pitchFamily="82" charset="0"/>
              </a:rPr>
              <a:t>HOSANNA </a:t>
            </a:r>
            <a:r>
              <a:rPr lang="en-GB" sz="4000" i="1" dirty="0">
                <a:latin typeface="Tempus Sans ITC" panose="04020404030D07020202" pitchFamily="82" charset="0"/>
              </a:rPr>
              <a:t>- HEY, HOSANNA </a:t>
            </a:r>
            <a:r>
              <a:rPr lang="en-GB" sz="4000" i="1" dirty="0" smtClean="0">
                <a:latin typeface="Tempus Sans ITC" panose="04020404030D07020202" pitchFamily="82" charset="0"/>
              </a:rPr>
              <a:t>-H A</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a:latin typeface="Tempus Sans ITC" panose="04020404030D07020202" pitchFamily="82" charset="0"/>
              </a:rPr>
              <a:t>HOSANNA - HEY, HOSANNA - HEY, HOSANNA - HA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EL ES EL SANTO, EL ES EL HIJO DE </a:t>
            </a:r>
            <a:r>
              <a:rPr lang="es-ES" sz="4000" dirty="0" smtClean="0">
                <a:latin typeface="Tempus Sans ITC" panose="04020404030D07020202" pitchFamily="82" charset="0"/>
              </a:rPr>
              <a:t>MARÍA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ES EL DIOS DE ISRAEL, EL ES EL HIJO DE DAVID</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smtClean="0">
                <a:latin typeface="Tempus Sans ITC" panose="04020404030D07020202" pitchFamily="82" charset="0"/>
              </a:rPr>
              <a:t>HOSANNA……</a:t>
            </a:r>
            <a:endParaRPr lang="en-GB" sz="4000" i="1" dirty="0">
              <a:latin typeface="Tempus Sans ITC" panose="04020404030D07020202" pitchFamily="82" charset="0"/>
            </a:endParaRPr>
          </a:p>
        </p:txBody>
      </p:sp>
      <p:pic>
        <p:nvPicPr>
          <p:cNvPr id="3" name="Picture 4" descr="Hosanna"/>
          <p:cNvPicPr>
            <a:picLocks noChangeAspect="1"/>
          </p:cNvPicPr>
          <p:nvPr/>
        </p:nvPicPr>
        <p:blipFill>
          <a:blip r:embed="rId2" cstate="print"/>
          <a:srcRect/>
          <a:stretch>
            <a:fillRect/>
          </a:stretch>
        </p:blipFill>
        <p:spPr>
          <a:xfrm>
            <a:off x="4644008" y="3933056"/>
            <a:ext cx="4032449" cy="2498726"/>
          </a:xfrm>
          <a:prstGeom prst="rect">
            <a:avLst/>
          </a:prstGeom>
          <a:noFill/>
          <a:ln>
            <a:noFill/>
          </a:ln>
        </p:spPr>
      </p:pic>
    </p:spTree>
    <p:extLst>
      <p:ext uri="{BB962C8B-B14F-4D97-AF65-F5344CB8AC3E}">
        <p14:creationId xmlns:p14="http://schemas.microsoft.com/office/powerpoint/2010/main" xmlns="" val="318826140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4241804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cstate="print">
            <a:alphaModFix/>
          </a:blip>
          <a:srcRect/>
          <a:stretch>
            <a:fillRect/>
          </a:stretch>
        </p:blipFill>
        <p:spPr>
          <a:xfrm>
            <a:off x="0" y="0"/>
            <a:ext cx="9143277" cy="7028636"/>
          </a:xfrm>
          <a:prstGeom prst="rect">
            <a:avLst/>
          </a:prstGeom>
          <a:noFill/>
          <a:ln cap="flat">
            <a:noFill/>
          </a:ln>
        </p:spPr>
      </p:pic>
      <p:sp>
        <p:nvSpPr>
          <p:cNvPr id="3" name="CuadroTexto 3"/>
          <p:cNvSpPr txBox="1"/>
          <p:nvPr/>
        </p:nvSpPr>
        <p:spPr>
          <a:xfrm>
            <a:off x="0" y="-1251520"/>
            <a:ext cx="9468544" cy="7478970"/>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En el mar he oído hoy</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S</a:t>
            </a:r>
            <a:r>
              <a:rPr lang="es-ES" sz="3600" kern="0" dirty="0" smtClean="0">
                <a:solidFill>
                  <a:srgbClr val="000000"/>
                </a:solidFill>
                <a:latin typeface="Comic Sans MS" panose="030F0702030302020204" pitchFamily="66" charset="0"/>
                <a:ea typeface="Microsoft YaHei" pitchFamily="2"/>
                <a:cs typeface="Mangal" pitchFamily="2"/>
              </a:rPr>
              <a:t>eñor tu voz que me llamó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me pidió que me entregase a mis hermanos</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E</a:t>
            </a:r>
            <a:r>
              <a:rPr lang="es-ES" sz="3600" kern="0" dirty="0" smtClean="0">
                <a:solidFill>
                  <a:srgbClr val="000000"/>
                </a:solidFill>
                <a:latin typeface="Comic Sans MS" panose="030F0702030302020204" pitchFamily="66" charset="0"/>
                <a:ea typeface="Microsoft YaHei" pitchFamily="2"/>
                <a:cs typeface="Mangal" pitchFamily="2"/>
              </a:rPr>
              <a:t>sa voz me transformó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mi vida entera ya cambió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solo pienso ahora señor en repetirte</a:t>
            </a:r>
            <a:endParaRPr lang="es-ES" sz="3600"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i="1" kern="0" dirty="0" smtClean="0">
                <a:solidFill>
                  <a:srgbClr val="000000"/>
                </a:solidFill>
                <a:latin typeface="Comic Sans MS" panose="030F0702030302020204" pitchFamily="66" charset="0"/>
                <a:ea typeface="Microsoft YaHei" pitchFamily="2"/>
                <a:cs typeface="Agent Orange" panose="00000400000000000000" pitchFamily="2" charset="0"/>
              </a:rPr>
              <a:t>PADRE NUESTRO…….</a:t>
            </a:r>
          </a:p>
        </p:txBody>
      </p:sp>
    </p:spTree>
    <p:extLst>
      <p:ext uri="{BB962C8B-B14F-4D97-AF65-F5344CB8AC3E}">
        <p14:creationId xmlns:p14="http://schemas.microsoft.com/office/powerpoint/2010/main" xmlns="" val="19094784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20512" y="-134721"/>
            <a:ext cx="9144793" cy="7029297"/>
          </a:xfrm>
          <a:prstGeom prst="rect">
            <a:avLst/>
          </a:prstGeom>
          <a:gradFill>
            <a:gsLst>
              <a:gs pos="5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blurRad="6350" endPos="35000" dir="5400000" sy="-100000" algn="bl" rotWithShape="0"/>
          </a:effectLst>
        </p:spPr>
      </p:pic>
      <p:sp>
        <p:nvSpPr>
          <p:cNvPr id="5" name="Rectángulo 4"/>
          <p:cNvSpPr/>
          <p:nvPr/>
        </p:nvSpPr>
        <p:spPr>
          <a:xfrm>
            <a:off x="251520" y="-1035496"/>
            <a:ext cx="8640960" cy="6924973"/>
          </a:xfrm>
          <a:prstGeom prst="rect">
            <a:avLst/>
          </a:prstGeom>
        </p:spPr>
        <p:txBody>
          <a:bodyPr wrap="square">
            <a:spAutoFit/>
          </a:bodyPr>
          <a:lstStyle/>
          <a:p>
            <a:endParaRPr lang="es-ES" sz="3200" dirty="0" smtClean="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pPr algn="ctr"/>
            <a:r>
              <a:rPr lang="es-ES" sz="3600" dirty="0" smtClean="0">
                <a:solidFill>
                  <a:prstClr val="black"/>
                </a:solidFill>
                <a:latin typeface="Comic Sans MS" panose="030F0702030302020204" pitchFamily="66" charset="0"/>
              </a:rPr>
              <a:t>Cuando vaya a otro lugar tendré, Señor, que abandonar  a mi familia, </a:t>
            </a:r>
          </a:p>
          <a:p>
            <a:pPr algn="ctr"/>
            <a:r>
              <a:rPr lang="es-ES" sz="3600" dirty="0" smtClean="0">
                <a:solidFill>
                  <a:prstClr val="black"/>
                </a:solidFill>
                <a:latin typeface="Comic Sans MS" panose="030F0702030302020204" pitchFamily="66" charset="0"/>
              </a:rPr>
              <a:t>a mis amigos, por seguirte. </a:t>
            </a:r>
          </a:p>
          <a:p>
            <a:pPr algn="ctr"/>
            <a:r>
              <a:rPr lang="es-ES" sz="3600" dirty="0">
                <a:solidFill>
                  <a:prstClr val="black"/>
                </a:solidFill>
                <a:latin typeface="Comic Sans MS" panose="030F0702030302020204" pitchFamily="66" charset="0"/>
              </a:rPr>
              <a:t>P</a:t>
            </a:r>
            <a:r>
              <a:rPr lang="es-ES" sz="3600" dirty="0" smtClean="0">
                <a:solidFill>
                  <a:prstClr val="black"/>
                </a:solidFill>
                <a:latin typeface="Comic Sans MS" panose="030F0702030302020204" pitchFamily="66" charset="0"/>
              </a:rPr>
              <a:t>ero sé que, así, algún día podré enseñar tu verdad  a mi hermano, y junto a él yo repetirte. </a:t>
            </a:r>
          </a:p>
          <a:p>
            <a:pPr algn="ctr">
              <a:defRPr sz="1800" b="0" i="0" u="none" strike="noStrike" kern="0" cap="none" spc="0" baseline="0">
                <a:solidFill>
                  <a:srgbClr val="000000"/>
                </a:solidFill>
                <a:uFillTx/>
              </a:defRPr>
            </a:pPr>
            <a:r>
              <a:rPr lang="es-ES" sz="3600" i="1" kern="0" dirty="0">
                <a:solidFill>
                  <a:srgbClr val="000000"/>
                </a:solidFill>
                <a:latin typeface="Comic Sans MS" panose="030F0702030302020204" pitchFamily="66" charset="0"/>
                <a:ea typeface="Microsoft YaHei" pitchFamily="2"/>
                <a:cs typeface="Mangal" pitchFamily="2"/>
              </a:rPr>
              <a:t>PADRE </a:t>
            </a:r>
            <a:r>
              <a:rPr lang="es-ES" sz="3600" i="1" kern="0" dirty="0" smtClean="0">
                <a:solidFill>
                  <a:srgbClr val="000000"/>
                </a:solidFill>
                <a:latin typeface="Comic Sans MS" panose="030F0702030302020204" pitchFamily="66" charset="0"/>
                <a:ea typeface="Microsoft YaHei" pitchFamily="2"/>
                <a:cs typeface="Mangal" pitchFamily="2"/>
              </a:rPr>
              <a:t>NUESTRO………</a:t>
            </a:r>
            <a:endParaRPr lang="es-ES" sz="3600" b="1" kern="0" dirty="0">
              <a:solidFill>
                <a:prstClr val="black"/>
              </a:solidFill>
              <a:latin typeface="Action Man"/>
            </a:endParaRPr>
          </a:p>
        </p:txBody>
      </p:sp>
    </p:spTree>
    <p:extLst>
      <p:ext uri="{BB962C8B-B14F-4D97-AF65-F5344CB8AC3E}">
        <p14:creationId xmlns:p14="http://schemas.microsoft.com/office/powerpoint/2010/main" xmlns="" val="2489782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6" descr="hhh"/>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4"/>
          <p:cNvSpPr/>
          <p:nvPr/>
        </p:nvSpPr>
        <p:spPr>
          <a:xfrm>
            <a:off x="179276" y="2828900"/>
            <a:ext cx="5688867" cy="93775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45720" rIns="91440" bIns="45720" anchor="ctr" anchorCtr="1" compatLnSpc="0">
            <a:spAutoFit/>
          </a:bodyPr>
          <a:lstStyle/>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p:txBody>
      </p:sp>
      <p:pic>
        <p:nvPicPr>
          <p:cNvPr id="4" name="Imagen 3"/>
          <p:cNvPicPr>
            <a:picLocks noChangeAspect="1"/>
          </p:cNvPicPr>
          <p:nvPr/>
        </p:nvPicPr>
        <p:blipFill>
          <a:blip r:embed="rId3" cstate="print"/>
          <a:stretch>
            <a:fillRect/>
          </a:stretch>
        </p:blipFill>
        <p:spPr>
          <a:xfrm>
            <a:off x="0" y="-387424"/>
            <a:ext cx="9167688" cy="7245424"/>
          </a:xfrm>
          <a:prstGeom prst="rect">
            <a:avLst/>
          </a:prstGeom>
        </p:spPr>
      </p:pic>
      <p:pic>
        <p:nvPicPr>
          <p:cNvPr id="5" name="Imagen 4"/>
          <p:cNvPicPr>
            <a:picLocks noChangeAspect="1"/>
          </p:cNvPicPr>
          <p:nvPr/>
        </p:nvPicPr>
        <p:blipFill>
          <a:blip r:embed="rId4" cstate="print"/>
          <a:stretch>
            <a:fillRect/>
          </a:stretch>
        </p:blipFill>
        <p:spPr>
          <a:xfrm>
            <a:off x="1057002" y="833256"/>
            <a:ext cx="7053683" cy="4804064"/>
          </a:xfrm>
          <a:prstGeom prst="rect">
            <a:avLst/>
          </a:prstGeom>
        </p:spPr>
      </p:pic>
    </p:spTree>
    <p:extLst>
      <p:ext uri="{BB962C8B-B14F-4D97-AF65-F5344CB8AC3E}">
        <p14:creationId xmlns:p14="http://schemas.microsoft.com/office/powerpoint/2010/main" xmlns="" val="265817756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p:nvPr/>
        </p:nvSpPr>
        <p:spPr>
          <a:xfrm>
            <a:off x="0" y="0"/>
            <a:ext cx="9143643" cy="688788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45720" rIns="91440" bIns="45720"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FF0000"/>
                </a:solidFill>
                <a:uFillTx/>
                <a:latin typeface="Calibri" pitchFamily="18"/>
                <a:ea typeface="Microsoft YaHei" pitchFamily="2"/>
                <a:cs typeface="Mangal" pitchFamily="2"/>
              </a:rPr>
              <a:t>                                        Ven a la fiesta.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VEN A LA FIESTA,ES EL MOMENTO DE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REZAR Y DE CANTAR.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HOY CELEBRAMOS QUE EN NUESTRAS VIDAS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DIOS VIVIENDO SIEMPRE ESTÁ.</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2800" b="0" i="0" u="none" strike="noStrike" kern="1200" cap="none" spc="0" baseline="0">
              <a:solidFill>
                <a:srgbClr val="000000"/>
              </a:solidFill>
              <a:uFillTx/>
              <a:latin typeface="Calibri"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Ven a la fiesta a participar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Nos hace falta tu calor.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Jesús te invita para celebrar su amor.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Atento tú estarás a responder por eso...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2800" b="0" i="0" u="none" strike="noStrike" kern="1200" cap="none" spc="0" baseline="0">
              <a:solidFill>
                <a:srgbClr val="000000"/>
              </a:solidFill>
              <a:uFillTx/>
              <a:latin typeface="Calibri"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VEN A LA FIESTA,ES EL MOMENTO DE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REZAR Y DE CANTAR.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HOY CELEBRAMOS QUE EN NUESTRAS VIDAS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DIOS VIVIENDO SIEMPRE ESTÁ.</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000000"/>
              </a:solidFill>
              <a:uFillTx/>
              <a:latin typeface="Calibri" pitchFamily="18"/>
              <a:ea typeface="Microsoft YaHei" pitchFamily="2"/>
              <a:cs typeface="Mangal" pitchFamily="2"/>
            </a:endParaRPr>
          </a:p>
        </p:txBody>
      </p:sp>
      <p:pic>
        <p:nvPicPr>
          <p:cNvPr id="3" name="2 Imagen"/>
          <p:cNvPicPr>
            <a:picLocks noChangeAspect="1"/>
          </p:cNvPicPr>
          <p:nvPr/>
        </p:nvPicPr>
        <p:blipFill>
          <a:blip r:embed="rId3" cstate="print">
            <a:alphaModFix/>
            <a:lum/>
          </a:blip>
          <a:srcRect/>
          <a:stretch>
            <a:fillRect/>
          </a:stretch>
        </p:blipFill>
        <p:spPr>
          <a:xfrm>
            <a:off x="6011997" y="1989002"/>
            <a:ext cx="2880003" cy="3528002"/>
          </a:xfrm>
          <a:prstGeom prst="rect">
            <a:avLst/>
          </a:prstGeom>
          <a:noFill/>
          <a:ln>
            <a:noFill/>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stretch>
            <a:fillRect/>
          </a:stretch>
        </p:blipFill>
        <p:spPr>
          <a:xfrm>
            <a:off x="0" y="3657"/>
            <a:ext cx="9144000" cy="6854343"/>
          </a:xfrm>
          <a:prstGeom prst="rect">
            <a:avLst/>
          </a:prstGeom>
        </p:spPr>
      </p:pic>
      <p:pic>
        <p:nvPicPr>
          <p:cNvPr id="11266" name="Picture 2" descr="Resultado de imagen de fano lucas 9, 18-24"/>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xmlns="" val="337328378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7675" y="44450"/>
            <a:ext cx="6156325" cy="6813550"/>
          </a:xfrm>
          <a:solidFill>
            <a:srgbClr val="00B050"/>
          </a:solidFill>
        </p:spPr>
        <p:txBody>
          <a:bodyPr>
            <a:normAutofit fontScale="90000"/>
          </a:bodyPr>
          <a:lstStyle/>
          <a:p>
            <a:pPr lvl="0">
              <a:buNone/>
            </a:pPr>
            <a:r>
              <a:rPr lang="es-ES" sz="3600" b="1" dirty="0" smtClean="0"/>
              <a:t/>
            </a:r>
            <a:br>
              <a:rPr lang="es-ES" sz="3600" b="1" dirty="0" smtClean="0"/>
            </a:br>
            <a:r>
              <a:rPr lang="es-ES" b="1" dirty="0" smtClean="0"/>
              <a:t>El señor Dios nos amó</a:t>
            </a:r>
            <a:br>
              <a:rPr lang="es-ES" b="1" dirty="0" smtClean="0"/>
            </a:br>
            <a:r>
              <a:rPr lang="es-ES" b="1" dirty="0" smtClean="0"/>
              <a:t>como nadie amó jamás,</a:t>
            </a:r>
            <a:br>
              <a:rPr lang="es-ES" b="1" dirty="0" smtClean="0"/>
            </a:br>
            <a:r>
              <a:rPr lang="es-ES" b="1" dirty="0" smtClean="0"/>
              <a:t>Él nos guía como estrellas </a:t>
            </a:r>
            <a:br>
              <a:rPr lang="es-ES" b="1" dirty="0" smtClean="0"/>
            </a:br>
            <a:r>
              <a:rPr lang="es-ES" b="1" dirty="0" smtClean="0"/>
              <a:t>cuando no existe la luz,</a:t>
            </a:r>
            <a:br>
              <a:rPr lang="es-ES" b="1" dirty="0" smtClean="0"/>
            </a:br>
            <a:r>
              <a:rPr lang="es-ES" b="1" dirty="0" smtClean="0"/>
              <a:t>Él nos da todo su amor</a:t>
            </a:r>
            <a:br>
              <a:rPr lang="es-ES" b="1" dirty="0" smtClean="0"/>
            </a:br>
            <a:r>
              <a:rPr lang="es-ES" b="1" dirty="0" smtClean="0"/>
              <a:t>mientras la fracción del pan</a:t>
            </a:r>
            <a:br>
              <a:rPr lang="es-ES" b="1" dirty="0" smtClean="0"/>
            </a:br>
            <a:r>
              <a:rPr lang="es-ES" b="1" dirty="0" smtClean="0"/>
              <a:t>es el pan de la amistad</a:t>
            </a:r>
            <a:br>
              <a:rPr lang="es-ES" b="1" dirty="0" smtClean="0"/>
            </a:br>
            <a:r>
              <a:rPr lang="es-ES" b="1" dirty="0" smtClean="0"/>
              <a:t>el pan de Dios.</a:t>
            </a:r>
            <a:br>
              <a:rPr lang="es-ES" b="1" dirty="0" smtClean="0"/>
            </a:br>
            <a:r>
              <a:rPr lang="es-ES" b="1" dirty="0" smtClean="0"/>
              <a:t/>
            </a:r>
            <a:br>
              <a:rPr lang="es-ES" b="1" dirty="0" smtClean="0"/>
            </a:br>
            <a:endParaRPr lang="es-ES" b="1" i="1" dirty="0"/>
          </a:p>
        </p:txBody>
      </p:sp>
      <p:pic>
        <p:nvPicPr>
          <p:cNvPr id="4" name="3 Imagen" descr="C:\Users\GASCRUZ\Desktop\BERTRAND\Sin título 11.png"/>
          <p:cNvPicPr/>
          <p:nvPr/>
        </p:nvPicPr>
        <p:blipFill>
          <a:blip r:embed="rId3" cstate="print"/>
          <a:srcRect/>
          <a:stretch>
            <a:fillRect/>
          </a:stretch>
        </p:blipFill>
        <p:spPr bwMode="auto">
          <a:xfrm>
            <a:off x="0" y="0"/>
            <a:ext cx="3059832" cy="6858000"/>
          </a:xfrm>
          <a:prstGeom prst="rect">
            <a:avLst/>
          </a:prstGeom>
          <a:ln>
            <a:noFill/>
          </a:ln>
          <a:effectLst>
            <a:softEdge rad="112500"/>
          </a:effectLst>
        </p:spPr>
      </p:pic>
      <p:sp>
        <p:nvSpPr>
          <p:cNvPr id="5" name="4 CuadroTexto"/>
          <p:cNvSpPr txBox="1"/>
          <p:nvPr/>
        </p:nvSpPr>
        <p:spPr>
          <a:xfrm>
            <a:off x="7572396" y="6143644"/>
            <a:ext cx="1571604" cy="461665"/>
          </a:xfrm>
          <a:prstGeom prst="rect">
            <a:avLst/>
          </a:prstGeom>
          <a:noFill/>
        </p:spPr>
        <p:txBody>
          <a:bodyPr wrap="square" rtlCol="0">
            <a:spAutoFit/>
          </a:bodyPr>
          <a:lstStyle/>
          <a:p>
            <a:r>
              <a:rPr lang="es-ES" sz="2400" b="1" dirty="0" smtClean="0"/>
              <a:t>     Nº  76</a:t>
            </a:r>
            <a:endParaRPr lang="es-ES" sz="2400" b="1" dirty="0"/>
          </a:p>
        </p:txBody>
      </p:sp>
    </p:spTree>
    <p:extLst>
      <p:ext uri="{BB962C8B-B14F-4D97-AF65-F5344CB8AC3E}">
        <p14:creationId xmlns:p14="http://schemas.microsoft.com/office/powerpoint/2010/main" xmlns="" val="37601866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7675" y="44450"/>
            <a:ext cx="6156325" cy="6813550"/>
          </a:xfrm>
          <a:solidFill>
            <a:srgbClr val="00B050"/>
          </a:solidFill>
        </p:spPr>
        <p:txBody>
          <a:bodyPr>
            <a:normAutofit fontScale="90000"/>
          </a:bodyPr>
          <a:lstStyle/>
          <a:p>
            <a:pPr lvl="0">
              <a:buNone/>
            </a:pPr>
            <a:r>
              <a:rPr lang="es-ES" sz="3600" b="1" dirty="0" smtClean="0"/>
              <a:t/>
            </a:r>
            <a:br>
              <a:rPr lang="es-ES" sz="3600" b="1" dirty="0" smtClean="0"/>
            </a:br>
            <a:r>
              <a:rPr lang="es-ES" sz="4800" b="1" i="1" dirty="0" smtClean="0"/>
              <a:t>Es mi cuerpo,</a:t>
            </a:r>
            <a:br>
              <a:rPr lang="es-ES" sz="4800" b="1" i="1" dirty="0" smtClean="0"/>
            </a:br>
            <a:r>
              <a:rPr lang="es-ES" sz="4800" b="1" i="1" dirty="0" smtClean="0"/>
              <a:t>tomad y comed,</a:t>
            </a:r>
            <a:br>
              <a:rPr lang="es-ES" sz="4800" b="1" i="1" dirty="0" smtClean="0"/>
            </a:br>
            <a:r>
              <a:rPr lang="es-ES" sz="4800" b="1" i="1" dirty="0" smtClean="0"/>
              <a:t>esta es mi sangre,</a:t>
            </a:r>
            <a:br>
              <a:rPr lang="es-ES" sz="4800" b="1" i="1" dirty="0" smtClean="0"/>
            </a:br>
            <a:r>
              <a:rPr lang="es-ES" sz="4800" b="1" i="1" dirty="0" smtClean="0"/>
              <a:t>tomad y bebed,</a:t>
            </a:r>
            <a:br>
              <a:rPr lang="es-ES" sz="4800" b="1" i="1" dirty="0" smtClean="0"/>
            </a:br>
            <a:r>
              <a:rPr lang="es-ES" sz="4800" b="1" i="1" dirty="0" smtClean="0"/>
              <a:t>pues yo soy la vida,</a:t>
            </a:r>
            <a:br>
              <a:rPr lang="es-ES" sz="4800" b="1" i="1" dirty="0" smtClean="0"/>
            </a:br>
            <a:r>
              <a:rPr lang="es-ES" sz="4800" b="1" i="1" dirty="0" smtClean="0"/>
              <a:t>yo soy el amor.</a:t>
            </a:r>
            <a:br>
              <a:rPr lang="es-ES" sz="4800" b="1" i="1" dirty="0" smtClean="0"/>
            </a:br>
            <a:r>
              <a:rPr lang="es-ES" sz="4800" b="1" i="1" dirty="0" smtClean="0"/>
              <a:t>¡Oh Señor, condúcenos</a:t>
            </a:r>
            <a:br>
              <a:rPr lang="es-ES" sz="4800" b="1" i="1" dirty="0" smtClean="0"/>
            </a:br>
            <a:r>
              <a:rPr lang="es-ES" sz="4800" b="1" i="1" dirty="0" smtClean="0"/>
              <a:t>hasta tu amor!</a:t>
            </a:r>
            <a:endParaRPr lang="es-ES" sz="4800" b="1" i="1" dirty="0"/>
          </a:p>
        </p:txBody>
      </p:sp>
      <p:pic>
        <p:nvPicPr>
          <p:cNvPr id="5" name="4 Imagen" descr="C:\Users\GASCRUZ\Desktop\BERTRAND\Sin título 11.png"/>
          <p:cNvPicPr/>
          <p:nvPr/>
        </p:nvPicPr>
        <p:blipFill>
          <a:blip r:embed="rId3" cstate="print"/>
          <a:srcRect/>
          <a:stretch>
            <a:fillRect/>
          </a:stretch>
        </p:blipFill>
        <p:spPr bwMode="auto">
          <a:xfrm>
            <a:off x="179512" y="0"/>
            <a:ext cx="2808312" cy="6858000"/>
          </a:xfrm>
          <a:prstGeom prst="rect">
            <a:avLst/>
          </a:prstGeom>
          <a:ln>
            <a:noFill/>
          </a:ln>
          <a:effectLst>
            <a:softEdge rad="112500"/>
          </a:effectLst>
        </p:spPr>
      </p:pic>
    </p:spTree>
    <p:extLst>
      <p:ext uri="{BB962C8B-B14F-4D97-AF65-F5344CB8AC3E}">
        <p14:creationId xmlns:p14="http://schemas.microsoft.com/office/powerpoint/2010/main" xmlns="" val="138787169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1 Rectángulo"/>
          <p:cNvSpPr/>
          <p:nvPr/>
        </p:nvSpPr>
        <p:spPr>
          <a:xfrm>
            <a:off x="251520" y="548680"/>
            <a:ext cx="8892480" cy="6678751"/>
          </a:xfrm>
          <a:prstGeom prst="rect">
            <a:avLst/>
          </a:prstGeom>
        </p:spPr>
        <p:txBody>
          <a:bodyPr wrap="square">
            <a:spAutoFit/>
          </a:bodyPr>
          <a:lstStyle/>
          <a:p>
            <a:r>
              <a:rPr lang="es-ES" sz="2000" dirty="0" smtClean="0"/>
              <a:t>Señor, toma mi vida nueva antes de que la espera </a:t>
            </a:r>
            <a:br>
              <a:rPr lang="es-ES" sz="2000" dirty="0" smtClean="0"/>
            </a:br>
            <a:r>
              <a:rPr lang="es-ES" sz="2000" dirty="0" smtClean="0"/>
              <a:t>desgaste años en mi </a:t>
            </a:r>
            <a:br>
              <a:rPr lang="es-ES" sz="2000" dirty="0" smtClean="0"/>
            </a:br>
            <a:r>
              <a:rPr lang="es-ES" sz="2000" dirty="0" smtClean="0"/>
              <a:t>estoy dispuesta a lo que quieras </a:t>
            </a:r>
            <a:br>
              <a:rPr lang="es-ES" sz="2000" dirty="0" smtClean="0"/>
            </a:br>
            <a:r>
              <a:rPr lang="es-ES" sz="2000" dirty="0" smtClean="0"/>
              <a:t>no importa lo que sea tu llámame a servir </a:t>
            </a:r>
            <a:br>
              <a:rPr lang="es-ES" sz="2000" dirty="0" smtClean="0"/>
            </a:br>
            <a:r>
              <a:rPr lang="es-ES" sz="2000" dirty="0" smtClean="0"/>
              <a:t>Llévame donde los hombres </a:t>
            </a:r>
            <a:br>
              <a:rPr lang="es-ES" sz="2000" dirty="0" smtClean="0"/>
            </a:br>
            <a:r>
              <a:rPr lang="es-ES" sz="2000" dirty="0" smtClean="0"/>
              <a:t>necesiten tus palabras </a:t>
            </a:r>
            <a:br>
              <a:rPr lang="es-ES" sz="2000" dirty="0" smtClean="0"/>
            </a:br>
            <a:r>
              <a:rPr lang="es-ES" sz="2000" dirty="0" smtClean="0"/>
              <a:t>necesiten mis ganas de vivir </a:t>
            </a:r>
            <a:br>
              <a:rPr lang="es-ES" sz="2000" dirty="0" smtClean="0"/>
            </a:br>
            <a:r>
              <a:rPr lang="es-ES" sz="2000" dirty="0" smtClean="0"/>
              <a:t>donde falte la esperanza </a:t>
            </a:r>
            <a:br>
              <a:rPr lang="es-ES" sz="2000" dirty="0" smtClean="0"/>
            </a:br>
            <a:r>
              <a:rPr lang="es-ES" sz="2000" dirty="0" smtClean="0"/>
              <a:t>donde falte la alegría </a:t>
            </a:r>
            <a:br>
              <a:rPr lang="es-ES" sz="2000" dirty="0" smtClean="0"/>
            </a:br>
            <a:r>
              <a:rPr lang="es-ES" sz="2000" dirty="0" smtClean="0"/>
              <a:t>simplemente por no saber de t</a:t>
            </a:r>
          </a:p>
          <a:p>
            <a:r>
              <a:rPr lang="es-ES" sz="2000" dirty="0" smtClean="0"/>
              <a:t>i Te doy mi corazón sincero para gritar sin miedo </a:t>
            </a:r>
            <a:br>
              <a:rPr lang="es-ES" sz="2000" dirty="0" smtClean="0"/>
            </a:br>
            <a:r>
              <a:rPr lang="es-ES" sz="2000" dirty="0" smtClean="0"/>
              <a:t>Tu grandeza, Señor </a:t>
            </a:r>
            <a:br>
              <a:rPr lang="es-ES" sz="2000" dirty="0" smtClean="0"/>
            </a:br>
            <a:r>
              <a:rPr lang="es-ES" sz="2000" dirty="0" smtClean="0"/>
              <a:t>Tendré mis manos sin cansancio tu historia entre los labios y fuerza en la oración </a:t>
            </a:r>
            <a:r>
              <a:rPr lang="es-ES" sz="1400" dirty="0" smtClean="0"/>
              <a:t/>
            </a:r>
            <a:br>
              <a:rPr lang="es-ES" sz="1400" dirty="0" smtClean="0"/>
            </a:br>
            <a:r>
              <a:rPr lang="es-ES" sz="2000" dirty="0" smtClean="0"/>
              <a:t>Llévame donde los hombres </a:t>
            </a:r>
            <a:br>
              <a:rPr lang="es-ES" sz="2000" dirty="0" smtClean="0"/>
            </a:br>
            <a:r>
              <a:rPr lang="es-ES" sz="2000" dirty="0" smtClean="0"/>
              <a:t>necesiten tus palabras </a:t>
            </a:r>
            <a:br>
              <a:rPr lang="es-ES" sz="2000" dirty="0" smtClean="0"/>
            </a:br>
            <a:r>
              <a:rPr lang="es-ES" sz="2000" dirty="0" smtClean="0"/>
              <a:t>necesiten mis ganas de vivir </a:t>
            </a:r>
            <a:br>
              <a:rPr lang="es-ES" sz="2000" dirty="0" smtClean="0"/>
            </a:br>
            <a:r>
              <a:rPr lang="es-ES" sz="2000" dirty="0" smtClean="0"/>
              <a:t>donde falte la esperanza donde falte la alegría </a:t>
            </a:r>
            <a:br>
              <a:rPr lang="es-ES" sz="2000" dirty="0" smtClean="0"/>
            </a:br>
            <a:r>
              <a:rPr lang="es-ES" sz="2000" dirty="0" smtClean="0"/>
              <a:t>simplemente por no saber de ti </a:t>
            </a:r>
          </a:p>
          <a:p>
            <a:r>
              <a:rPr lang="es-ES" sz="2000" dirty="0" smtClean="0"/>
              <a:t/>
            </a:r>
            <a:br>
              <a:rPr lang="es-ES" sz="2000" dirty="0" smtClean="0"/>
            </a:br>
            <a:r>
              <a:rPr lang="es-ES" sz="2400" dirty="0" smtClean="0"/>
              <a:t/>
            </a:r>
            <a:br>
              <a:rPr lang="es-ES" sz="2400" dirty="0" smtClean="0"/>
            </a:br>
            <a:endParaRPr lang="es-ES" sz="2400" dirty="0"/>
          </a:p>
        </p:txBody>
      </p:sp>
      <p:pic>
        <p:nvPicPr>
          <p:cNvPr id="4" name="3 Imagen" descr="alma_misionera_logo.jpg"/>
          <p:cNvPicPr>
            <a:picLocks noChangeAspect="1"/>
          </p:cNvPicPr>
          <p:nvPr/>
        </p:nvPicPr>
        <p:blipFill>
          <a:blip r:embed="rId2" cstate="print"/>
          <a:stretch>
            <a:fillRect/>
          </a:stretch>
        </p:blipFill>
        <p:spPr>
          <a:xfrm>
            <a:off x="5940152" y="404664"/>
            <a:ext cx="2808312" cy="3312368"/>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1 Rectángulo"/>
          <p:cNvSpPr/>
          <p:nvPr/>
        </p:nvSpPr>
        <p:spPr>
          <a:xfrm>
            <a:off x="179512" y="116632"/>
            <a:ext cx="6750496" cy="6832640"/>
          </a:xfrm>
          <a:prstGeom prst="rect">
            <a:avLst/>
          </a:prstGeom>
        </p:spPr>
        <p:txBody>
          <a:bodyPr wrap="square">
            <a:spAutoFit/>
          </a:bodyPr>
          <a:lstStyle/>
          <a:p>
            <a:r>
              <a:rPr lang="es-ES" dirty="0"/>
              <a:t>Te doy mi corazón sincero para gritar sin miedo </a:t>
            </a:r>
            <a:br>
              <a:rPr lang="es-ES" dirty="0"/>
            </a:br>
            <a:r>
              <a:rPr lang="es-ES" dirty="0"/>
              <a:t>Tu grandeza, Señor </a:t>
            </a:r>
            <a:br>
              <a:rPr lang="es-ES" dirty="0"/>
            </a:br>
            <a:r>
              <a:rPr lang="es-ES" dirty="0"/>
              <a:t>Tendré mis manos sin cansancio tu historia entre los labios </a:t>
            </a:r>
            <a:r>
              <a:rPr lang="es-ES" dirty="0" smtClean="0"/>
              <a:t>y </a:t>
            </a:r>
            <a:r>
              <a:rPr lang="es-ES" dirty="0"/>
              <a:t>fuerza en la oración </a:t>
            </a:r>
            <a:br>
              <a:rPr lang="es-ES" dirty="0"/>
            </a:br>
            <a:r>
              <a:rPr lang="es-ES" dirty="0"/>
              <a:t>Llévame </a:t>
            </a:r>
            <a:r>
              <a:rPr lang="es-ES" dirty="0" smtClean="0"/>
              <a:t>donde los hombres </a:t>
            </a:r>
            <a:br>
              <a:rPr lang="es-ES" dirty="0" smtClean="0"/>
            </a:br>
            <a:r>
              <a:rPr lang="es-ES" dirty="0" smtClean="0"/>
              <a:t>necesiten tus palabras </a:t>
            </a:r>
            <a:br>
              <a:rPr lang="es-ES" dirty="0" smtClean="0"/>
            </a:br>
            <a:r>
              <a:rPr lang="es-ES" dirty="0" smtClean="0"/>
              <a:t>necesiten mis ganas de vivir </a:t>
            </a:r>
            <a:br>
              <a:rPr lang="es-ES" dirty="0" smtClean="0"/>
            </a:br>
            <a:r>
              <a:rPr lang="es-ES" dirty="0" smtClean="0"/>
              <a:t>donde falte la esperanza donde falte la alegría </a:t>
            </a:r>
            <a:br>
              <a:rPr lang="es-ES" dirty="0" smtClean="0"/>
            </a:br>
            <a:r>
              <a:rPr lang="es-ES" dirty="0" smtClean="0"/>
              <a:t>simplemente por no saber de ti </a:t>
            </a:r>
          </a:p>
          <a:p>
            <a:r>
              <a:rPr lang="es-ES" dirty="0" smtClean="0"/>
              <a:t/>
            </a:r>
            <a:br>
              <a:rPr lang="es-ES" dirty="0" smtClean="0"/>
            </a:br>
            <a:r>
              <a:rPr lang="es-ES" dirty="0" smtClean="0"/>
              <a:t>Y así en marcha iré cantando por calles predicando </a:t>
            </a:r>
            <a:br>
              <a:rPr lang="es-ES" dirty="0" smtClean="0"/>
            </a:br>
            <a:r>
              <a:rPr lang="es-ES" dirty="0" smtClean="0"/>
              <a:t>lo bello que es tu amor </a:t>
            </a:r>
            <a:br>
              <a:rPr lang="es-ES" dirty="0" smtClean="0"/>
            </a:br>
            <a:r>
              <a:rPr lang="es-ES" dirty="0" smtClean="0"/>
              <a:t>Señor tengo alma misionera </a:t>
            </a:r>
            <a:br>
              <a:rPr lang="es-ES" dirty="0" smtClean="0"/>
            </a:br>
            <a:r>
              <a:rPr lang="es-ES" dirty="0" smtClean="0"/>
              <a:t>condúceme a la tierra que tenga sed de ti</a:t>
            </a:r>
          </a:p>
          <a:p>
            <a:endParaRPr lang="es-ES" dirty="0" smtClean="0"/>
          </a:p>
          <a:p>
            <a:r>
              <a:rPr lang="es-ES" dirty="0" smtClean="0"/>
              <a:t> Llévame donde los hombres </a:t>
            </a:r>
            <a:br>
              <a:rPr lang="es-ES" dirty="0" smtClean="0"/>
            </a:br>
            <a:r>
              <a:rPr lang="es-ES" dirty="0" smtClean="0"/>
              <a:t>necesiten tus palabras </a:t>
            </a:r>
            <a:br>
              <a:rPr lang="es-ES" dirty="0" smtClean="0"/>
            </a:br>
            <a:r>
              <a:rPr lang="es-ES" dirty="0" smtClean="0"/>
              <a:t>necesiten mis ganas de vivir </a:t>
            </a:r>
            <a:br>
              <a:rPr lang="es-ES" dirty="0" smtClean="0"/>
            </a:br>
            <a:r>
              <a:rPr lang="es-ES" dirty="0" smtClean="0"/>
              <a:t>donde falte la esperanza </a:t>
            </a:r>
            <a:br>
              <a:rPr lang="es-ES" dirty="0" smtClean="0"/>
            </a:br>
            <a:r>
              <a:rPr lang="es-ES" dirty="0" smtClean="0"/>
              <a:t>donde falte la alegría </a:t>
            </a:r>
            <a:br>
              <a:rPr lang="es-ES" dirty="0" smtClean="0"/>
            </a:br>
            <a:r>
              <a:rPr lang="es-ES" dirty="0" smtClean="0"/>
              <a:t>simplemente por no saber de ti </a:t>
            </a:r>
            <a:br>
              <a:rPr lang="es-ES" dirty="0" smtClean="0"/>
            </a:br>
            <a:r>
              <a:rPr lang="es-ES" sz="2400" dirty="0" smtClean="0"/>
              <a:t/>
            </a:r>
            <a:br>
              <a:rPr lang="es-ES" sz="2400" dirty="0" smtClean="0"/>
            </a:br>
            <a:r>
              <a:rPr lang="es-ES" dirty="0" smtClean="0"/>
              <a:t/>
            </a:r>
            <a:br>
              <a:rPr lang="es-ES" dirty="0" smtClean="0"/>
            </a:br>
            <a:endParaRPr lang="es-ES" dirty="0"/>
          </a:p>
        </p:txBody>
      </p:sp>
      <p:pic>
        <p:nvPicPr>
          <p:cNvPr id="4" name="3 Imagen" descr="20121021 Llamados a servir.jpg"/>
          <p:cNvPicPr>
            <a:picLocks noChangeAspect="1"/>
          </p:cNvPicPr>
          <p:nvPr/>
        </p:nvPicPr>
        <p:blipFill>
          <a:blip r:embed="rId2" cstate="print"/>
          <a:stretch>
            <a:fillRect/>
          </a:stretch>
        </p:blipFill>
        <p:spPr>
          <a:xfrm rot="20562989">
            <a:off x="4632228" y="3506247"/>
            <a:ext cx="4076544" cy="2575790"/>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ChangeArrowheads="1"/>
          </p:cNvSpPr>
          <p:nvPr/>
        </p:nvSpPr>
        <p:spPr bwMode="auto">
          <a:xfrm>
            <a:off x="0" y="600893"/>
            <a:ext cx="5004048" cy="3477875"/>
          </a:xfrm>
          <a:prstGeom prst="rect">
            <a:avLst/>
          </a:prstGeom>
          <a:noFill/>
          <a:ln w="9525">
            <a:noFill/>
            <a:miter lim="800000"/>
            <a:headEnd/>
            <a:tailEnd/>
          </a:ln>
          <a:effectLst/>
        </p:spPr>
        <p:txBody>
          <a:bodyPr wrap="square" anchor="ctr">
            <a:spAutoFit/>
          </a:bodyPr>
          <a:lstStyle/>
          <a:p>
            <a:pPr algn="ctr"/>
            <a:r>
              <a:rPr lang="es-ES" sz="2000" dirty="0">
                <a:solidFill>
                  <a:prstClr val="black"/>
                </a:solidFill>
                <a:latin typeface="+mj-lt"/>
              </a:rPr>
              <a:t>ROMPE A GOLPES TU SILENCIO</a:t>
            </a:r>
          </a:p>
          <a:p>
            <a:pPr algn="ctr"/>
            <a:r>
              <a:rPr lang="es-ES" sz="2000" dirty="0">
                <a:solidFill>
                  <a:prstClr val="black"/>
                </a:solidFill>
                <a:latin typeface="+mj-lt"/>
              </a:rPr>
              <a:t>Y ECHA TU CANCION AL VIENTO</a:t>
            </a:r>
          </a:p>
          <a:p>
            <a:pPr algn="ctr"/>
            <a:r>
              <a:rPr lang="es-ES" sz="2000" dirty="0">
                <a:solidFill>
                  <a:prstClr val="black"/>
                </a:solidFill>
                <a:latin typeface="+mj-lt"/>
              </a:rPr>
              <a:t>QUE NO HAY CADENAS QUE CALLEN</a:t>
            </a:r>
          </a:p>
          <a:p>
            <a:pPr algn="ctr"/>
            <a:r>
              <a:rPr lang="es-ES" sz="2000" dirty="0">
                <a:solidFill>
                  <a:prstClr val="black"/>
                </a:solidFill>
                <a:latin typeface="+mj-lt"/>
              </a:rPr>
              <a:t>LA VOZ DE TU </a:t>
            </a:r>
            <a:r>
              <a:rPr lang="es-ES" sz="2000" dirty="0" smtClean="0">
                <a:solidFill>
                  <a:prstClr val="black"/>
                </a:solidFill>
                <a:latin typeface="+mj-lt"/>
              </a:rPr>
              <a:t>SENTIMIENTO</a:t>
            </a:r>
            <a:endParaRPr lang="es-ES" sz="2000" dirty="0">
              <a:solidFill>
                <a:prstClr val="black"/>
              </a:solidFill>
              <a:latin typeface="+mj-lt"/>
            </a:endParaRPr>
          </a:p>
          <a:p>
            <a:pPr algn="ctr"/>
            <a:r>
              <a:rPr lang="es-ES" sz="2000" i="1" dirty="0">
                <a:solidFill>
                  <a:prstClr val="black"/>
                </a:solidFill>
                <a:latin typeface="+mj-lt"/>
              </a:rPr>
              <a:t>LA, RA, LA, RA, LA, LA, ...</a:t>
            </a:r>
          </a:p>
          <a:p>
            <a:pPr algn="ctr"/>
            <a:endParaRPr lang="es-ES" sz="2000" dirty="0">
              <a:solidFill>
                <a:prstClr val="black"/>
              </a:solidFill>
              <a:latin typeface="+mj-lt"/>
            </a:endParaRPr>
          </a:p>
          <a:p>
            <a:pPr algn="ctr"/>
            <a:r>
              <a:rPr lang="es-ES" sz="2000" dirty="0">
                <a:solidFill>
                  <a:prstClr val="black"/>
                </a:solidFill>
                <a:latin typeface="+mj-lt"/>
              </a:rPr>
              <a:t>SI NO CANTAS COMPAÑERO</a:t>
            </a:r>
          </a:p>
          <a:p>
            <a:pPr algn="ctr"/>
            <a:r>
              <a:rPr lang="es-ES" sz="2000" dirty="0">
                <a:solidFill>
                  <a:prstClr val="black"/>
                </a:solidFill>
                <a:latin typeface="+mj-lt"/>
              </a:rPr>
              <a:t>VES LA MUERTE TE ACORRALA</a:t>
            </a:r>
          </a:p>
          <a:p>
            <a:pPr algn="ctr"/>
            <a:r>
              <a:rPr lang="es-ES" sz="2000" dirty="0">
                <a:solidFill>
                  <a:prstClr val="black"/>
                </a:solidFill>
                <a:latin typeface="+mj-lt"/>
              </a:rPr>
              <a:t>CANCION QUE NO ES PARA TODOS</a:t>
            </a:r>
          </a:p>
          <a:p>
            <a:pPr algn="ctr"/>
            <a:r>
              <a:rPr lang="es-ES" sz="2000" dirty="0">
                <a:solidFill>
                  <a:prstClr val="black"/>
                </a:solidFill>
                <a:latin typeface="+mj-lt"/>
              </a:rPr>
              <a:t>NI ES CANCION NI ES </a:t>
            </a:r>
            <a:r>
              <a:rPr lang="es-ES" sz="2000" dirty="0" smtClean="0">
                <a:solidFill>
                  <a:prstClr val="black"/>
                </a:solidFill>
                <a:latin typeface="+mj-lt"/>
              </a:rPr>
              <a:t>ESPERANZA</a:t>
            </a:r>
            <a:endParaRPr lang="es-ES" sz="2000" dirty="0">
              <a:solidFill>
                <a:prstClr val="black"/>
              </a:solidFill>
              <a:latin typeface="+mj-lt"/>
            </a:endParaRPr>
          </a:p>
          <a:p>
            <a:pPr algn="ctr"/>
            <a:r>
              <a:rPr lang="es-ES" sz="2000" i="1" dirty="0">
                <a:solidFill>
                  <a:prstClr val="black"/>
                </a:solidFill>
                <a:latin typeface="+mj-lt"/>
              </a:rPr>
              <a:t>LA, RA, LA, RA, LA, LA, </a:t>
            </a:r>
            <a:r>
              <a:rPr lang="es-ES" sz="2000" i="1" dirty="0" smtClean="0">
                <a:solidFill>
                  <a:prstClr val="black"/>
                </a:solidFill>
                <a:latin typeface="+mj-lt"/>
              </a:rPr>
              <a:t>…</a:t>
            </a:r>
            <a:endParaRPr lang="es-ES" sz="2000" i="1" dirty="0">
              <a:solidFill>
                <a:prstClr val="black"/>
              </a:solidFill>
              <a:latin typeface="+mj-lt"/>
            </a:endParaRPr>
          </a:p>
        </p:txBody>
      </p:sp>
      <p:sp>
        <p:nvSpPr>
          <p:cNvPr id="8198" name="Rectangle 6"/>
          <p:cNvSpPr>
            <a:spLocks noChangeArrowheads="1"/>
          </p:cNvSpPr>
          <p:nvPr/>
        </p:nvSpPr>
        <p:spPr bwMode="auto">
          <a:xfrm>
            <a:off x="4788024" y="1592576"/>
            <a:ext cx="4189289" cy="4401205"/>
          </a:xfrm>
          <a:prstGeom prst="rect">
            <a:avLst/>
          </a:prstGeom>
          <a:noFill/>
          <a:ln w="9525">
            <a:noFill/>
            <a:miter lim="800000"/>
            <a:headEnd/>
            <a:tailEnd/>
          </a:ln>
          <a:effectLst/>
        </p:spPr>
        <p:txBody>
          <a:bodyPr wrap="square" anchor="ctr">
            <a:spAutoFit/>
          </a:bodyPr>
          <a:lstStyle/>
          <a:p>
            <a:pPr algn="ctr"/>
            <a:r>
              <a:rPr lang="es-ES" sz="2000" dirty="0" smtClean="0">
                <a:solidFill>
                  <a:prstClr val="black"/>
                </a:solidFill>
              </a:rPr>
              <a:t>TU CONMIGO Y YO CONTIGO</a:t>
            </a:r>
          </a:p>
          <a:p>
            <a:pPr algn="ctr"/>
            <a:r>
              <a:rPr lang="es-ES" sz="2000" dirty="0" smtClean="0">
                <a:solidFill>
                  <a:prstClr val="black"/>
                </a:solidFill>
              </a:rPr>
              <a:t>QUE AHORA TOCA EDIFICAR</a:t>
            </a:r>
          </a:p>
          <a:p>
            <a:pPr algn="ctr"/>
            <a:r>
              <a:rPr lang="es-ES" sz="2000" dirty="0" smtClean="0">
                <a:solidFill>
                  <a:prstClr val="black"/>
                </a:solidFill>
              </a:rPr>
              <a:t>TU LE PONDRAS LA PALABRA</a:t>
            </a:r>
          </a:p>
          <a:p>
            <a:pPr algn="ctr"/>
            <a:r>
              <a:rPr lang="es-ES" sz="2000" dirty="0" smtClean="0">
                <a:solidFill>
                  <a:prstClr val="black"/>
                </a:solidFill>
              </a:rPr>
              <a:t>Y YO LE PONDRE EL CANTAR</a:t>
            </a:r>
          </a:p>
          <a:p>
            <a:pPr algn="ctr"/>
            <a:endParaRPr lang="es-ES" sz="2000" dirty="0" smtClean="0">
              <a:solidFill>
                <a:prstClr val="black"/>
              </a:solidFill>
            </a:endParaRPr>
          </a:p>
          <a:p>
            <a:pPr algn="ctr"/>
            <a:r>
              <a:rPr lang="es-ES" sz="2000" i="1" dirty="0" smtClean="0">
                <a:solidFill>
                  <a:prstClr val="black"/>
                </a:solidFill>
              </a:rPr>
              <a:t>LA, RA, LA, RA, LA, LA, ...</a:t>
            </a:r>
          </a:p>
          <a:p>
            <a:pPr algn="ctr"/>
            <a:endParaRPr lang="es-ES" sz="2000" dirty="0" smtClean="0">
              <a:solidFill>
                <a:prstClr val="black"/>
              </a:solidFill>
            </a:endParaRPr>
          </a:p>
          <a:p>
            <a:pPr algn="ctr"/>
            <a:r>
              <a:rPr lang="es-ES" sz="2000" dirty="0" smtClean="0">
                <a:solidFill>
                  <a:prstClr val="black"/>
                </a:solidFill>
              </a:rPr>
              <a:t>MAS NADIE CANTE VICTORIA</a:t>
            </a:r>
          </a:p>
          <a:p>
            <a:pPr algn="ctr"/>
            <a:r>
              <a:rPr lang="es-ES" sz="2000" dirty="0" smtClean="0">
                <a:solidFill>
                  <a:prstClr val="black"/>
                </a:solidFill>
              </a:rPr>
              <a:t>AUNQUE EN EL ESTRIBO ESTE</a:t>
            </a:r>
          </a:p>
          <a:p>
            <a:pPr algn="ctr"/>
            <a:r>
              <a:rPr lang="es-ES" sz="2000" dirty="0" smtClean="0">
                <a:solidFill>
                  <a:prstClr val="black"/>
                </a:solidFill>
              </a:rPr>
              <a:t>QUE MUCHOS EN EL ESTRIBO</a:t>
            </a:r>
          </a:p>
          <a:p>
            <a:pPr algn="ctr"/>
            <a:r>
              <a:rPr lang="es-ES" sz="2000" dirty="0" smtClean="0">
                <a:solidFill>
                  <a:prstClr val="black"/>
                </a:solidFill>
              </a:rPr>
              <a:t>SE SUELEN QUEDAR DE PIE</a:t>
            </a:r>
          </a:p>
          <a:p>
            <a:pPr algn="ctr"/>
            <a:endParaRPr lang="es-ES" sz="2000" dirty="0" smtClean="0">
              <a:solidFill>
                <a:prstClr val="black"/>
              </a:solidFill>
            </a:endParaRPr>
          </a:p>
          <a:p>
            <a:pPr algn="ctr"/>
            <a:r>
              <a:rPr lang="es-ES" sz="2000" i="1" dirty="0" smtClean="0">
                <a:solidFill>
                  <a:prstClr val="black"/>
                </a:solidFill>
              </a:rPr>
              <a:t>LA, RA, LA, RA, LA</a:t>
            </a:r>
            <a:endParaRPr lang="es-ES" sz="2000" dirty="0">
              <a:solidFill>
                <a:prstClr val="black"/>
              </a:solidFill>
            </a:endParaRPr>
          </a:p>
          <a:p>
            <a:pPr algn="ctr" eaLnBrk="0" hangingPunct="0"/>
            <a:endParaRPr lang="es-ES" sz="2000" dirty="0">
              <a:solidFill>
                <a:prstClr val="black"/>
              </a:solidFill>
            </a:endParaRPr>
          </a:p>
        </p:txBody>
      </p:sp>
      <p:pic>
        <p:nvPicPr>
          <p:cNvPr id="8199" name="Picture 7" descr="Cadenas"/>
          <p:cNvPicPr>
            <a:picLocks noChangeAspect="1" noChangeArrowheads="1"/>
          </p:cNvPicPr>
          <p:nvPr/>
        </p:nvPicPr>
        <p:blipFill>
          <a:blip r:embed="rId2" cstate="print"/>
          <a:srcRect/>
          <a:stretch>
            <a:fillRect/>
          </a:stretch>
        </p:blipFill>
        <p:spPr bwMode="auto">
          <a:xfrm rot="20602323">
            <a:off x="1326290" y="4743636"/>
            <a:ext cx="2855722" cy="1663574"/>
          </a:xfrm>
          <a:prstGeom prst="rect">
            <a:avLst/>
          </a:prstGeom>
          <a:noFill/>
        </p:spPr>
      </p:pic>
    </p:spTree>
    <p:extLst>
      <p:ext uri="{BB962C8B-B14F-4D97-AF65-F5344CB8AC3E}">
        <p14:creationId xmlns:p14="http://schemas.microsoft.com/office/powerpoint/2010/main" xmlns="" val="31009074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0" y="0"/>
            <a:ext cx="9334500" cy="6857999"/>
          </a:xfrm>
          <a:prstGeom prst="rect">
            <a:avLst/>
          </a:prstGeom>
        </p:spPr>
      </p:pic>
      <p:pic>
        <p:nvPicPr>
          <p:cNvPr id="6146" name="Picture 2" descr="http://delamanodemaria.com/wp-content/uploads/2014/10/ora-el-te-escucha-siempre.jpg"/>
          <p:cNvPicPr>
            <a:picLocks noChangeAspect="1" noChangeArrowheads="1"/>
          </p:cNvPicPr>
          <p:nvPr/>
        </p:nvPicPr>
        <p:blipFill>
          <a:blip r:embed="rId3" cstate="print"/>
          <a:srcRect/>
          <a:stretch>
            <a:fillRect/>
          </a:stretch>
        </p:blipFill>
        <p:spPr bwMode="auto">
          <a:xfrm>
            <a:off x="0" y="0"/>
            <a:ext cx="9396536" cy="6858000"/>
          </a:xfrm>
          <a:prstGeom prst="rect">
            <a:avLst/>
          </a:prstGeom>
          <a:noFill/>
        </p:spPr>
      </p:pic>
    </p:spTree>
    <p:extLst>
      <p:ext uri="{BB962C8B-B14F-4D97-AF65-F5344CB8AC3E}">
        <p14:creationId xmlns:p14="http://schemas.microsoft.com/office/powerpoint/2010/main" xmlns="" val="367322262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
          <p:cNvSpPr>
            <a:spLocks noChangeArrowheads="1"/>
          </p:cNvSpPr>
          <p:nvPr/>
        </p:nvSpPr>
        <p:spPr bwMode="auto">
          <a:xfrm>
            <a:off x="0" y="-671684"/>
            <a:ext cx="9144000" cy="784830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800" b="1" i="0" u="none" strike="noStrike" cap="none" normalizeH="0" baseline="0" dirty="0" smtClean="0">
                <a:ln>
                  <a:noFill/>
                </a:ln>
                <a:solidFill>
                  <a:schemeClr val="tx1"/>
                </a:solidFill>
                <a:effectLst/>
                <a:ea typeface="Calibri" pitchFamily="34" charset="0"/>
                <a:cs typeface="Times New Roman" pitchFamily="18" charset="0"/>
              </a:rPr>
              <a:t>ORACIÓN FINAL:</a:t>
            </a:r>
            <a:endParaRPr kumimoji="0" lang="es-ES" sz="28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2800" b="0" i="0" u="none" strike="noStrike" cap="none" normalizeH="0" baseline="0" dirty="0" smtClean="0">
                <a:ln>
                  <a:noFill/>
                </a:ln>
                <a:solidFill>
                  <a:srgbClr val="000000"/>
                </a:solidFill>
                <a:effectLst/>
                <a:ea typeface="Calibri" pitchFamily="34" charset="0"/>
                <a:cs typeface="Tahoma" pitchFamily="34" charset="0"/>
              </a:rPr>
              <a:t>Querido amigo Jesús,</a:t>
            </a:r>
            <a:br>
              <a:rPr kumimoji="0" lang="es-ES" sz="2800" b="0" i="0" u="none" strike="noStrike" cap="none" normalizeH="0" baseline="0" dirty="0" smtClean="0">
                <a:ln>
                  <a:noFill/>
                </a:ln>
                <a:solidFill>
                  <a:srgbClr val="000000"/>
                </a:solidFill>
                <a:effectLst/>
                <a:ea typeface="Calibri" pitchFamily="34" charset="0"/>
                <a:cs typeface="Tahoma" pitchFamily="34" charset="0"/>
              </a:rPr>
            </a:br>
            <a:r>
              <a:rPr kumimoji="0" lang="es-ES" sz="2800" b="0" i="0" u="none" strike="noStrike" cap="none" normalizeH="0" baseline="0" dirty="0" smtClean="0">
                <a:ln>
                  <a:noFill/>
                </a:ln>
                <a:solidFill>
                  <a:srgbClr val="000000"/>
                </a:solidFill>
                <a:effectLst/>
                <a:ea typeface="Calibri" pitchFamily="34" charset="0"/>
                <a:cs typeface="Tahoma" pitchFamily="34" charset="0"/>
              </a:rPr>
              <a:t>tú  pasaste por el mundo</a:t>
            </a:r>
            <a:br>
              <a:rPr kumimoji="0" lang="es-ES" sz="2800" b="0" i="0" u="none" strike="noStrike" cap="none" normalizeH="0" baseline="0" dirty="0" smtClean="0">
                <a:ln>
                  <a:noFill/>
                </a:ln>
                <a:solidFill>
                  <a:srgbClr val="000000"/>
                </a:solidFill>
                <a:effectLst/>
                <a:ea typeface="Calibri" pitchFamily="34" charset="0"/>
                <a:cs typeface="Tahoma" pitchFamily="34" charset="0"/>
              </a:rPr>
            </a:br>
            <a:r>
              <a:rPr kumimoji="0" lang="es-ES" sz="2800" b="0" i="0" u="none" strike="noStrike" cap="none" normalizeH="0" baseline="0" dirty="0" smtClean="0">
                <a:ln>
                  <a:noFill/>
                </a:ln>
                <a:solidFill>
                  <a:srgbClr val="000000"/>
                </a:solidFill>
                <a:effectLst/>
                <a:ea typeface="Calibri" pitchFamily="34" charset="0"/>
                <a:cs typeface="Tahoma" pitchFamily="34" charset="0"/>
              </a:rPr>
              <a:t>haciendo el bien</a:t>
            </a:r>
            <a:br>
              <a:rPr kumimoji="0" lang="es-ES" sz="2800" b="0" i="0" u="none" strike="noStrike" cap="none" normalizeH="0" baseline="0" dirty="0" smtClean="0">
                <a:ln>
                  <a:noFill/>
                </a:ln>
                <a:solidFill>
                  <a:srgbClr val="000000"/>
                </a:solidFill>
                <a:effectLst/>
                <a:ea typeface="Calibri" pitchFamily="34" charset="0"/>
                <a:cs typeface="Tahoma" pitchFamily="34" charset="0"/>
              </a:rPr>
            </a:br>
            <a:r>
              <a:rPr kumimoji="0" lang="es-ES" sz="2800" b="0" i="0" u="none" strike="noStrike" cap="none" normalizeH="0" baseline="0" dirty="0" smtClean="0">
                <a:ln>
                  <a:noFill/>
                </a:ln>
                <a:solidFill>
                  <a:srgbClr val="000000"/>
                </a:solidFill>
                <a:effectLst/>
                <a:ea typeface="Calibri" pitchFamily="34" charset="0"/>
                <a:cs typeface="Tahoma" pitchFamily="34" charset="0"/>
              </a:rPr>
              <a:t>entre todos los hombres,</a:t>
            </a:r>
            <a:br>
              <a:rPr kumimoji="0" lang="es-ES" sz="2800" b="0" i="0" u="none" strike="noStrike" cap="none" normalizeH="0" baseline="0" dirty="0" smtClean="0">
                <a:ln>
                  <a:noFill/>
                </a:ln>
                <a:solidFill>
                  <a:srgbClr val="000000"/>
                </a:solidFill>
                <a:effectLst/>
                <a:ea typeface="Calibri" pitchFamily="34" charset="0"/>
                <a:cs typeface="Tahoma" pitchFamily="34" charset="0"/>
              </a:rPr>
            </a:br>
            <a:r>
              <a:rPr kumimoji="0" lang="es-ES" sz="2800" b="0" i="0" u="none" strike="noStrike" cap="none" normalizeH="0" baseline="0" dirty="0" smtClean="0">
                <a:ln>
                  <a:noFill/>
                </a:ln>
                <a:solidFill>
                  <a:srgbClr val="000000"/>
                </a:solidFill>
                <a:effectLst/>
                <a:ea typeface="Calibri" pitchFamily="34" charset="0"/>
                <a:cs typeface="Tahoma" pitchFamily="34" charset="0"/>
              </a:rPr>
              <a:t>y nos enseñaste</a:t>
            </a:r>
            <a:br>
              <a:rPr kumimoji="0" lang="es-ES" sz="2800" b="0" i="0" u="none" strike="noStrike" cap="none" normalizeH="0" baseline="0" dirty="0" smtClean="0">
                <a:ln>
                  <a:noFill/>
                </a:ln>
                <a:solidFill>
                  <a:srgbClr val="000000"/>
                </a:solidFill>
                <a:effectLst/>
                <a:ea typeface="Calibri" pitchFamily="34" charset="0"/>
                <a:cs typeface="Tahoma" pitchFamily="34" charset="0"/>
              </a:rPr>
            </a:br>
            <a:r>
              <a:rPr kumimoji="0" lang="es-ES" sz="2800" b="0" i="0" u="none" strike="noStrike" cap="none" normalizeH="0" baseline="0" dirty="0" smtClean="0">
                <a:ln>
                  <a:noFill/>
                </a:ln>
                <a:solidFill>
                  <a:srgbClr val="000000"/>
                </a:solidFill>
                <a:effectLst/>
                <a:ea typeface="Calibri" pitchFamily="34" charset="0"/>
                <a:cs typeface="Tahoma" pitchFamily="34" charset="0"/>
              </a:rPr>
              <a:t>a compartir con todos.</a:t>
            </a:r>
            <a:br>
              <a:rPr kumimoji="0" lang="es-ES" sz="2800" b="0" i="0" u="none" strike="noStrike" cap="none" normalizeH="0" baseline="0" dirty="0" smtClean="0">
                <a:ln>
                  <a:noFill/>
                </a:ln>
                <a:solidFill>
                  <a:srgbClr val="000000"/>
                </a:solidFill>
                <a:effectLst/>
                <a:ea typeface="Calibri" pitchFamily="34" charset="0"/>
                <a:cs typeface="Tahoma" pitchFamily="34" charset="0"/>
              </a:rPr>
            </a:br>
            <a:r>
              <a:rPr kumimoji="0" lang="es-ES" sz="2800" b="0" i="0" u="none" strike="noStrike" cap="none" normalizeH="0" baseline="0" dirty="0" smtClean="0">
                <a:ln>
                  <a:noFill/>
                </a:ln>
                <a:solidFill>
                  <a:srgbClr val="000000"/>
                </a:solidFill>
                <a:effectLst/>
                <a:ea typeface="Calibri" pitchFamily="34" charset="0"/>
                <a:cs typeface="Tahoma" pitchFamily="34" charset="0"/>
              </a:rPr>
              <a:t>Lo que somos,</a:t>
            </a:r>
            <a:br>
              <a:rPr kumimoji="0" lang="es-ES" sz="2800" b="0" i="0" u="none" strike="noStrike" cap="none" normalizeH="0" baseline="0" dirty="0" smtClean="0">
                <a:ln>
                  <a:noFill/>
                </a:ln>
                <a:solidFill>
                  <a:srgbClr val="000000"/>
                </a:solidFill>
                <a:effectLst/>
                <a:ea typeface="Calibri" pitchFamily="34" charset="0"/>
                <a:cs typeface="Tahoma" pitchFamily="34" charset="0"/>
              </a:rPr>
            </a:br>
            <a:r>
              <a:rPr kumimoji="0" lang="es-ES" sz="2800" b="0" i="0" u="none" strike="noStrike" cap="none" normalizeH="0" baseline="0" dirty="0" smtClean="0">
                <a:ln>
                  <a:noFill/>
                </a:ln>
                <a:solidFill>
                  <a:srgbClr val="000000"/>
                </a:solidFill>
                <a:effectLst/>
                <a:ea typeface="Calibri" pitchFamily="34" charset="0"/>
                <a:cs typeface="Tahoma" pitchFamily="34" charset="0"/>
              </a:rPr>
              <a:t>lo que tenemos,</a:t>
            </a:r>
            <a:br>
              <a:rPr kumimoji="0" lang="es-ES" sz="2800" b="0" i="0" u="none" strike="noStrike" cap="none" normalizeH="0" baseline="0" dirty="0" smtClean="0">
                <a:ln>
                  <a:noFill/>
                </a:ln>
                <a:solidFill>
                  <a:srgbClr val="000000"/>
                </a:solidFill>
                <a:effectLst/>
                <a:ea typeface="Calibri" pitchFamily="34" charset="0"/>
                <a:cs typeface="Tahoma" pitchFamily="34" charset="0"/>
              </a:rPr>
            </a:br>
            <a:r>
              <a:rPr kumimoji="0" lang="es-ES" sz="2800" b="0" i="0" u="none" strike="noStrike" cap="none" normalizeH="0" baseline="0" dirty="0" smtClean="0">
                <a:ln>
                  <a:noFill/>
                </a:ln>
                <a:solidFill>
                  <a:srgbClr val="000000"/>
                </a:solidFill>
                <a:effectLst/>
                <a:ea typeface="Calibri" pitchFamily="34" charset="0"/>
                <a:cs typeface="Tahoma" pitchFamily="34" charset="0"/>
              </a:rPr>
              <a:t>lo que soñamos,</a:t>
            </a:r>
            <a:br>
              <a:rPr kumimoji="0" lang="es-ES" sz="2800" b="0" i="0" u="none" strike="noStrike" cap="none" normalizeH="0" baseline="0" dirty="0" smtClean="0">
                <a:ln>
                  <a:noFill/>
                </a:ln>
                <a:solidFill>
                  <a:srgbClr val="000000"/>
                </a:solidFill>
                <a:effectLst/>
                <a:ea typeface="Calibri" pitchFamily="34" charset="0"/>
                <a:cs typeface="Tahoma" pitchFamily="34" charset="0"/>
              </a:rPr>
            </a:br>
            <a:r>
              <a:rPr kumimoji="0" lang="es-ES" sz="2800" b="0" i="0" u="none" strike="noStrike" cap="none" normalizeH="0" baseline="0" dirty="0" smtClean="0">
                <a:ln>
                  <a:noFill/>
                </a:ln>
                <a:solidFill>
                  <a:srgbClr val="000000"/>
                </a:solidFill>
                <a:effectLst/>
                <a:ea typeface="Calibri" pitchFamily="34" charset="0"/>
                <a:cs typeface="Tahoma" pitchFamily="34" charset="0"/>
              </a:rPr>
              <a:t>lo que esperamos</a:t>
            </a:r>
            <a:br>
              <a:rPr kumimoji="0" lang="es-ES" sz="2800" b="0" i="0" u="none" strike="noStrike" cap="none" normalizeH="0" baseline="0" dirty="0" smtClean="0">
                <a:ln>
                  <a:noFill/>
                </a:ln>
                <a:solidFill>
                  <a:srgbClr val="000000"/>
                </a:solidFill>
                <a:effectLst/>
                <a:ea typeface="Calibri" pitchFamily="34" charset="0"/>
                <a:cs typeface="Tahoma" pitchFamily="34" charset="0"/>
              </a:rPr>
            </a:br>
            <a:r>
              <a:rPr kumimoji="0" lang="es-ES" sz="2800" b="0" i="0" u="none" strike="noStrike" cap="none" normalizeH="0" baseline="0" dirty="0" smtClean="0">
                <a:ln>
                  <a:noFill/>
                </a:ln>
                <a:solidFill>
                  <a:srgbClr val="000000"/>
                </a:solidFill>
                <a:effectLst/>
                <a:ea typeface="Calibri" pitchFamily="34" charset="0"/>
                <a:cs typeface="Tahoma" pitchFamily="34" charset="0"/>
              </a:rPr>
              <a:t>lo que nos duele y</a:t>
            </a:r>
            <a:br>
              <a:rPr kumimoji="0" lang="es-ES" sz="2800" b="0" i="0" u="none" strike="noStrike" cap="none" normalizeH="0" baseline="0" dirty="0" smtClean="0">
                <a:ln>
                  <a:noFill/>
                </a:ln>
                <a:solidFill>
                  <a:srgbClr val="000000"/>
                </a:solidFill>
                <a:effectLst/>
                <a:ea typeface="Calibri" pitchFamily="34" charset="0"/>
                <a:cs typeface="Tahoma" pitchFamily="34" charset="0"/>
              </a:rPr>
            </a:br>
            <a:r>
              <a:rPr kumimoji="0" lang="es-ES" sz="2800" b="0" i="0" u="none" strike="noStrike" cap="none" normalizeH="0" baseline="0" dirty="0" smtClean="0">
                <a:ln>
                  <a:noFill/>
                </a:ln>
                <a:solidFill>
                  <a:srgbClr val="000000"/>
                </a:solidFill>
                <a:effectLst/>
                <a:ea typeface="Calibri" pitchFamily="34" charset="0"/>
                <a:cs typeface="Tahoma" pitchFamily="34" charset="0"/>
              </a:rPr>
              <a:t>lo que nos alegra.</a:t>
            </a:r>
            <a:br>
              <a:rPr kumimoji="0" lang="es-ES" sz="2800" b="0" i="0" u="none" strike="noStrike" cap="none" normalizeH="0" baseline="0" dirty="0" smtClean="0">
                <a:ln>
                  <a:noFill/>
                </a:ln>
                <a:solidFill>
                  <a:srgbClr val="000000"/>
                </a:solidFill>
                <a:effectLst/>
                <a:ea typeface="Calibri" pitchFamily="34" charset="0"/>
                <a:cs typeface="Tahoma" pitchFamily="34" charset="0"/>
              </a:rPr>
            </a:br>
            <a:r>
              <a:rPr kumimoji="0" lang="es-ES" sz="2800" b="0" i="0" u="none" strike="noStrike" cap="none" normalizeH="0" baseline="0" dirty="0" smtClean="0">
                <a:ln>
                  <a:noFill/>
                </a:ln>
                <a:solidFill>
                  <a:srgbClr val="000000"/>
                </a:solidFill>
                <a:effectLst/>
                <a:ea typeface="Calibri" pitchFamily="34" charset="0"/>
                <a:cs typeface="Tahoma" pitchFamily="34" charset="0"/>
              </a:rPr>
              <a:t>Abre nuestros corazones</a:t>
            </a:r>
            <a:br>
              <a:rPr kumimoji="0" lang="es-ES" sz="2800" b="0" i="0" u="none" strike="noStrike" cap="none" normalizeH="0" baseline="0" dirty="0" smtClean="0">
                <a:ln>
                  <a:noFill/>
                </a:ln>
                <a:solidFill>
                  <a:srgbClr val="000000"/>
                </a:solidFill>
                <a:effectLst/>
                <a:ea typeface="Calibri" pitchFamily="34" charset="0"/>
                <a:cs typeface="Tahoma" pitchFamily="34" charset="0"/>
              </a:rPr>
            </a:br>
            <a:r>
              <a:rPr kumimoji="0" lang="es-ES" sz="2800" b="0" i="0" u="none" strike="noStrike" cap="none" normalizeH="0" baseline="0" dirty="0" smtClean="0">
                <a:ln>
                  <a:noFill/>
                </a:ln>
                <a:solidFill>
                  <a:srgbClr val="000000"/>
                </a:solidFill>
                <a:effectLst/>
                <a:ea typeface="Calibri" pitchFamily="34" charset="0"/>
                <a:cs typeface="Tahoma" pitchFamily="34" charset="0"/>
              </a:rPr>
              <a:t>para que siempre tendamos la mano al que sufre.</a:t>
            </a:r>
            <a:br>
              <a:rPr kumimoji="0" lang="es-ES" sz="2800" b="0" i="0" u="none" strike="noStrike" cap="none" normalizeH="0" baseline="0" dirty="0" smtClean="0">
                <a:ln>
                  <a:noFill/>
                </a:ln>
                <a:solidFill>
                  <a:srgbClr val="000000"/>
                </a:solidFill>
                <a:effectLst/>
                <a:ea typeface="Calibri" pitchFamily="34" charset="0"/>
                <a:cs typeface="Tahoma" pitchFamily="34" charset="0"/>
              </a:rPr>
            </a:br>
            <a:r>
              <a:rPr kumimoji="0" lang="es-ES" sz="2800" b="0" i="0" u="none" strike="noStrike" cap="none" normalizeH="0" baseline="0" dirty="0" smtClean="0">
                <a:ln>
                  <a:noFill/>
                </a:ln>
                <a:solidFill>
                  <a:srgbClr val="000000"/>
                </a:solidFill>
                <a:effectLst/>
                <a:ea typeface="Calibri" pitchFamily="34" charset="0"/>
                <a:cs typeface="Tahoma" pitchFamily="34" charset="0"/>
              </a:rPr>
              <a:t>Ayúdanos a ver en cada hermano tu rostro</a:t>
            </a:r>
            <a:br>
              <a:rPr kumimoji="0" lang="es-ES" sz="2800" b="0" i="0" u="none" strike="noStrike" cap="none" normalizeH="0" baseline="0" dirty="0" smtClean="0">
                <a:ln>
                  <a:noFill/>
                </a:ln>
                <a:solidFill>
                  <a:srgbClr val="000000"/>
                </a:solidFill>
                <a:effectLst/>
                <a:ea typeface="Calibri" pitchFamily="34" charset="0"/>
                <a:cs typeface="Tahoma" pitchFamily="34" charset="0"/>
              </a:rPr>
            </a:br>
            <a:r>
              <a:rPr kumimoji="0" lang="es-ES" sz="2800" b="0" i="0" u="none" strike="noStrike" cap="none" normalizeH="0" baseline="0" dirty="0" smtClean="0">
                <a:ln>
                  <a:noFill/>
                </a:ln>
                <a:solidFill>
                  <a:srgbClr val="000000"/>
                </a:solidFill>
                <a:effectLst/>
                <a:ea typeface="Calibri" pitchFamily="34" charset="0"/>
                <a:cs typeface="Tahoma" pitchFamily="34" charset="0"/>
              </a:rPr>
              <a:t>que nos llama y nos pide vivir con generosidad,</a:t>
            </a:r>
            <a:br>
              <a:rPr kumimoji="0" lang="es-ES" sz="2800" b="0" i="0" u="none" strike="noStrike" cap="none" normalizeH="0" baseline="0" dirty="0" smtClean="0">
                <a:ln>
                  <a:noFill/>
                </a:ln>
                <a:solidFill>
                  <a:srgbClr val="000000"/>
                </a:solidFill>
                <a:effectLst/>
                <a:ea typeface="Calibri" pitchFamily="34" charset="0"/>
                <a:cs typeface="Tahoma" pitchFamily="34" charset="0"/>
              </a:rPr>
            </a:br>
            <a:r>
              <a:rPr kumimoji="0" lang="es-ES" sz="2800" b="0" i="0" u="none" strike="noStrike" cap="none" normalizeH="0" baseline="0" dirty="0" smtClean="0">
                <a:ln>
                  <a:noFill/>
                </a:ln>
                <a:solidFill>
                  <a:srgbClr val="000000"/>
                </a:solidFill>
                <a:effectLst/>
                <a:ea typeface="Calibri" pitchFamily="34" charset="0"/>
                <a:cs typeface="Tahoma" pitchFamily="34" charset="0"/>
              </a:rPr>
              <a:t>amor y entrega a los demás</a:t>
            </a:r>
            <a:r>
              <a:rPr kumimoji="0" lang="es-ES" sz="11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2 Rectángulo redondeado"/>
          <p:cNvSpPr/>
          <p:nvPr/>
        </p:nvSpPr>
        <p:spPr>
          <a:xfrm>
            <a:off x="4788024" y="0"/>
            <a:ext cx="4355976" cy="26369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6675" name="Picture 3" descr="http://farm4.staticflickr.com/3743/9460516276_64647b99f5_o.jpg"/>
          <p:cNvPicPr>
            <a:picLocks noChangeAspect="1" noChangeArrowheads="1"/>
          </p:cNvPicPr>
          <p:nvPr/>
        </p:nvPicPr>
        <p:blipFill>
          <a:blip r:embed="rId2" cstate="print"/>
          <a:srcRect/>
          <a:stretch>
            <a:fillRect/>
          </a:stretch>
        </p:blipFill>
        <p:spPr bwMode="auto">
          <a:xfrm>
            <a:off x="4716016" y="-603448"/>
            <a:ext cx="4427984" cy="3751709"/>
          </a:xfrm>
          <a:prstGeom prst="rect">
            <a:avLst/>
          </a:prstGeom>
          <a:noFill/>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previews.123rf.com/images/lightkeeper/lightkeeper1103/lightkeeper110300040/9061458-Compartir-los-alimentos-con-los-necesitados-ni-os-manos-con-una-rebanada-de-pan-Foto-de-archivo.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p:nvPr/>
        </p:nvSpPr>
        <p:spPr>
          <a:xfrm>
            <a:off x="288721" y="188640"/>
            <a:ext cx="8854921" cy="207827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45720" rIns="91440" bIns="45720"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200" b="0" i="0" u="none" strike="noStrike" kern="1200" cap="none" spc="0" baseline="0">
                <a:solidFill>
                  <a:srgbClr val="000000"/>
                </a:solidFill>
                <a:uFillTx/>
                <a:latin typeface="Calibri" pitchFamily="18"/>
                <a:ea typeface="Microsoft YaHei" pitchFamily="2"/>
                <a:cs typeface="Mangal" pitchFamily="2"/>
              </a:rPr>
              <a:t>Ven a la fiesta para recordar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200" b="0" i="0" u="none" strike="noStrike" kern="1200" cap="none" spc="0" baseline="0">
                <a:solidFill>
                  <a:srgbClr val="000000"/>
                </a:solidFill>
                <a:uFillTx/>
                <a:latin typeface="Calibri" pitchFamily="18"/>
                <a:ea typeface="Microsoft YaHei" pitchFamily="2"/>
                <a:cs typeface="Mangal" pitchFamily="2"/>
              </a:rPr>
              <a:t>Milagros que renacen hoy: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200" b="0" i="0" u="none" strike="noStrike" kern="1200" cap="none" spc="0" baseline="0">
                <a:solidFill>
                  <a:srgbClr val="000000"/>
                </a:solidFill>
                <a:uFillTx/>
                <a:latin typeface="Calibri" pitchFamily="18"/>
                <a:ea typeface="Microsoft YaHei" pitchFamily="2"/>
                <a:cs typeface="Mangal" pitchFamily="2"/>
              </a:rPr>
              <a:t>Jesús hoy viene para con todos estar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200" b="0" i="0" u="none" strike="noStrike" kern="1200" cap="none" spc="0" baseline="0">
                <a:solidFill>
                  <a:srgbClr val="000000"/>
                </a:solidFill>
                <a:uFillTx/>
                <a:latin typeface="Calibri" pitchFamily="18"/>
                <a:ea typeface="Microsoft YaHei" pitchFamily="2"/>
                <a:cs typeface="Mangal" pitchFamily="2"/>
              </a:rPr>
              <a:t>Y su vida y su cruz es nuestra luz por eso</a:t>
            </a:r>
            <a:r>
              <a:rPr lang="es-ES" sz="1800" b="0" i="0" u="none" strike="noStrike" kern="1200" cap="none" spc="0" baseline="0">
                <a:solidFill>
                  <a:srgbClr val="000000"/>
                </a:solidFill>
                <a:uFillTx/>
                <a:latin typeface="Calibri" pitchFamily="18"/>
                <a:ea typeface="Microsoft YaHei" pitchFamily="2"/>
                <a:cs typeface="Mangal" pitchFamily="2"/>
              </a:rPr>
              <a:t>…</a:t>
            </a:r>
          </a:p>
        </p:txBody>
      </p:sp>
      <p:sp>
        <p:nvSpPr>
          <p:cNvPr id="3" name="2 CuadroTexto"/>
          <p:cNvSpPr/>
          <p:nvPr/>
        </p:nvSpPr>
        <p:spPr>
          <a:xfrm>
            <a:off x="251642" y="2205002"/>
            <a:ext cx="8892000" cy="437436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45720" rIns="91440" bIns="45720"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VEN A LA FIESTA,ES EL MOMENTO DE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REZAR Y DE CANTAR.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HOY CELEBRAMOS QUE EN NUESTRAS VIDAS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DIOS VIVIENDO SIEMPRE ESTÁ.</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000000"/>
              </a:solidFill>
              <a:uFillTx/>
              <a:latin typeface="Calibri"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200" b="0" i="0" u="none" strike="noStrike" kern="1200" cap="none" spc="0" baseline="0">
                <a:solidFill>
                  <a:srgbClr val="000000"/>
                </a:solidFill>
                <a:uFillTx/>
                <a:latin typeface="Calibri" pitchFamily="18"/>
                <a:ea typeface="Microsoft YaHei" pitchFamily="2"/>
                <a:cs typeface="Mangal" pitchFamily="2"/>
              </a:rPr>
              <a:t>Un cielo nuevo hoy vamos a hacer: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200" b="0" i="0" u="none" strike="noStrike" kern="1200" cap="none" spc="0" baseline="0">
                <a:solidFill>
                  <a:srgbClr val="000000"/>
                </a:solidFill>
                <a:uFillTx/>
                <a:latin typeface="Calibri" pitchFamily="18"/>
                <a:ea typeface="Microsoft YaHei" pitchFamily="2"/>
                <a:cs typeface="Mangal" pitchFamily="2"/>
              </a:rPr>
              <a:t>amigos, comunidad.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200" b="0" i="0" u="none" strike="noStrike" kern="1200" cap="none" spc="0" baseline="0">
                <a:solidFill>
                  <a:srgbClr val="000000"/>
                </a:solidFill>
                <a:uFillTx/>
                <a:latin typeface="Calibri" pitchFamily="18"/>
                <a:ea typeface="Microsoft YaHei" pitchFamily="2"/>
                <a:cs typeface="Mangal" pitchFamily="2"/>
              </a:rPr>
              <a:t>Puertas abiertas queremos siempre tener.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200" b="0" i="0" u="none" strike="noStrike" kern="1200" cap="none" spc="0" baseline="0">
                <a:solidFill>
                  <a:srgbClr val="000000"/>
                </a:solidFill>
                <a:uFillTx/>
                <a:latin typeface="Calibri" pitchFamily="18"/>
                <a:ea typeface="Microsoft YaHei" pitchFamily="2"/>
                <a:cs typeface="Mangal" pitchFamily="2"/>
              </a:rPr>
              <a:t>Todos pueden entrar a compartir por eso...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000000"/>
              </a:solidFill>
              <a:uFillTx/>
              <a:latin typeface="Calibri" pitchFamily="18"/>
              <a:ea typeface="Microsoft YaHei" pitchFamily="2"/>
              <a:cs typeface="Mangal" pitchFamily="2"/>
            </a:endParaRPr>
          </a:p>
        </p:txBody>
      </p:sp>
      <p:pic>
        <p:nvPicPr>
          <p:cNvPr id="4" name="3 Imagen"/>
          <p:cNvPicPr>
            <a:picLocks noChangeAspect="1"/>
          </p:cNvPicPr>
          <p:nvPr/>
        </p:nvPicPr>
        <p:blipFill>
          <a:blip r:embed="rId3" cstate="print">
            <a:alphaModFix/>
            <a:lum/>
          </a:blip>
          <a:srcRect/>
          <a:stretch>
            <a:fillRect/>
          </a:stretch>
        </p:blipFill>
        <p:spPr>
          <a:xfrm>
            <a:off x="5867997" y="0"/>
            <a:ext cx="3066842" cy="1268281"/>
          </a:xfrm>
          <a:prstGeom prst="rect">
            <a:avLst/>
          </a:prstGeom>
          <a:noFill/>
          <a:ln>
            <a:noFill/>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32770" name="Picture 2" descr="http://3.bp.blogspot.com/-AQw-l0KPzTo/Ub-BA_2UJ2I/AAAAAAAAB0E/cTm7e8_xVV8/s1600/130617-San+Lucas+9,18-24.jpg"/>
          <p:cNvPicPr>
            <a:picLocks noChangeAspect="1" noChangeArrowheads="1"/>
          </p:cNvPicPr>
          <p:nvPr/>
        </p:nvPicPr>
        <p:blipFill>
          <a:blip r:embed="rId3" cstate="print"/>
          <a:srcRect/>
          <a:stretch>
            <a:fillRect/>
          </a:stretch>
        </p:blipFill>
        <p:spPr bwMode="auto">
          <a:xfrm>
            <a:off x="-381000" y="0"/>
            <a:ext cx="9525000" cy="6858000"/>
          </a:xfrm>
          <a:prstGeom prst="rect">
            <a:avLst/>
          </a:prstGeom>
          <a:noFill/>
        </p:spPr>
      </p:pic>
      <p:pic>
        <p:nvPicPr>
          <p:cNvPr id="2" name="Picture 2" descr="http://2.bp.blogspot.com/-NjfR_VXtsOI/Uci2rMhBR8I/AAAAAAAAB0U/Aq-8B4N8hI8/s1600/130630-lucas_+fano.jpg"/>
          <p:cNvPicPr>
            <a:picLocks noChangeAspect="1" noChangeArrowheads="1"/>
          </p:cNvPicPr>
          <p:nvPr/>
        </p:nvPicPr>
        <p:blipFill>
          <a:blip r:embed="rId4" cstate="print"/>
          <a:srcRect/>
          <a:stretch>
            <a:fillRect/>
          </a:stretch>
        </p:blipFill>
        <p:spPr bwMode="auto">
          <a:xfrm>
            <a:off x="-540568" y="0"/>
            <a:ext cx="9684568" cy="6858000"/>
          </a:xfrm>
          <a:prstGeom prst="rect">
            <a:avLst/>
          </a:prstGeom>
          <a:noFill/>
        </p:spPr>
      </p:pic>
    </p:spTree>
    <p:extLst>
      <p:ext uri="{BB962C8B-B14F-4D97-AF65-F5344CB8AC3E}">
        <p14:creationId xmlns:p14="http://schemas.microsoft.com/office/powerpoint/2010/main" xmlns="" val="261092338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omingoXIII_7.jpg"/>
          <p:cNvPicPr>
            <a:picLocks noChangeAspect="1"/>
          </p:cNvPicPr>
          <p:nvPr/>
        </p:nvPicPr>
        <p:blipFill>
          <a:blip r:embed="rId2" cstate="print"/>
          <a:stretch>
            <a:fillRect/>
          </a:stretch>
        </p:blipFill>
        <p:spPr>
          <a:xfrm>
            <a:off x="0" y="5239"/>
            <a:ext cx="9144000" cy="6847530"/>
          </a:xfrm>
          <a:prstGeom prst="rect">
            <a:avLst/>
          </a:prstGeom>
          <a:noFill/>
          <a:ln>
            <a:noFill/>
          </a:ln>
        </p:spPr>
      </p:pic>
    </p:spTree>
    <p:extLst>
      <p:ext uri="{BB962C8B-B14F-4D97-AF65-F5344CB8AC3E}">
        <p14:creationId xmlns:p14="http://schemas.microsoft.com/office/powerpoint/2010/main" xmlns="" val="402285512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1 CuadroTexto"/>
          <p:cNvSpPr/>
          <p:nvPr/>
        </p:nvSpPr>
        <p:spPr>
          <a:xfrm>
            <a:off x="2843637" y="0"/>
            <a:ext cx="3743635" cy="69983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4000" b="0" i="0" u="none" strike="noStrike" kern="1200" cap="none" spc="0" baseline="0">
                <a:solidFill>
                  <a:srgbClr val="FF0000"/>
                </a:solidFill>
                <a:uFillTx/>
                <a:latin typeface="Calibri" pitchFamily="18"/>
                <a:ea typeface="Microsoft YaHei" pitchFamily="2"/>
                <a:cs typeface="Mangal" pitchFamily="2"/>
              </a:rPr>
              <a:t>GLORIA</a:t>
            </a:r>
          </a:p>
        </p:txBody>
      </p:sp>
      <p:sp>
        <p:nvSpPr>
          <p:cNvPr id="3" name="2 CuadroTexto"/>
          <p:cNvSpPr/>
          <p:nvPr/>
        </p:nvSpPr>
        <p:spPr>
          <a:xfrm>
            <a:off x="0" y="692639"/>
            <a:ext cx="9143277" cy="606275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p:txBody>
      </p:sp>
      <p:pic>
        <p:nvPicPr>
          <p:cNvPr id="4" name="3 Imagen" descr="cielo.jpg"/>
          <p:cNvPicPr>
            <a:picLocks noChangeAspect="1"/>
          </p:cNvPicPr>
          <p:nvPr/>
        </p:nvPicPr>
        <p:blipFill>
          <a:blip r:embed="rId3" cstate="print"/>
          <a:stretch>
            <a:fillRect/>
          </a:stretch>
        </p:blipFill>
        <p:spPr>
          <a:xfrm>
            <a:off x="0" y="0"/>
            <a:ext cx="9144000" cy="6858000"/>
          </a:xfrm>
          <a:prstGeom prst="rect">
            <a:avLst/>
          </a:prstGeom>
          <a:noFill/>
          <a:ln>
            <a:noFill/>
          </a:ln>
        </p:spPr>
      </p:pic>
      <p:sp>
        <p:nvSpPr>
          <p:cNvPr id="5" name="4 CuadroTexto"/>
          <p:cNvSpPr txBox="1"/>
          <p:nvPr/>
        </p:nvSpPr>
        <p:spPr>
          <a:xfrm>
            <a:off x="0" y="332658"/>
            <a:ext cx="9144000" cy="5355312"/>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a </a:t>
            </a:r>
            <a:r>
              <a:rPr lang="es-ES" sz="3800" b="0" i="0" u="none" strike="noStrike" kern="0" cap="none" spc="0" baseline="0" dirty="0" smtClean="0">
                <a:solidFill>
                  <a:srgbClr val="000000"/>
                </a:solidFill>
                <a:uFillTx/>
                <a:latin typeface="Bookman Old Style" pitchFamily="18"/>
                <a:ea typeface="Microsoft YaHei" pitchFamily="2"/>
                <a:cs typeface="Mangal" pitchFamily="2"/>
              </a:rPr>
              <a:t>Dios</a:t>
            </a:r>
            <a:endParaRPr lang="es-ES" sz="3800" b="0" i="0" u="none" strike="noStrike" kern="0" cap="none" spc="0" baseline="0" dirty="0">
              <a:solidFill>
                <a:srgbClr val="000000"/>
              </a:solidFill>
              <a:uFillTx/>
              <a:latin typeface="Bookman Old Style" pitchFamily="18"/>
              <a:ea typeface="Microsoft YaHei" pitchFamily="2"/>
              <a:cs typeface="Mangal" pitchFamily="2"/>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_tradnl" sz="900" b="1" i="0" u="none" strike="noStrike" cap="none" normalizeH="0" baseline="0" smtClean="0">
                <a:ln>
                  <a:noFill/>
                </a:ln>
                <a:solidFill>
                  <a:srgbClr val="BFBFBF"/>
                </a:solidFill>
                <a:effectLst/>
                <a:latin typeface="Comic Sans MS" pitchFamily="66" charset="0"/>
                <a:ea typeface="Calibri" pitchFamily="34" charset="0"/>
                <a:cs typeface="Arial" pitchFamily="34" charset="0"/>
              </a:rPr>
              <a:t>Job 1, 1.13-22</a:t>
            </a:r>
            <a:endParaRPr kumimoji="0" lang="es-ES_tradnl"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3 CuadroTexto"/>
          <p:cNvSpPr txBox="1"/>
          <p:nvPr/>
        </p:nvSpPr>
        <p:spPr>
          <a:xfrm>
            <a:off x="5580112" y="6309320"/>
            <a:ext cx="792088" cy="369332"/>
          </a:xfrm>
          <a:prstGeom prst="rect">
            <a:avLst/>
          </a:prstGeom>
          <a:noFill/>
        </p:spPr>
        <p:txBody>
          <a:bodyPr wrap="square" rtlCol="0">
            <a:spAutoFit/>
          </a:bodyPr>
          <a:lstStyle/>
          <a:p>
            <a:endParaRPr lang="es-ES" dirty="0"/>
          </a:p>
        </p:txBody>
      </p:sp>
      <p:sp>
        <p:nvSpPr>
          <p:cNvPr id="49766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Hechos de los Ap</a:t>
            </a:r>
            <a:r>
              <a:rPr kumimoji="0" lang="es-ES_tradnl" sz="900" b="1" i="0" u="none" strike="noStrike" cap="none" normalizeH="0" baseline="0" smtClean="0">
                <a:ln>
                  <a:noFill/>
                </a:ln>
                <a:solidFill>
                  <a:srgbClr val="948A54"/>
                </a:solidFill>
                <a:effectLst/>
                <a:latin typeface="Calibri"/>
                <a:ea typeface="Calibri" pitchFamily="34" charset="0"/>
                <a:cs typeface="Arial" pitchFamily="34" charset="0"/>
              </a:rPr>
              <a:t>ó</a:t>
            </a: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stoles 4, 32-35</a:t>
            </a:r>
            <a:endParaRPr kumimoji="0" lang="es-ES_tradnl" sz="1800" b="0" i="0" u="none" strike="noStrike" cap="none" normalizeH="0" baseline="0" smtClean="0">
              <a:ln>
                <a:noFill/>
              </a:ln>
              <a:solidFill>
                <a:schemeClr val="tx1"/>
              </a:solidFill>
              <a:effectLst/>
              <a:latin typeface="Arial" pitchFamily="34" charset="0"/>
              <a:cs typeface="Arial" pitchFamily="34" charset="0"/>
            </a:endParaRPr>
          </a:p>
        </p:txBody>
      </p:sp>
      <p:sp>
        <p:nvSpPr>
          <p:cNvPr id="49766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Hechos de los Ap</a:t>
            </a:r>
            <a:r>
              <a:rPr kumimoji="0" lang="es-ES_tradnl" sz="900" b="1" i="0" u="none" strike="noStrike" cap="none" normalizeH="0" baseline="0" smtClean="0">
                <a:ln>
                  <a:noFill/>
                </a:ln>
                <a:solidFill>
                  <a:srgbClr val="948A54"/>
                </a:solidFill>
                <a:effectLst/>
                <a:latin typeface="Calibri"/>
                <a:ea typeface="Calibri" pitchFamily="34" charset="0"/>
                <a:cs typeface="Arial" pitchFamily="34" charset="0"/>
              </a:rPr>
              <a:t>ó</a:t>
            </a: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stoles 4, 32-35</a:t>
            </a:r>
            <a:endParaRPr kumimoji="0" lang="es-ES_tradnl" sz="1800" b="0" i="0" u="none" strike="noStrike" cap="none" normalizeH="0" baseline="0" smtClean="0">
              <a:ln>
                <a:noFill/>
              </a:ln>
              <a:solidFill>
                <a:schemeClr val="tx1"/>
              </a:solidFill>
              <a:effectLst/>
              <a:latin typeface="Arial" pitchFamily="34" charset="0"/>
              <a:cs typeface="Arial" pitchFamily="34" charset="0"/>
            </a:endParaRPr>
          </a:p>
        </p:txBody>
      </p:sp>
      <p:sp>
        <p:nvSpPr>
          <p:cNvPr id="49766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Hechos de los Ap</a:t>
            </a:r>
            <a:r>
              <a:rPr kumimoji="0" lang="es-ES_tradnl" sz="900" b="1" i="0" u="none" strike="noStrike" cap="none" normalizeH="0" baseline="0" smtClean="0">
                <a:ln>
                  <a:noFill/>
                </a:ln>
                <a:solidFill>
                  <a:srgbClr val="948A54"/>
                </a:solidFill>
                <a:effectLst/>
                <a:latin typeface="Calibri"/>
                <a:ea typeface="Calibri" pitchFamily="34" charset="0"/>
                <a:cs typeface="Arial" pitchFamily="34" charset="0"/>
              </a:rPr>
              <a:t>ó</a:t>
            </a: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stoles 4, 32-35</a:t>
            </a:r>
            <a:endParaRPr kumimoji="0" lang="es-ES_tradnl" sz="1800" b="0" i="0" u="none" strike="noStrike" cap="none" normalizeH="0" baseline="0" smtClean="0">
              <a:ln>
                <a:noFill/>
              </a:ln>
              <a:solidFill>
                <a:schemeClr val="tx1"/>
              </a:solidFill>
              <a:effectLst/>
              <a:latin typeface="Arial" pitchFamily="34" charset="0"/>
              <a:cs typeface="Arial" pitchFamily="34" charset="0"/>
            </a:endParaRPr>
          </a:p>
        </p:txBody>
      </p:sp>
      <p:sp>
        <p:nvSpPr>
          <p:cNvPr id="49766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Hechos de los Ap</a:t>
            </a:r>
            <a:r>
              <a:rPr kumimoji="0" lang="es-ES_tradnl" sz="900" b="1" i="0" u="none" strike="noStrike" cap="none" normalizeH="0" baseline="0" smtClean="0">
                <a:ln>
                  <a:noFill/>
                </a:ln>
                <a:solidFill>
                  <a:srgbClr val="948A54"/>
                </a:solidFill>
                <a:effectLst/>
                <a:latin typeface="Calibri"/>
                <a:ea typeface="Calibri" pitchFamily="34" charset="0"/>
                <a:cs typeface="Arial" pitchFamily="34" charset="0"/>
              </a:rPr>
              <a:t>ó</a:t>
            </a: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stoles 4, 32-35</a:t>
            </a:r>
            <a:endParaRPr kumimoji="0" lang="es-ES_tradnl"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8 CuadroTexto"/>
          <p:cNvSpPr txBox="1"/>
          <p:nvPr/>
        </p:nvSpPr>
        <p:spPr>
          <a:xfrm>
            <a:off x="2771800" y="6165304"/>
            <a:ext cx="7486887" cy="954107"/>
          </a:xfrm>
          <a:prstGeom prst="rect">
            <a:avLst/>
          </a:prstGeom>
          <a:noFill/>
        </p:spPr>
        <p:txBody>
          <a:bodyPr wrap="square" rtlCol="0">
            <a:spAutoFit/>
          </a:bodyPr>
          <a:lstStyle/>
          <a:p>
            <a:endParaRPr lang="es-ES" sz="2800" b="1" dirty="0" smtClean="0"/>
          </a:p>
          <a:p>
            <a:r>
              <a:rPr lang="es-ES" sz="2800" b="1" dirty="0" smtClean="0"/>
              <a:t> </a:t>
            </a:r>
            <a:endParaRPr lang="es-ES" sz="2800" b="1" dirty="0"/>
          </a:p>
        </p:txBody>
      </p:sp>
      <p:sp>
        <p:nvSpPr>
          <p:cNvPr id="49766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Hechos de los Ap</a:t>
            </a:r>
            <a:r>
              <a:rPr kumimoji="0" lang="es-ES_tradnl" sz="900" b="1" i="0" u="none" strike="noStrike" cap="none" normalizeH="0" baseline="0" smtClean="0">
                <a:ln>
                  <a:noFill/>
                </a:ln>
                <a:solidFill>
                  <a:srgbClr val="948A54"/>
                </a:solidFill>
                <a:effectLst/>
                <a:latin typeface="Calibri"/>
                <a:ea typeface="Calibri" pitchFamily="34" charset="0"/>
                <a:cs typeface="Arial" pitchFamily="34" charset="0"/>
              </a:rPr>
              <a:t>ó</a:t>
            </a: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stoles 4, 32-35</a:t>
            </a:r>
            <a:endParaRPr kumimoji="0" lang="es-ES_tradnl" sz="1800" b="0" i="0" u="none" strike="noStrike" cap="none" normalizeH="0" baseline="0" smtClean="0">
              <a:ln>
                <a:noFill/>
              </a:ln>
              <a:solidFill>
                <a:schemeClr val="tx1"/>
              </a:solidFill>
              <a:effectLst/>
              <a:latin typeface="Arial" pitchFamily="34" charset="0"/>
              <a:cs typeface="Arial" pitchFamily="34" charset="0"/>
            </a:endParaRPr>
          </a:p>
        </p:txBody>
      </p:sp>
      <p:sp>
        <p:nvSpPr>
          <p:cNvPr id="48230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Hechos de los Ap</a:t>
            </a:r>
            <a:r>
              <a:rPr kumimoji="0" lang="es-ES_tradnl" sz="900" b="1" i="0" u="none" strike="noStrike" cap="none" normalizeH="0" baseline="0" smtClean="0">
                <a:ln>
                  <a:noFill/>
                </a:ln>
                <a:solidFill>
                  <a:srgbClr val="948A54"/>
                </a:solidFill>
                <a:effectLst/>
                <a:latin typeface="Calibri"/>
                <a:ea typeface="Calibri" pitchFamily="34" charset="0"/>
                <a:cs typeface="Arial" pitchFamily="34" charset="0"/>
              </a:rPr>
              <a:t>ó</a:t>
            </a:r>
            <a:r>
              <a:rPr kumimoji="0" lang="es-ES_tradnl" sz="900" b="1" i="0" u="none" strike="noStrike" cap="none" normalizeH="0" baseline="0" smtClean="0">
                <a:ln>
                  <a:noFill/>
                </a:ln>
                <a:solidFill>
                  <a:srgbClr val="948A54"/>
                </a:solidFill>
                <a:effectLst/>
                <a:latin typeface="Comic Sans MS" pitchFamily="66" charset="0"/>
                <a:ea typeface="Calibri" pitchFamily="34" charset="0"/>
                <a:cs typeface="Arial" pitchFamily="34" charset="0"/>
              </a:rPr>
              <a:t>stoles 3,13 15.17 19</a:t>
            </a:r>
            <a:endParaRPr kumimoji="0" lang="es-ES_tradnl" sz="1800" b="0" i="0" u="none" strike="noStrike" cap="none" normalizeH="0" baseline="0" smtClean="0">
              <a:ln>
                <a:noFill/>
              </a:ln>
              <a:solidFill>
                <a:schemeClr val="tx1"/>
              </a:solidFill>
              <a:effectLst/>
              <a:latin typeface="Arial" pitchFamily="34" charset="0"/>
              <a:cs typeface="Arial" pitchFamily="34" charset="0"/>
            </a:endParaRPr>
          </a:p>
        </p:txBody>
      </p:sp>
      <p:pic>
        <p:nvPicPr>
          <p:cNvPr id="27650" name="Picture 2" descr="Resultado de imagen de fano lucas 10, 38-42"/>
          <p:cNvPicPr>
            <a:picLocks noChangeAspect="1" noChangeArrowheads="1"/>
          </p:cNvPicPr>
          <p:nvPr/>
        </p:nvPicPr>
        <p:blipFill>
          <a:blip r:embed="rId2" cstate="print"/>
          <a:srcRect/>
          <a:stretch>
            <a:fillRect/>
          </a:stretch>
        </p:blipFill>
        <p:spPr bwMode="auto">
          <a:xfrm>
            <a:off x="0" y="0"/>
            <a:ext cx="8028384" cy="6245139"/>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p:nvPr/>
        </p:nvSpPr>
        <p:spPr>
          <a:xfrm>
            <a:off x="107504" y="476672"/>
            <a:ext cx="9217025" cy="466186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a:defRPr sz="1800" b="0" i="0" u="none" strike="noStrike" kern="0" cap="none" spc="0" baseline="0">
                <a:solidFill>
                  <a:srgbClr val="000000"/>
                </a:solidFill>
                <a:uFillTx/>
              </a:defRPr>
            </a:pPr>
            <a:r>
              <a:rPr lang="es-ES" sz="3800" kern="0" dirty="0" smtClean="0">
                <a:solidFill>
                  <a:srgbClr val="000000"/>
                </a:solidFill>
              </a:rPr>
              <a:t>Cantaremos aleluyas, poniéndonos en pie,</a:t>
            </a:r>
          </a:p>
          <a:p>
            <a:pPr>
              <a:defRPr sz="1800" b="0" i="0" u="none" strike="noStrike" kern="0" cap="none" spc="0" baseline="0">
                <a:solidFill>
                  <a:srgbClr val="000000"/>
                </a:solidFill>
                <a:uFillTx/>
              </a:defRPr>
            </a:pPr>
            <a:r>
              <a:rPr lang="es-ES" sz="3800" kern="0" dirty="0" smtClean="0">
                <a:solidFill>
                  <a:srgbClr val="000000"/>
                </a:solidFill>
              </a:rPr>
              <a:t>elevando nuestras manos, nuestros ojos</a:t>
            </a:r>
          </a:p>
          <a:p>
            <a:pPr>
              <a:defRPr sz="1800" b="0" i="0" u="none" strike="noStrike" kern="0" cap="none" spc="0" baseline="0">
                <a:solidFill>
                  <a:srgbClr val="000000"/>
                </a:solidFill>
                <a:uFillTx/>
              </a:defRPr>
            </a:pPr>
            <a:r>
              <a:rPr lang="es-ES" sz="3800" kern="0" dirty="0" smtClean="0">
                <a:solidFill>
                  <a:srgbClr val="000000"/>
                </a:solidFill>
              </a:rPr>
              <a:t> hacia Él.</a:t>
            </a:r>
          </a:p>
          <a:p>
            <a:pPr>
              <a:defRPr sz="1800" b="0" i="0" u="none" strike="noStrike" kern="0" cap="none" spc="0" baseline="0">
                <a:solidFill>
                  <a:srgbClr val="000000"/>
                </a:solidFill>
                <a:uFillTx/>
              </a:defRPr>
            </a:pPr>
            <a:r>
              <a:rPr lang="es-ES" sz="3800" kern="0" dirty="0" smtClean="0">
                <a:solidFill>
                  <a:srgbClr val="000000"/>
                </a:solidFill>
              </a:rPr>
              <a:t>Corazones que agradecen y que cantan a la vez,</a:t>
            </a:r>
          </a:p>
          <a:p>
            <a:pPr>
              <a:defRPr sz="1800" b="0" i="0" u="none" strike="noStrike" kern="0" cap="none" spc="0" baseline="0">
                <a:solidFill>
                  <a:srgbClr val="000000"/>
                </a:solidFill>
                <a:uFillTx/>
              </a:defRPr>
            </a:pPr>
            <a:r>
              <a:rPr lang="es-ES" sz="3800" kern="0" dirty="0" smtClean="0">
                <a:solidFill>
                  <a:srgbClr val="000000"/>
                </a:solidFill>
              </a:rPr>
              <a:t>Aleluyas, aleluyas a </a:t>
            </a:r>
            <a:r>
              <a:rPr lang="es-ES" sz="3800" kern="0" dirty="0" err="1" smtClean="0">
                <a:solidFill>
                  <a:srgbClr val="000000"/>
                </a:solidFill>
              </a:rPr>
              <a:t>Yavhé</a:t>
            </a:r>
            <a:r>
              <a:rPr lang="es-ES" sz="3600" kern="0" dirty="0" smtClean="0">
                <a:solidFill>
                  <a:srgbClr val="000000"/>
                </a:solidFill>
              </a:rPr>
              <a:t>. </a:t>
            </a:r>
          </a:p>
          <a:p>
            <a:pPr>
              <a:defRPr sz="1800" b="0" i="0" u="none" strike="noStrike" kern="0" cap="none" spc="0" baseline="0">
                <a:solidFill>
                  <a:srgbClr val="000000"/>
                </a:solidFill>
                <a:uFillTx/>
              </a:defRPr>
            </a:pPr>
            <a:r>
              <a:rPr lang="es-ES" sz="3200" kern="0" dirty="0" smtClean="0">
                <a:solidFill>
                  <a:srgbClr val="000000"/>
                </a:solidFill>
              </a:rPr>
              <a:t> </a:t>
            </a:r>
          </a:p>
          <a:p>
            <a:pPr algn="ctr">
              <a:defRPr sz="1800" b="0" i="0" u="none" strike="noStrike" kern="0" cap="none" spc="0" baseline="0">
                <a:solidFill>
                  <a:srgbClr val="000000"/>
                </a:solidFill>
                <a:uFillTx/>
              </a:defRPr>
            </a:pPr>
            <a:endParaRPr lang="es-ES" sz="3200" kern="0" dirty="0" smtClean="0">
              <a:solidFill>
                <a:srgbClr val="000000"/>
              </a:solidFill>
              <a:ea typeface="Microsoft YaHei" pitchFamily="2"/>
              <a:cs typeface="Mangal" pitchFamily="2"/>
            </a:endParaRPr>
          </a:p>
        </p:txBody>
      </p:sp>
      <p:pic>
        <p:nvPicPr>
          <p:cNvPr id="3" name="3 Imagen" descr="130423-amaos unos a otros-fano.jpg"/>
          <p:cNvPicPr>
            <a:picLocks noChangeAspect="1"/>
          </p:cNvPicPr>
          <p:nvPr/>
        </p:nvPicPr>
        <p:blipFill>
          <a:blip r:embed="rId3" cstate="print"/>
          <a:stretch>
            <a:fillRect/>
          </a:stretch>
        </p:blipFill>
        <p:spPr>
          <a:xfrm>
            <a:off x="4572000" y="4590040"/>
            <a:ext cx="3816422" cy="2098941"/>
          </a:xfrm>
          <a:prstGeom prst="rect">
            <a:avLst/>
          </a:prstGeom>
          <a:noFill/>
          <a:ln cap="flat">
            <a:noFill/>
          </a:ln>
        </p:spPr>
      </p:pic>
    </p:spTree>
    <p:extLst>
      <p:ext uri="{BB962C8B-B14F-4D97-AF65-F5344CB8AC3E}">
        <p14:creationId xmlns:p14="http://schemas.microsoft.com/office/powerpoint/2010/main" xmlns="" val="166851370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ttp://delamanodemaria.com/wp-content/uploads/2014/03/Pedid-y-se-os-dara.jpg"/>
          <p:cNvPicPr>
            <a:picLocks noChangeAspect="1" noChangeArrowheads="1"/>
          </p:cNvPicPr>
          <p:nvPr/>
        </p:nvPicPr>
        <p:blipFill>
          <a:blip r:embed="rId2" cstate="print"/>
          <a:srcRect/>
          <a:stretch>
            <a:fillRect/>
          </a:stretch>
        </p:blipFill>
        <p:spPr bwMode="auto">
          <a:xfrm rot="21220617">
            <a:off x="1410330" y="579035"/>
            <a:ext cx="6096000" cy="5688632"/>
          </a:xfrm>
          <a:prstGeom prst="rect">
            <a:avLst/>
          </a:prstGeom>
          <a:noFill/>
        </p:spPr>
      </p:pic>
      <p:sp>
        <p:nvSpPr>
          <p:cNvPr id="24578" name="AutoShape 2" descr="data:image/jpeg;base64,/9j/4AAQSkZJRgABAQAAAQABAAD/2wCEAAkGBxMSEhUTEhMWFhUXGBgXFxcYGRsXGBgdGR0dFh0eGBgYHyggGBolHRgXITEhJSkrLi4uFx8zODMtNygtLisBCgoKDg0OGxAQGy0lICUtLS0tLS0tLS0tLS0tLS0tLS0tLS0tLS0tLS0tLS0tLS0tLS0tLS0tLS0tLS0tLS0tLf/AABEIAMIBAwMBEQACEQEDEQH/xAAbAAACAwEBAQAAAAAAAAAAAAADBAECBQAGB//EAEcQAAIBAgQDBQMJBgIJBQEAAAECAxEhAAQSMQVBUQYTImFxMoGRBxRCVJKTobHRFyNSwdLwU3IVFjNEYoKy4fFDc6KjwiT/xAAaAQADAQEBAQAAAAAAAAAAAAAAAQIDBAUG/8QANREAAQMDAgQEBQQCAwADAAAAAQACEQMSIQQxBRNBURQiYXEygZGh8BVCUrHB0SPh8WJygv/aAAwDAQACEQMRAD8A3+0/a1chHEzRNJrJWikLSgB549CvVFIAlc7GFxXnT8rsf1SX7a/pjn8axacg91dflgi55OX7afpiTrGo5JUr8sEX1Ob7afpheManySrL8sUX1Ob7afphHVtRySmE+WqEf7jN94n6YzOoaUckoo+XGL6jN9tP0xPNajlFT+3KL6jN94mDmt7p8orv25RfUZvtpg5re6OUV37covqM320wc1vdHKXftyi+ozfeJg5rUcorv25RfUZvvEwc1qOWV37c4vqM33iYOa3ujlld+3KL6jN9tMHNajlFd+3KL6jN94mDmtRyyu/bnF9Rm+8TBzWo5ZXftzi+ozfeJhc1qdhUj5covqM320wcxqLCuf5cogaHIzA9C6A/CmHzGosKj9ucX1Gb7xMLmt7osKj9ucX1Gb7xMPmtS5ZU/tyi+ozfeJg5rUcsrv25xfUZvvEwua3unYV37c4vqM33iYOa3ujllfQuyHaBc/lUzKxmMOXGliCRoYpcj/LjQGVm7GFsVxSmV1cCJXVwIldhJLqYELq4EKCcOELNzR8R935YcIXzL5RY/BlmABKuWAYBlJAU+JTZh1B3xnxWpYxh9VvpmySq9pMrk0yhzUGXQSZ4BQpRSmX7vwymIU8JJtUU6jHnVKzRTvHVbtaZjskOzXA1m4dmIqKGkzWVQORUrqdV9aX2wqL7qZ9wE3CCj5/sJkFcIM33ZWbu5NcsTnRer6UAMR1ClGqADU88W4MBi7qkJ7LG7Y9k48q0fdLLocMQzvHIr6SACjRAWvcEWqMY13WER1VMFy2uJdgcogzCRyZjvYcuuYq/dmMgipXwqGrvTb30vs9oAMHIEqQSrZvsDkVzM0IlzJGXiaaWojqVCKwWM0u9WuStKWpzwEMDi2TgSUSYlCTsHlCO+1ziBsnJmlWsfeqYyoKk6dLLRrbeuFDd8xEozsq5/sFlhDLPG82gZSPMxK5TUC5YESUWhWgG1OdzhlggkdpQN49UeP5Pcp3zRNNJXuYZI4y8cbyNJq1BXZNNFoLUrffBa26CegRJiVEPyf5VTEs5zKtmJpYolHdViEZKgy2Ickj6JAobYAwYmckolYvZ3sek2ebKyswCmUFo6Akx121AihIxjSN1QsKp2BK0OBdg8vMmTZ3lHfx5l5NJTwmEgLoquxBvWvlTGrGh1vrP2SJiVdew2Vc5aSL5w0M0MsrBnhR4+6KqWZyNCp4r2J/k7QYImCEs5WT2x7KxZWSPuHLxywrKpYqxGqttSABhYEEDnjGueWRHVUwXLczvyf5QCaOJ8wZ48suZGruzGaj2PCoapO23vpfZzG5AmYlSCrZ75PMsI9StKkiTQRyRvJDIwWZlW/dLSN6NUAki3PDNMR9EA5Vsp2UykGdfujmG+aEu8jnLokbAgxnVIpBA8X0a6lUgAA4QgPIE432RkhOZvs5l8unFFmeWWNhk5e88Bn8cjMaOw06i25psdsU4ht07Y+6QzCS4h8nuUy3eySyTtCJIo41TQJR3ihiZCVItWwAFaYTmNbJMxhAJOEfNdj1iy0mUAMpHEo1DKFErI0KPRS3hDaSd/DUV2w3CG275RuZ9Fkdp+w8MUMUuWMjlpGiaMskxDKCbNEouNJqKH8MZVm2tBaqbk5Xkzw3yxyc8rS1d/o7C56LV90+SqLRw2FejS/jIxx7OlddSBXDXw8r1hOOlYqMCasMCFUvghCqZsMNSKoZcVahQZMEISGafxH3flghC8Dx/KtOkYWnhqTU03AxPFNHV1DGin0W2nqtYTcs6XhGaeOOJmUxx6tC1Xw6jVrgVNT1x5LuE6wtDTED1XSNRSmVeDg+bWNokdQjMrEBhdluprSoIPQ4G8K1jW2iI90HU0iZWm/8ApRtNZlqpqD+7rWhXxHT4rEi9d8aHQa/uPt/pLnUUlxPgudzBBmZW0iiiqqFHkqgAfDGT+Gax5l0fVMaikNlq8fTPZiqKVSIqgMetTUr1YKCR5bY3raHWPwIA91La1IJAcL4h35zHeL3xsX1KKigWhWmkigFqcsY/p2tvvxPuq59KIWlw+DPrJLLIVkd4GhQ61UJUgghQumgI2pfGjNHqwS50ExG//Sk1aREBLpw/iglaYSr3jLoJ1LTSNhp06QB5Dmepxn4LWh10iVXOoxCInD+Lai/eoWIUEnu29iunddxU33vg8LrQZkfnyS5tFVy3DOKxhgswGpixqysdTbkFlJUnyphN0mtGxH58kc6iVnZLsxnoZBLGVWRSSG1gm9juL1qd8Qzhura64RPuqOopkQVovw7irMrmVSyBwpqlhJTUB4edB6UtTGh0mtmZH58kubRQ8rwTicfdhHUCNWRBVCArkFgQV8QJAN67DEjR6wRBGPzsg1qRQOJdl+IZgqZmRyq6VJZRQb0sB1OJfoNU/LoTbXpDZa3G8jxGcaE0xxaEUoJFuU56goam1q42rabVPwIA91DatIbpbM8N4tIKPKpFUY3QVKEMpNFuQQPWgrXEnS607kfnyTFaigQcE4mkkkquoeX/AGhqhDeqlafhiRotYHFwIynzqWyMnD+LB2cSrqcIGJKHUErprVaWqfjivCa2ZkfnyS51FRl+FcVR3kWVdUhBcllYMRsdLKQCKClBagwhpNYCSCM/nZBrUtkNOA8TG0g/2vfV1rXvKadVSK7WptTlifB6zv1n5p86kjycM4szKxlSqMXS8Y0sQVJAC0uCfjivDaw5kfnyS5tFZD9h82SSQlSanxjnfpjA8M1BM4+qvxNNV/1Fzf8ACn2xg/S9R6fVHiaa+hdj8i+XyqRSU1AuTQ1F2LC/vx6+loupUg12646zw58hbPeY6IWagy4LUlRpcUGolCZ8VCUqpbFQhRrwQmu7zDtQkMzJ4j7vyxNqF82izr0GPWjCzTUWfOJtSTC544UIlMx589cK1OUymbPXEwiUVM2euCESjLmT1woQjx5o9cBCcppJjiITlNxz4zLE1cy4m1JU1YqE5V1lwi1CkzYViFHfYLEKe/wWIXfOMFiFT5zh2IUfOMOxJQ2apgFNEqvz3D5SJU/PDhctEqwzmDlolWXO4RpolXGeGJ5RRKuM0DhctOVPf4ViUqpnxViJVDPh2IlV7/DsQu73BamoMmC1NJZl/Efd+WEQkvnAmAAvj0eizKuuaGHCUBW+cjrhQhNQTDriSEQmxMtMTCETLHUaiwwihaiFcSqR4nQbYWUJj5wuFCajvRWxw0JkTCm+JtRK75yOuFaiUJs4MO1EoMmeGGGolU+f4dqUrhncFqJVXz3ngtRKC3EPPDtRKr89OCEiVDZk9cEJyuXNeeCESrrnMEIlSc5gQq/PDgQpGaPngTRIc0a4UJJwZg4UBEqRKcEBElW1HCRK7vMCFYS4SanvcEJpHMTeI4khC+QGWQ8jj0FMI4LgVwSlClMw45YE4TMeYc8sSUQmYM6wNKYUBIhakXECBtiS1OFb/SDE2GC1KE3BK5vQ4nCEdcy3Q4IQiJmj0wQESozHESOuC1CXHE6YLUlcZ+uAtRJCt858sKESrCUnlgRlW7zAmqlvLAkqCY9MCJVw3ngQrrp5thJq6hP4sCSIsiDbCynhQ2aUYESFeHMqTthwiQne+TlhQiVXvwOWCEpU/O/LBCJQ24hTBanKp8+J2w7UiVU5o4UJrvnh64LU1Hzw9cEISk+a8RxJGVULxixDn0x0jZZyqEjzw4SJV4TU2GCFUp2FAN8SUpRHUbgYIRciQJqsMEQi5GVSpvhbqSU22cotFGJDQnKX+fv0xdoRKYizzUuBhWhFyrJmqm9MFqUqoZTc4UFK5RJmABYDDDZRJSwzzVxVgQiDPHCsTKkcR88PlpSpXidOeDlpSqniQwctEqPn2HYhVOe8sFiFVc/h8tCE/FCNsHLQEOTiDtsMOwBEqI+JMu5vh2BNNw8eODlBEoycZNb4k0k1WfjeEKaFhz9s4FJ/eivlf8sQ6rSbu4LQU3dlbI9soZLLIAejeH4V3wNqU3nylBY4brSHFa88XYpV/wDSOC1NceJeeFamgScRvvjMjKvCnhyQ5mMSRPVeZ2oRuCDtjNtWRISLChxtlAwVsxGSbAa1/XDNZKwphxlY3EbTIGOylhX4YOb0RYVlZntXw+Oo1M5BI8IJ2NK1NBTGTtU0dVQolRl+2/Di2kiVV/iK2/Ak/hiRq2HqnySt3J9qeGghVnQEitTUD3sRQHyOA1weqOWUxN2p4cLnMRHnY1/LBzWjqjl+izMx8oPDVUlSzn+EIwP/AMqDCOoaOqoUlUdvOGqit4qsKlQpLL5Nyr78I6lvdSKStwztdw/NPp1GJuXeUUH0Nae7FM1AOxSNFA4r2i4dCSO+LsBtHVvdUWr78WdUG7lIUSVlZbtzkijF1lVgaBR4iR1rsPTEjWt6quQVV+3eTDCkcrA7mwp7q3wvGNRyCmYO2nD3B1d4lDaqk19NNfxxQ1jT1UmgUGTthkNBYd5qBoEIufOu1PfivGNiZRyCl8r2oyjJrYlDWmk3PWtuWNGaxjhJMKTQKHP2nyw9lyfcf0xfi6Q3cEuQ7ssXM9sWr4EFOVd/w2xzP4kAfKFoNMOpQcv2wnWuoK1duVP1xmziDv3BUdO3otDhfa2oYzkC/hAB2x0UdY1wl5hZvoZwuzna9RTu1Lda2t+uG/X0wMZQNOTug5nteKeBDXz2xD+IMA8olUNP3SsXbLMA7IR0of1xz/qDuyvw7VSTtZMTUqv44scRd/FHIalZO0M52bT6D9cZv4hUO0BUKLFQcfzNa9634fljPxtbunymdlbMdoJ3XSXtShoKE4p2uqubCQotBlZWOJarsCFv8J7RtGuh6sBseYHTHpafWhrbXrB9GchXznaqQ1CAAcjzxdTiA2aE20R1WJLm5GJLOxJ3vvjzzXqHcrW0Kvzl/wCNvicTzH90QF6qDgHE4oZIY4yEkI1UdamnQ6rA8+uOccToBpaHLY6WpvCz/wDUzPfV2+K/1Yy8dQ/kn4ep2Vm7GZ83OXYk89S39+rD8fQ3vR4ep2XHsTn/AKs32k/qwvG0P5I5FTso/wBSc/8AVm+0n9WDxtD+QR4ep2V17CcQP+7N9pP6sHjaH8keHqdkR/k/4iP92PudK/DVheOoH932Kfh6nZUPYTiAFTlyAOZZP6sHjqH8v7QNPU7Kf9QuI7fNj9pP6sHjqH8v7S8PU7K37PuJfVj9uP8AqweO0/8AL+0cip2Vl+TviR/3Y/bj/qweOofy/tHh39lYfJzxM/7t/wDZH/Vg8dQ/l9ijw71cfJrxKlfm49O8jr/1YXjqHf7FBoPQW+TziQ/3U/bj/qxXjaA/d/aXIf2XH5PeJfVT9uP+rC8dQ/l/afIqdlA+T7iX1Y/bj/qweOofy/tHIqdlYfJ3xL6sfvI/6sHjqH8vsU/D1OyuPk44l9X/APsj/qwvH0O/2KPDvUj5NuJfVx95H/VhePod/sl4d6sfk14l/gD7xP6sH6hQ7/ZPw71H7NeJf4A+8j/qwfqFDv8AZHh3qP2bcS+rj7yP+rB4+h3R4d6kfJrxL/AH3kf9WD9Qod0eHepHyacS/wAAfeR/1YP1Ch3+yPDvXfs04l/gr94n9WF+oUO5+ifhnqP2a8R/wV+8T+rB+o0O/wBkvDVFw+TXiX+APvE/qw/1Cj3P0R4aopHya8R/wV+8T9cL9Qodz9E/DVF37NeI/wCEv3ifrg/UaHc/RHhn+n1Xfs14h/hL94v64P1Gh3P0R4Z/p9VH7NuIf4a/eL+uD9Rodz9EeFf6fVR+znP/AOGn3i/rg/UaHc/RPwr/AE+qE3yf54f+mv21/XB+oUO5+iXhnr7ZlkLKDSlv7vj507r0ZV5IR9IgKfPf/tiVVyHkCFLqzE6dN/M3ooHlT7Qw4jJQ6TCchm7yvhoBtyFPMnD3UkQq5qXRS1dvIf35eXLCKYEqEzJLmOlwKtTz2Vep6k/DAkRAlWjznioVv0rWg91hhTKLcKmYzGqQKq1RWqx6lb0FSOdDX/hxWEAQFoVFKj4W/MVA9cPG6jOylQxFhU08go9ScAk7IwFZswiipIoLW6m+GSAlBKH88RmKAsKWbw9ffX8MK5pO6LXBEStzqGkU0gWHrixI6pFHidWIAoTzvWmGIOyRkKCfERTbpt8cBblEoIkOogkW5L4q/ka+WI3KrZdls0pYqQytyBoD670Iw2x1Q5pGQmXW4FhXruadBiiOymVZR5f3+mGBhTKEBuSbC1dvxNh/2wgMydlUqyUrSnL+z6YYiYSMqSBWg+PL47YUCU5XSADp7/7vhuACQkpeTNoCFrUm4GMy7orDSiE3tthpBVe1KCx3wHfCYQpHNaChO3x5nyF/hiSUKO+BNFoxAFSbfAdefl78VjoiCgSTH2SpDH0pTmfLn8MQqXZl1TxM9LV01C1pzua0w7eqJOwQMlIzjWbaqsAdlXlXz2958sHVMoT50KGLAU1aRyqRvS1T7q1ocID0ThAzUqajUEG3XpixtssyMpXO5xY6BmqaAKinem5by28v5ZwTMLdokK2SkBLH2mAqQBtW4Hrt6Ai2AtxKZwqrKqSf52G9QCbC3M2At5XwsuT6I5zxYM1go9kfxmtK/HYe/BHRTaE1IFpeQlvKx9w3H54RCQUFu7257Cm/u2wgU4lKyS6aR6aliTpBqT1ZyKUG3pUDpi7SQhOR+wNBAA/hK0rWp8TWpfExKknKJGHtqICiuoihY/yH6dMMDugkdEaRGZTpJVSNyd+n/j0xRmMKMA5QYYtS0IatiPTevS9P13xAbO6smNlcOkS3UmmxJHiJrT2Rfc4okNU5KLLOC1amoHhUX5b+XP8AsYeSZSiAmHdifCtKChqLH4bYok9FIjqqCUgAFqX9nf39f7OFeYhFoVowEqRzNefwHOpODDcp74S8siSHSrhW1eIi5FLnSetCL7C+EYlUJaExDEighKm9SaV1fHf1OKwNlJk7okU7ryLHoDqoPM9ffi2ucFJAKLAS92j09L3+BFicObtwkRGyWm1LdQQK0UVuxvvXlv8AicYmRsrEFBd3L3oTWwvYC/Wnv5YQmcpwITiyDmbgVoKmnTGog7qM9EN50LKFFeZNPd4v0/TBLScIgqEcmpJ070B39TUf3bEg5TIUJnBsKmt6i1R1wcyEWlZsYZpWLlgoNlFySetOQB3PMnoMS1aHAhaKBUStCNzUipJPrvjQC0LOSSlMo7MTqO9wtNT72LaRQbdMQJVOgBLZiRdbanAJvRdqC3iO7HyFr88IhUFzTEaQ1NbeytNrVFutLn4eeBELPjyf7yMO+pqmw9lFW+kWuxPtNzvyxbiNmpjaVo5snWbgbcgeWKCyWXJl4JUVyKNavL4+Vj5b2GMybThbtJCvJw9CulG03rUb+Z28964kPMpym8plw1QQQ1CBWgNPQ7V674uPVQ50ICrJGxBRAgpTVb8yAoAptXCkJmE1l0V/ZNb1JDA381FhTffpviSAgmAufIamH7yjUNBSth5VrTa/64ISvICZHBG/i1WodhX1oKkXNt/xxfLKnmwg5PKPq8QLXJAUAKB6mwN6WvbzxLW5Tc7GE9rAandkdQAKepLXPpjSROVnB7rppnb2GNK0oAQQOewox6Db+ZJOAgAJWeCUkXIXe9A4vuQRTysOdcQQeqtrmwlszERdgbUI1bk7f36HGTgQrBkruFZuoVmru17jeu34Yr4TlJzey0GlNK3Jrvt8KYoOUwhJmdV7geYoT6Aem+JO6cKXmbSUUItQQu7GvUinrbnjRpU+qlMoqhVW6qKUruerDdmJvtcnA4SZRdhFeUAFpABeg1f0/wAueI2RE7IeXzUkjHStEW2ogVPKorb8KefLGgmEOa0bpiedV9oeIjoCT7jYYhAUROT4tJO4FFoeu9KV88Nu8lI4wFbJ5pHY2IZbEk6he9Kinlv5Y0aWH0UuDgEnxGaOMmivWoJYAb8vET16V2xm8D9q0YCd1fLSilDyAqdW7c/+UEketcGwhItO6WzudZfo25mgLOdqKvTe/lYYjfZWGhGRpCtGHiNNVLU6gdD516+WHthLEpzJyAA0FPS5/QDe+NKZhZuyqNnST1pyBDH4m1fTA55QGhZPE87IAUiWsj2F7LSgJNOQt6m1sKnvJ2WkDqk+G5CQEmW5JFNVSaCw8KiwNzt9KnLDcROAndjCdzXCDrDXFFNLgVO5FNx64WQIUh6FlYDC9SvelqXBoKjYAU2HWt8EgbKibgjT+JiSGBO41Ov4CwxeVlC83m84YWCxgGRjQDlUUv5AWrT05Ybadwk7LoBwtXIQu/idakGhZwQW9FsAKjf0tzxm9oCkkLayUojqRFprudQBP4D88UHADZZubJ3Q8wFB1AkEnzY+guQP7tjMnKoTCvlYX11EgK0spUH/AOVPyxYcpMHoi5XIUrI7EuT4tBtbZRXkPxNeuEQE7jsr5PNipChnO1LlftNv6jADapc2QmXkFKstPQg09+Ce6UZgLNgMTPSpEl/FUuR628Hpt/JeUhXDh0T0CFa+IhdudT51BBr0Aw2YyodlDKNqqGKA3IJLfgTv6bYA6SnGEHOnvJFFwKEk9eQ54ze6XKmeUSkOKP3ccca0Oh41Fr7gU86AivrhnzfdU0dVrZGUNHrIFTWprtc7im2Kbss3bwqK1rXLXpsAOrV9kU63wgITVmzJArVKVpfc+hp/LDJKAAuhlVt9SnYE2Br0O526culcU0A7KTKFNwwJ4ySSAaVuATzoQL8uXlTEuZaMq21JMLLyuakDESswU7VNtI3PIbkfrhELQgHbdbcU/MVVRuzAUP2vFy2tviw6PZYFv1Vczn1FDp/Df3fh+lMZuqScJtpIZyh01TSu7VY2vcneu+HbiU7gpTLfuzpYOaVFQSCR50oakb+e2KDYEpE52XJGscdCBUAVYk0J5k9b1tg6bIySofMIVBDHqzHwj4fy88Q6NgmAZWY2ZcsAbcwq20oNi55saWWtPWlzC0twnpMyaam00H0QaDyrWmo4ovKgMCXzT1qxcqhvoQEFqWLMwvp+HK52wicKh2TOWzoC70NKAKKgdASNz5DACApIJK7L529bk/xG/uHX3AbbnDDoKRaqLKxchQSTcnxUHl4bk/ADCEymQITDpMPZN/T/ALVHLnjTzqfKsqUvU6kXVz/umKlBhYWXVVZpVRmcBQGegCKBU0rberHzI6YZdgN/JWwHdOQ5xi2ujNa5Jqfi21+VCf8ALiHNHUpwNlow512IrGAALtWvuBoAPW+M1JATcWZLA0AA9kCxqee9K0NjQYN1JEJWcvCjSyMS30RWwrYaRyNx6edKl7mAqGcJXNZ1tIFRrFCSQQi+ljVvIVPrfAGyUwEXgGqveSBmZxtyROQ51Yi5PuqaDFPsabQpdkLblzkbHTqFR5aqcuVaYkkFQGlZnFc6lCB4mJCWqBVjsSTTzI6A2wg0uKsCE5l88HJAoAttVaKDzoaaSRt03GAAqSIT+XWxFKU3Jv8AjimjooJXK6kVAqKUqTp8q7f3bDAacQgyl2ysfiYUY8j0oa2863riHNAGFQcTAVEy9Ix4TUilCbitz5VoTthwAEpyozqJp0xjxjaoqAf4qW1Eedq4ctTAdMlZ8GefXpVy7J4SWoQTStK0AA29kfrhXkGSrLBCcbPo7BHAZxuCAxX379LCpuPXFF8jZRyy3ZMjiqIwjIBFLKKseZtQWFKb2GKFT0kKeX1BVpMhE7iY1stlrW9beXIe8YYDSJCQe4CEjxbMsU8FKIbgXANKjUeZuPeRjEycLVggyUmmpSuugIFL+ItW5PRR7vIYnAVnOyYjzLOSwUNGpoXb2RT+Ecz7wPyxQBIkqIAwtEZmSQLpIC25VJrzFPz/AOxxZLjhRaBulp1Z7aVVdh4wCKWPqev54RaSmCG5Q14aBTxFzW3SvoDQeu98FifMVo8kqMdcrtJW4DaQPcKbdPS+KdaPdK5xSOZ0V1k67miA2NPOl9qG/ljLqtBJwFbIcVjlYgUNLEA2tyJ0Ut64u0jcKXNIGEXOrGDWgHNrmgFDam1a2oL1OIJAKbZhWhruRYigTy6t5+Ww9cAb1SJ6IWbj6aqCpIqyoOth7W3PpihPRAjqkYZnJosccSjZpLM3QhOXOxvtiyABvlEIeYkkDEBh8BhjKWFWTRGoTV4goqRcKbHnX1qdvhjODMrQZUZMswqu260W7dCT9FaG3M4DAwd0yj5ikZBlLF2siqL+4fRHngtJU3dkbJzysoAZI18iC1B513PlhEwgiFbiEquwFA2nYVO4uT633OFKGiEnxbMJGb6pGIJ0i9uepq7X8hcDFNY47Km5Q8nxNmGiiiwsLAGtKW99/LkMJzEQFGUzd7EsWPhXZbbGg2Xz32vhOafoqK18twkErJI3sk0AGkVNqKPK4w+kLJz+i0IsvGBosqryFyPXDx1USUm+dMjsiCiIQKC1dt/IE3xJJ3VwBujPQGjPU2qqgmnK4G3l7zghL2CFnR4RpaqC5pzPIHYjrQ9MIiE275QPnUlRqqFpWi1916il/Mb+7A0yIKdoQWzbaqxodNd2PtN57j8yTywwAMqiOhVMnlZi16itWexUVPIAeZqSfxwEgnCZIAXTSLEGK2IqKMK3J3867k2rhyXGEgCQkouNaqKfCS1a0BNL0rby5XN9sXyyAixaEvFVRdAvUKXkJ0i/iA1b2BBIt7rYCCGwOqgNkyUHIksBuqs2u4pWhFLVsKDmcZnGFU9Unn5pDI2mu+9KXpRbnkoJb1Wm+NGBo3QdsJt5jqUGukUOkkmtPZ8Ngope3qdsIuHRINwtbIcTd2IZwVrsALWB9AKHnfBzD12UOpjpuiLmUO1KWAYWH2L3pt64UhKCESDOuGooba1yb+7yvhteZwk5ohUOgVWUKG5eID7V6E/jv0w4xkZTz0WRxfJd74SdKgDWbAU20ltgDQetKeWJa60ytGmAoTu4Uoo1sBQW0qK/wLv7zf8AkEyZRkoOTVpDqArSpoRY0OkHqaXPniSIKo4WmKp4napJsBzPQdOZwpWZjoiGdwKkMxOwAr8Tso5fDfFgOSwlzUUaclVN9CDxf8z8vQYYgbp7/ChTZzL1NKU5VpX8XxqDhQWOVMu2WkTSrV5tqWtetvpVv8MZnyndaS6E3Lngp0Lba/0vjY1/UYgu7IDSd0nLDrDMRUkAc60H8h/5wpKoYKyO+UFEW4JqdIFKCwA6gkE15088ahm5cmc7LSTiCf8AYc+XvFeZ86A74ztIElKEjn8z3jhSpNaeFWpalbmn6DFUx1lXGEDLzpEmpqO1LitgSSKedBQb8j1xZ8zsbKWglRwzNM7NM9QooqiwqTcj+Xu8sFVgbDQn6LTXirsXatNIIWnK3Lz8/XGUZCVqLmcy6QEF6lU1MAa1IruRzJ3rsMUMujolAQ+EzssaRIfG3tvz1N4m09LmpPpgefMSgjqV0s4jbQoFifO/8zzxlBKoCUbh03cEtLJ7Z9gUbYabE2UW6+7njZpEZUOEnyrXPdSKAuoNSwPhqPXapxBsOykXA5SEvE44vAIizVpUBgFJ5armvkMDQSIVWk5lM8JlqaqIwOYV2rtzDC+43GJAgoeMJXjfDkej6aX8QJoDUEVU3/LFB1pQ0nZZuR4EjvqXUa2Ci5qCNuQG1/UYs1HEWhWXxut2fJpGoqicrEFzYDcWFbC1MZkFpWV8pbieaWFS5ALHZLitBepPLf4YpoBKYEmFj/PZJSSxC3oKcxS4oOQt8cJ0BbWhoXoOH8JChWkbxNejEajXr0N9sXZ1K53VJOE1xHKd2hKAUbmCDWvTywqjISY+d0nlIxoZiKAE168tyRv/ACoMQG4VuOUfLSqRVSx8m/lTe2/PbpipAUEHqgPkWlBaQ6QWsWIFepA3pyB+GC1xyVVwAgJfMZMVVdepamoua9a6rAeeF1VAp7J5eFwdI1nysgpaledun/ltgqCXDdPUSNSvhtc9B5X3OEcKclZfdS6jIFBNKIGB0qN66eZ/XA3BlVuIRUhlcapJWHWwC8tudMUXEpG0YAQmibZQSObSEmvoK2xMlUIQHN/9mvw/UYsEwpIyg5UZdUsoVR0JQmg6OL/E4T8nKoF0IuVzEGqo1Vp/wyU57A/yxIaEG5A4qokBCSAhrH6NFHUHauEDBlU1VjSEBgHFAoW3S1KeeFcZVQQmcllU0hliArzkYgkeg60+Hpi5HVQ4u7pueNaD90ppsVB5bVDYkxsEhPdeK41mVoQWC6QLAC3OlA1hjoosMgwtWJU5k0Ee4UAnqzNQ3HIkU+0MaWAmT1n7IJ7Jvg8lQdTGjE0p0rT8Tq/DGVaAQhswtqPOx0KgUrdgdlGwDEim4Y068uWMbHbqYMprI5mAAsgZiQfHT+ogn4YhwI3TMkrl4SlS7uQDT2hQnnQAX5nbrgBJwld0Wlk8nlXpSrEc9IoPxoPTlbFhre6zc546Ls1oTUwkFTYEiw60G7G2Fb2ymCTusYsNOrvmXTXU7DTY9L232pzAwHfAWkxuh5DPR13ZwtaO5pelTTp6V/DA5rk4kLXgzPzhdQApaha2rzpztXpyxLgW4O6g+VXzGb7iPTH4agiylqfCgB/u+G10JBtxylIuIPVV7xqmhKyJ+dAQtuVsBlUWBRxzLGeiBPEfDVRah3rewpX44um43ApNNo3Rstw8xsi2ZzvT2VFtz/CKfHElsmAlfIkprPcShjo3+0cjSN6Cu9udf76Y1lo2ys2sc70CQzfaGXUqxoGY11Eja4Ave9ybdMK6RLiqbTEpyGMtHpdlQkk6TSpF/o79MZwSEHB2VGyBj8UdC16auVbliNuu/XBkZTmcFNQxICrNIzuTe9ifIm5HpjTy7k5USemyxeOOIVOmtWqGO5pXVpG1STTGbW3GFq0yicGWfTV6Kx+zGp//AF/2w3AA+VJ0FazSwRgFmQD+Jj7foBvhgSVnJKjL5uNySslrgDS1CfUjDgEoggbIeezLAahIvhOygUA/XASm0BZ0nEJT4m8K7+IUJ8xS4GAlaBoWLLxRiSV25VJB+ANsWGlVAWC86O9aSSnwhlLMVjrYVIIAPlv+eOsMeG5gD7lTc2YG69Nw3LS6fGyqu4VmoF9G6+mOF8OOFbnALWy/CwVraWl6qwKg+YBqffhQQs70PQRXu9I/4qio6mh54yVTPVLZiWSo0KyAn6ILPIebOzWRd6Cv6Y2EQkB3VMxkmBJqWoDYtU8unv8AhiAUwQsfisbyNptU01DyqBWoPr1x0UXNaLirHoomh0xO59t2Ygc9rfC2EHXPA6I7pTgUtHWp0IFpQCrmhC0uaAC1b8+d6b12AtJKnMQF6KKLLOGAaS1Sahd9r0Ppbz88cbiRCG3BUTOFdMcGwoop4feTSpvc364RE5cVULTjGr2jS29CWPPntX8j6UgFScbJLiXEe5C6NXirRbUoOZtty9+LptLpThIcOzbZg99IunlG5Gw5kCopXrvjWo0U/KD7ohJ8SzBzDiOuqFCSxIoGK7Cn8II+I9cUwcoXfuOyj4z6KuTniBYkVUHz070APU7CgH/eXteY7rRxheryWdWmtgXYW0+ykfK5HtN+XuxkWtac7rEtJRU4ypBaiMo8qL1t/F0wjI3CLV58ce1KziNFLv4S1bDaoXzp/wCca8oB0HtKu2QmM3x2aOqLK4NC7MaADyCoLdb+WKYSROyG0hOU3lO0H7kmWpJFfoksLUX03OMzvbKHU4OEmeOsxJVVQA0JA8XOniNzcNtTfDcy0QnYmeGzOxLGoY1Bp7RvYA8q3Nd74zMBIhMnKPUOELyVovtER1qCWoaMaHp1w2kxHdKQjnLylihACC7SNegFK23LE1p78OJwVJLRlMScQhQ+CjvtrNac/wC+mGXNGykNcVmz8SGsB2BqQtKWHpTn5+eIEuyFqGwERs8rrrNVhB8I5ua9OpOCEohZXGI+8kDKA5W+k7joKeXli2OABTC2MhE6Rl3IB5V8IFdrdcIZys3OEwl8uXqSTYXp+NT0wJrJ41nO8Ogmo3Y76uiqKc8aMB3VNws1s+gtorS1QDS1saim5CXznCjmM3HlsuFj1pUAkhKqGYk6QbkL0OO2lqm6fSurVZIB+fQf5XdQc2nRL3BIw8JzDZeWdZKpFIIioZtRYkKNKgUIqRzGOl2roNrNokZc26YER6rc1aYeGxuJSkuXzUQ1sk8Yrp1EOor0qefljdlTTvda0tJ9IWgNJxgR9k9lOE5iXLHMxu7nvu57tdTOfD3lbcr45qmroU9RyHgDy3SYA3hZuqU21LCBtMpPLRZuQssazuV9sKHYry8QG2x36Y6X1NNTALy0A7TGfZaE0m5MfZUy+VzL3jSZvEVqqu3iFyKj6VKmmB9TTs+MtHXMbIJpDePsi5Xh2YeSIMJEEsixCRgwWpbTud6GtvI4ipqKDGPIg2guIETESpc+mASIMCUTjHCcxBIyMJGUOY1fS+l2BpRCdySNhidLqtPXph7YBiSMSB6pUqtN7Zx3Sy8PzOoKIptR1AAI+o6faoKVNCb9K41NfT2lxc2PcRnZXfSiZCFIJkcxt3ivUAodQap2Gk3rti28pzbxBHfEKhYRIiFoZPhk5EpdpYu7RnGpJfEU3WoHhpUVJsKiuOWrqKILQwB0kDBbiev5usnVGSIAMn0SxizQj73TP3f8dH0dPa2xvfp7+XLbu2J+iuaU24lVzuXzMYBmSZA1lLh1B52Lb4dKpp6hIplpI7Qf6Q00nYbCaXg2ZOVGaGoxaytBqJGkEliKUCChGqu9sc51mmGpOmMB0T077e/oo5tMVOWRlJnI5irL3ctVpqXS1V1bahS1fPfHRzaEA3NzttmFd1LfCr81nGoaJR3dC40sNHQsPo+/D5lEwZGdts+3dOaZjbKvmstmI1BlSZFayl1dVPO1bHCp1KFQkMLSR2goaaTjDYKpHHOVUqJSrNoUgNpLH6K0sW8hfDcaIJBiQJO23dB5cxhFj4fmWssUzUYrQI5owFSLCzAct8S6vpm5Lm7TuNki+kOoXQZHNSaikU76SVYqrtQjcMQLHyOE+tpqcBzmiciSEF9Ju5CWjaRiEUuxNgoqSfIAY2cKbRcYA74VEMAkwmX4dmlIUwzhmJCqUcFiLmgpcgXxiK+mcC4ObA9RhSH0iJBCJBkc43sRZg2B8KyGx2Nhsb4l1fSt+JzR8wkX0RuR9lWCPNvZBmGo2nwhzRhfTb6QF6Yt9TTs+ItHXMbd0E0RvH2QJM1NUozyVBoVLNWotSh515Y1DaZF2I+SoMpxIARpMhmlKq0U4Z/ZUo4L8zpBHi92MW1tM4Fwc2BvkYSD6RyCPsqtk8z3giMc3ebhCr66eS0rywxV09nMDm298R9UXUoukQrrks2XMYjnLqKlNLllHXTSoGEa2mDby5sHrIj6pXUYmR9lTL5fMyMyxpM7L7SqHZl5eIC4uDv0w31NOxoc4tAO0xlMmk0SYWlPwbN9xDMrSyd73vgUOzR902g6qbXxys1unNZ9J0C2MmINwkQshVpXlpAERnGZWdDlM00ZkSOYx3JdVcpbclgKeuOp1XTNfY5zQ7tifotS6kDBifkk++b+I/E43sb2V2t7LYhz1FUAgAKB+GPGfTlx9z/a8Wq4B5901wTjcUOfy87AiNBpYe0V1KyctwNQ87H0wq+iqVtBUot3JkfIg/4XRTaammLRvK134llMtA0MeZExlzUcxKqwCIrK1Wrz8Ow645Rp9TqK4qup2htMtyRkkHb0ylZUqOuLYgQp7RdpYpoeIp35cPJAYFOoiilS2iooosem2FoeG1aNTTOsi0OvON+k90UaLmuYY7ykeznH0gySxiYxyfPUkYLqBMWlQxJXdajby2x067Qvr6svLZbyyBMfFJj5+q0r0i+qTEi37rcn7Q5aVpVjzYy5GcXMa6OBLGEAI8IrWv0TvpHu85mg1FJrC+lf/wAZZGPKZ9enqFzii9oBLZxHsgy9roDqaKUx6uIxysBqUmEIiuzUF1YqSV38sW3hNaAKjQ6KJb0PmkkAT27qhp3YBE+X7q+Y7VQP3mqfUP8ASEUsddZpEpQkrUeFRRretsJnC6zLbWR/wuaYj4jO/wDtIUHiIH7fur57tNlhrrmu+73ORSIKSUgSORWJ8YtZSKL5UxNHhuoNsU7babmnbzEgxt/lDaD8eWIB+aDl+10T5nOrJPWOQacu794Y1FalaIQ6q3hrSnsXxbuE1GaegWM8zfjAiT65kGPXumdO4MaQMjfusHj3FlkzuXkMsTiMQhniWRVARyf/AFCWcgEeLn7selo9K6no6jA1wLroDiJyPSAM9F0UmFtJwAOZ3Wxm+1Mck/ENWYLRPl5Y8uDqpV1WyinhqRzptjhp8Leyhp4ZDg8F+3Sd+6xbQIayBmcq3E+PwSSxZpM2REohByel6+BlJXT7FKCta0qAMLT6Gsym+g6l5jd/ySOoMGd/SEmUnBpYW5zlC7TcbgOWzSDNfODmJlkiWj/uVBDGusDSaeGg8vOl8P0dYV6TjTsDGkOOPMfSN+8qqFNwe02xAz6rNyfFEbhTZb5yYpUld9J10kQoRoUrbxMdjbmcdVXSvbxEV+Xc0tAnGDO5n0+a0ewivfbIP29V6DjfHsm3z6WPMgvmYYgkehwVKClC1KVx52l0WqBoU304DHOJMjIPouenSqCxpbgFA4l2uyxjilXxTTSZZ82oB2goSLihqQKX2xdDhOoFRzHYY0PFM+r/APSpmnfcWnYTHzQe03HIGy+bUZr5wczLG8KUf9yqsGNdQAU08NB0HnTTQaKs2vRcadnLaQ448xPaN+6dCk4PabYjf1QOzPFMt80gjmnETwZxJ6FWbWo6aR5n0pi9fptT4mo+my4Pplm4EH1lVXY/mOLRMiE7L2phUfu8wVrxPvW061rAdy1BdTbw/hjnbwuq742TFG0TB8351UCg47t/bHzTeR4/kkmeZcwAxzTO2vv9JjagrEkdF1GgqWB2NbUxjW0GsdSbScyQKYAi2ZH8icx2hQ6nULQ0t6en3WB2Y4lGvF3lAZ1eSfQUQuwDaiGVANR8PICtCcenxDT1HcMFMkAgNmTAxGCdl012nw4HsvUPmkyh4YcxO7BXzRaSVJEchlZQSj1cCrACvkdseO2k7VeJFFgEhggEEbjqMLkgvvtHbZY3Z3tFFR5cxmT3wnUjvWnK90D9FYiAXqW9qwtyrj0NboKstp0afktM2hs3epPT2W1ai7DWtxHSN0fNdqYVEvdZgqX4gkvh1rqi0oGJoLrVTUHem2MqfDKps5rJikW5g+aTH/qhtBxiW/tP1ysWTjcC8Y+dV1w97qqB1XTqAN7E192O9ujru4V4fZ9sffafXZdApuOms6rXyXGYosxIz8RMqzLOsbaZD3Bk0lXOr2TalFFqDljiraSrVoNa2haWlpIx5gNx698rF1NzmABkRHzR8v2jhjaCMZqOR44JI5JZBLok7xlbQsijWpUL7VCPftlU4fVeKjzTc0OcCGi2RAOS04MzspNFxBNsAmYEY+SuvaLJf/0RQzadTRsjzGdkbSACodWEoVSCRqNKk0tTEnQaz/jqVGzAcCG2g5OCQQWyesJGjU8rnDvtE/6S+c7QRTpPEM4kErTpKZkSVI5VEaoQN2WjDnvpqN7a0tBUoPZUNEvaGkWktJb5ifbI+ittJzCHWyI2xjKnhnaiKI5FfnbFUlzZzDUdQ4dmKM60vqrqpemrD1HDKtUVzyxJay3bBAEgHpCT6LnXm3oITPZzj+ShMTCcKNU/eh+/YjUWZO6Rf3aoa1JI5jnWmOt0OsrXNs6NtItGwEyT5ifn9lNWlVcIjtG336r57ncvCsULRy65GDd6mkjuyCNIr9Kor8MfT0alV1R7XsgCIPfv7L0mPcXEEYGySjc02645qnxFeHV+N3uU72f4cmZzCQyT92ZLB9OoazstNQoDsPMjFV9Q7T6c1GsmOk9O67NO806MjKd412YbKQCTMPplaR0SELUlUNC5YkUWu1jUFTztGl4k3VViykJaACXepyBHfut2am90NGErw3s5mswneQwsyXANVGrTc6AxBen/AAg43r8Q01B9lR8H549+3zVO1DGmCUTKdlM7LGJY8u7IVLBgVuBY0Fa18tziKnFNJTeWPqAEGEjqaYMErpOyucWSOJoGDyhmjUlasFFW52IG4NDfAOJ6Qsc8PENwT2nZMalkEzsq5nsznI3ijfLuHmr3a2JalzsbEC5rSnPFM4jpXtc5rxDd/RA1LCCZ2RP9Us73gi7gl2UutGQgqpCkhg2k0LLUVrcYgcU0hYX34BjY/wBRKXiqcTKPw/sjmTmVhmhkUACSTToJEZJFQxbSCSpAqeVaGmMq3FdOKBq03g9BM7/3jqk7VNtlpWZxDhkiZkwd06OXCpGxBbxGigsKBiai4scdlHUsfQFW4ERJI2xurZWBZdKvxfgGZyqq08RRWNA1VYEjlVCQDvY9DidPrtPqCW0nSR0yP7CGV2PwCrcL7OZrMJ3kMJZakA1VakXIUMQXPpXCr8Q09B1lR0H5/eNvmh2oY0wSrZHs1m5ozLHAxQarmi1070DEFqUOwOxwqvEdNSfy3vE479dpjZJ2oYDBK0+Pdi5oVEsKvJCIUld7AKWqSAK1YAAGo2rfHHo+M0qziyoQ11xaB3j/AGs6erDsOwZWbP2ZzaQ9+0J7rSrFgymitcEqpLAUPMY7GcR0zqvKD/NtEHf6QtBqWExKFxPgGZy6CSeFkQkKGNKEkFgBQ3sD8MVQ1+nrutpPBO/0wm2uxxgFXj7N5toDmBC3dBS+olR4VuWCk6iKXqBiXcR0zavJLxdtHr27JeIZdbOVqZ7snJFHAXilVnkCTPqRkTU2lVCoSQaXJalyBjkpcUZUqVLXDAloyCYEk5/x0WQ1Mk5Hoh5/sdmPnM8OWRpVhKgudKDxKGuWIFb7VxVDi9E6dlWsQ0uG2Sqbqm2gu6rOHZ3Nao17ltUrSIgqviaIlXG9tJBF6bY6vH6e1zr8NAJ9Advqr8QzOdk9N2Xf5vlXjDPNO80fdACxiYrY/wDKSSbC+OdvEmc6q18BrA03f/YKBqRcZ2CB/q5nopo4xDIsrAmMqwuBuQ6mgpW97VFd8afqGjq0nPLgWjeftg59lR1FNzTJwu4jwTOl3MyOzRx965Z1ciOpGrVqNRUNsTscFHW6MNaKZADjAxGe0QhlamB5UlwDh/znMJDqK69V1TvCKKWsoIrt1xvq9R4ei6rG3cx17q6lWxty1OE9nEkjmzE8/c5eJ+716C7O3QIDaxBPSvrTk1PEXMqMo0mXPcJiYAHusn6kggNEkruLdkpY2HckTxNCcwsijRWNaaiVY1BGpbX9oeYBpuK0qjTzPI4OsIOfN0yO6bNU0jzYMwk8p2dzLvCvdN++XvFIof3dqvuAAK/SI5dcb1OIUGMe64eUwfft/wCSqdqGAHOyp2n4d82nZBG8aUDRiRlZmU7MWTwmpB222vTD0Oo59EPuBPWJAB7ZzhFKrcyZytbtT2Lmypd40eSBFUmUgDcAnwg1IBO4FMceg4xS1IDXkB5Jge3+Ss6WqDsHBWdnuy+chj72SEhKqC2pGpqsNQViVqSBfrjqpcS0tV/LY/Oe429xn5LRupY4wCijshnRIqPl3XU2mtjsAxO9KAHetK2rXEHiukLC5rwYH5+b9VJ1VOJBR8/wOCLMOk8kmVi0hoi6id5AbVrEQtLE222ucZUtbWqUA+k0PdsYNoH1ypbqHFsgSevSEj2q4IclmDCXD+FWDAaahuqn2T5V6Y6eH60auiKtsbiPb1WlKvzGysj57psErTnhOpkkmV49Wobz7qkx0EUsQAelDvjoo+ZuV20TFOF6Dt72gTOZhZIixURIniFDUVJoKnrjh4TonaSiab4m4nHrsigLBBWzwTtfAMtlo3doZctrAdYIptQc18DSXieliRY1vXlwarhdV1eo9oDm1IkFzmxHcDcLN7DcSMz6o2Q7bZZJcg7GSkAzIl8Iqe9utADQ+dKAYmtwis9ldojzlkZ/jv8A9KSx0H5JnsBxuKR+G5cE95D87L1sP3mploa3tjHi+jqMZqKvR3Lj5QCiqD5j3hK8L7bZXKLlYYlllij70yO6qr/vK2RdRFqmtTQ41r8I1GpNSo8hrnWwATHl7mEGm50kqqdocgZIFnlkmhhLuqDLQwxhiV0gpHTUPaY7AkLbfFHQ6yx5pta1zoBN7nGOuTt0A7Jw+DAyfVUzHabKSnNxSTTsmaWJjMY11RvGxYL3Ya8dNIF+vWuKbw/UU+U9jWzTnyyYIIiZjf5dkBrhBjZZvG+0eWnz8MrRs+WiWOMhqa5FSpJIrSpJNq3AFaVt06XQV6OjfTDgHuLjPQE9B/taNDmsI6lM9rO0uWmynzeAm2ZMqgQpAix6GUKoQ3pqAq1zflTGfD9BXpajnVf4WnzFxJmZz3U0gWuk9kfs/wBroFysEMjtDJl2crIIIp9Qdi3hMl43vSo99eWes4ZVdqKlRoDmvAkFxbEYzG4SqMJcSOqFxPtDk85FEJ3zEckBl06EQ96HbUDUECN7LW1K1p5XQ0Wq0tV5phpD4mSfLAj5jshoewmIyjzdscuZZHBejcNOVHh/9T0r7PnjJvCawptbiRVv/wDz/tIMMfOUWbtZkFy88cCtH3uW7sRiFFpJQgl5gdchNedrV3OIbwzWOrsqVSDa+ZuO3YNiAla8kE9+68/254+mbzAeIv3YjRaNa6gg2rTnj0uFaJ2lo2PiZJx2K2oiwZT/ABLjmSzMcEkrTrLBAsJhQDRJpqAQ+rwKakNatLDap56Gk1Wne9lMNLXuLrjuJ9IyR0UNDmkgRnqtXPdsMiIpY4Ayq8mWdEWCOJUEbqzgshrI3hJqeoA5nHHS4VqzUa+oQSA8E3EzIIGCIA9lAY+ZPr1QeLdqslmxmYJGmijkzC5iORUDVpGsZV01D+Eke7pe9Nw3VaXl1GBriGlpBMdSZBhNrXNghE4L2tyEa5XvDmK5WXMFPCrF1mZmDSGu9CK0515XwtVw3WVDVtDYqNaDvgiNsfgQ5jyTHWF3De3WXiGWBEh0Pm+8oACFncspSpuwBFR64NRwatV5hBGQyPdoyD6JGm4z8lTI9rcrl0y+XgmmCRCUmYxK1WkNdJiLVMdC1aEGoWnPDq8Mr13VK1VrZdaLbiMDrdG/bEILHOkkLP4xxvIyPMYhLCDlwiiFRCksviJLxgkLGai1euOnTaTWU2MDyHeeTd5i1voe/qraHiJ7pfsZx3LwR5iOVpInlVQmYiAZ0ANWAqQV1WuPwoDjXiekrVn03sAcGky12Aex+XqqrXOIIym+F8YyTRTZCRplgkmWSKchdStRVYyitAvh3FbG/XGNfTaoVGatgaXtaQW5gjfBjdS6+Q8br0fGOKJkp44J0kXKfM5crFICju+ru9UlFNh4VAtuduQ8vTaZ+rpOrUyDU5jXkZAETDdlkAXCRvMrPi7b5NDFGolMQyjZZmaNC61Io2hiUcWNVNRtvsel3CNS695IuNQPABMHuJGR6FVy3GT6yvL9r+MJOYljlaVY0KgmGOBVqbBEj2AHX3Y9Xh2mfRDy9oaXGfiLj8yVtSls43XouJ9tMtJJnmHeaZ8skSDTTxKCDqvYX3vjzqPCa7GUQYljy4+x/wArEMcI91fiHa7I9xmIsurIsqw6IxBHGEKMC2qRTqkY71Nhy54mlwzV86nUqkEtLpNxMztAIgD2QGPuBP8AaE3biE8RzUp7xsvPF3QqqsyVRFJ7t6qRqU1U712Oxr9IqjR06Yi9jrt4Byeoz136KuWbAOoQD2ogGbysnfu6QK4B+bxoq6gQoSJCLDzNjcY1HDqp01VloBeR+8me8uM/m6LTaRG/qvG57ONJI7s7OWJJZjVj0rXypj26VNtNga0AAdAulroEIJy1b3vfGBqCV51RvmK1OyfDkzueiy8jMEcuCy0DeFGcUJBG6jljDWah2k0jqrRJHf3AVNqQ3C3+L9hkiizciPJIEGWbKkUIlXMP3fi8N2G1qcjS9McWm4w6o+kxwAJvD/8A4lon8lMVj1WNxfsbmcvG8jNC/daBMkcgeSHX7PeLyr5Vx26fitCs8MbIum0kQHRvBVCtJTHDOyqzcOfOd/GjrKUCvIqpQCtGqKiQ8l5gjrjOtxJ1PWjT2EgiZAJP/ncpGtBS+b7GZmOJ5GMWqNFlkhD1mjRrhnSlhS+9caU+K0H1AwTBJAdHlJHQFHPEwj8T7B5uBJnYwsYdJdEkDSAPs2gCoG+9CdJoDjOjxnTVXNa2RdMEiBjpKfPCjPdhc1DHJI7wViRXljWTVLGG2DIBYn1oeuHS4xp6j2taHeYkAxgxvBS54mEPiHYrNQxPIxiJiVXliWQNNErXBkTkPQnrtiqXFtPVqBgnzEhpIhriOxTFcTCp2X7LyZsCUtGkCypGzSOI9RYiqR13ehFvMYrW8RZp/IAS+CQAJgDqfRD60LT4l2Hc5nMLA8ccEUqxK88mkF2VWCA08TeIcuYxy0OMN5FN1QEvc26GicCc+ykV4GUnlewmbcuGMMfdzCBu9kCUchWWn8QYOtKVJ1C2Nn8Y0zYiTLbhAnHX6QZT54V+Gdh8w0riYxRxxTJDIzyBAzEg6YzTxMVYEbe0MTW4vRFMGnLi5pcIEwO57CUOr4wj8V7FN85zCQvHFBHKsKvPJpDOyqwQGhLNeu22I0/Fm+HpuqAl7mlxDROAYn2SFeBleebg8i5k5WVo4pFYqzSOFjWgLVL7AECx51GPRGqY6gK7JcCMQJP0VmriV6jgHYeuagjzLJJDPHK8ckEmpW7sXo1ORI5c8eVq+MAad76IIc0tBDhkT6KDWMYWfkOwebmjjkQw/vYzLGhkAkcClQqnnceQqKnHRV4zpqb3Mddg2kxgH3/Cnz0vm+yM0TQiSbLKkyM6SmYdzRKagZKUrdRata2rjSnxOlUa8ta4lpgi03Z9Ec/CK3YfN98kSmJg8ZmEqyAw92KVYudgKjlzGJHF9Pyy8yINsR5p7QnzsKi9j5iWPf5XukVWbMd8O48bFFXWB7VVIpS3OlRVnilIAeV1xJFtvmxkmO3zSNcRKNH2DzZaVWMMfdSLG5kkCrVwCpDEXBDLTnelK4g8Z00NIuNwJECTjf6J89Bj7HTd/Jl3my0UqOqaZJdJcsAy92KEsCCvL6QxbuK0uU2q1rnNImQJiN57Jc9Xy3YbNuJT+6QRSmGTXIF0sFD1qbFSGWlL32wn8X0zS0ZNwuECcTCfPCpwXg0c2QzeYNRJE8CodVFHeOEOr3Hflh6nVvpaylRGzg4nvgdEnVTKDxXsvLDB84EuXmiD92zQSd4FY3Aaw/Cu4xdDiNOrV5NrmuiQHCJHom2tKrwfsxNmIjPrhhi192rzyCJXffSldz+G/Q0eo4hSo1OVDnOiYaJgdyg1QE7l+wmbdAQYQ7h2jhMgEsoSxMa7MOhrtfGL+MadriDdAgExgE9CeiXPCWfspOsCTu8Kd4nexxNIBNIu4KJTxVBqBWvljUcSpOqmm0OMGCQPKD6n8COeJhFzvYrNRoxrE7oY1kijkDyxGUgIHUWFSQLE74inxbTvcBkAzBIgGN4KYriYWnwfsKRm4Yc1JCQzlJI4pQ0sZMbyLrFPD7G9/wAcc2o4wDpn1aLTgSCW+U5Ax9VJrTss7inY6aJo2MkAild0WQzKUQpUlZXFlICnatwRjpocUpVA4AOuaASLTJnsExXxlIcd7Py5VYpGeKSOXV3ckL60Ok0IrQXH97HG2l11PUlzWggt3DhByqbVlY+vHaqvXpIOIx6V8LDwqOXIf2ceO+i+456lcznmVmdj+Mrks3DmGUuI9VVBAPiRksT/AJq469bpjqtO+iDE9fmCsmYbC3cl8oDpkXyhQswlSWFyahAsqz6WG5FVO38VOWOKpwdjtUNRMeUhw7y0tkfIpkK3Gu28Ekea7iCRJc73ffl3DIoTlEAAb3uevphabhVRj6XMeC2nNsCCZ756eiYWZwftDCmRmyWYikZXkEyvGwUhgoWh1AjT4R8Tjp1GiqO1TNTTcAQLSCJkT77pneVt8a+UNczC4cZlZXiMbIk1MsSRpL6KavPTWh2Nd8cWm4MaFQWlpaDIJb5u8TMfOJShUz3ygI8uflWJ1OajiRLg6DEKVbqK4dLgxayiwunllxON5/pGV6Lj/HssuWzs2vLDM5lIVpBmDmC7JYEoUXugoob73501edpdHXNelSh1lMu+JtsA+smZ/PSRuvOcV7eQyLmpI8u65nNxLFMWcGJVC6CY1pqqVAFzax619Khwiox1Nr3gspkluMz6nbHomAkeznauCHLDL5mB5AmYXMxFHCEOoC0aoNVsfidrHG+r4fVqV+dScAS0sMicem2VRyVoZjtzlpzOmYy8phkzK5pNDqHVlRYyrVFCpC8r3PkRzs4TWohjqTxc1hYZBgiZn3U5QuIfKAJ1l1wkNJnIszZgQFiWOMJcVLUjF/PFUuDcpzS12BTLNupJM/fZEJrMfKDl5Wl77LSMpzMeahCyBSroix0c0IK+En/mPrjJnBq1IN5dQTYWOkTIJmRndNWT5SELZlWSeOOaYTK8EgSZDoWMqSQVZSEH90ov0NwbTILSWttIcJaRJM7yDlJYnDu1iR8T+etE0iVPhkfXJ7GgNrYXcUr+Hnjuq8Pc/ReGDoPcCBvMR2VdFuJ8pMQlyrmOd/m65lSZZFeR++pQlgoFtO1KCwG2OB3A3FlRtzReWHAgC30nqp2CU4T2+iibJExMfm2XkhajDxFwoqOg8P441r8HdUbWAePO4O22jokFPBe3sUK5JWgZvm0U8RYFdQMxQh46g0YaCL/xHFanhL6pqlr4vLTGY8oODnIKAExN8o8bFFaGWSL5vJlphJKDK6yEeLvAo8dAeQ35WOMm8Ec0OIcA68PbDcAjpE7JxiEtwbtrl8qssEEWZSCQKdazAZgSKTVgwXRQjSumlPDXmca6jhdbUObVqOaXtnFptg9Imcbz6oyULiPbaOSGeEJMe9lhdXlk7xqRBa6jTclSaCwriqXCnMqsqSPK1wgCB5p29vumtT9pUXe5mTuZkMssMoaORUciNEQxyNpP7slCaD+Mi2+OUcCeGU2Xg2tcMiRkkyBO+fslBWP2j7Zx5mDMxLEymbNDMAkg6QI1j0mnPw19+OzR8LdQqU3l02st23yTKGiCkuz3adMtlpoGi7wyS5eS5AQiGRZCrDmGC09+NtXoDXrsqh0Whw9fMIkeybsrY7Vdvo81lpoFSf8AeypIDJIrKgWngRVA0pawvuTXHHoeDv09ZlVzh5QRgETPUmTJQN1mcL7S5c5NcnnIZHSOQyxtE4RqmtVbUCCpqbi9/fjqraGsNSdRp3gEiCCJGOoQd5C1cj2/y6fN5Wyz9/lY3igpJ+60MCq95UaiVU0tvc8xTkq8Hqu5lMVBZUILsZkbx0yfol7LoPlDWPJ9yqSySFFAEzI8MbrfvIxo1g6hUKWotqUAw3cGL9TzSQBJ+EEOI7HMbdYyhG4p8pIk/eoMys1Y27szVyytGyvUIAGIOnYml8RQ4Hy/IS0tyJt88EEbzHXdNKp2xyS51M8mWmExkMkoMisg1RujCMaQbs4arfw2pXGp4bqXaU6V1QWxA8pncHOew6IXcJ7exwrl1bLl+6zMs5qRQiQOopb2l1g3/h5bg1HCH1XPcHxcxrduxB+hhKFPEu22VzHzZJ4Z5ooXmZ+9lDSSCQHT40C0oaWFgABfBQ4XWo8x1N7WucGgWtwI3wSd/wDtOV4VnvbHthXct5eHkgEtcqp5ncAjbyx5zqgk+6ksLjKwsub+847XLGmjZ32h/fIYluyp26C38j/04oJSnc8P3cR6qK+e+M2/EVTtgkVN29+NOizad07BuP8AL+uMnLYbLlPjb++bYZ+EIb8SNkD+8b/KfyOId8IT/cVJG/8AmbDTROQ9F/niBuqKayg9n3/muM39VX7UvnWOpL/R/lh09is3bhaHCPp+mMqvRWxZ6+2f+b8zjfog7r3+X8GXh0+HwLtbkOmOM5eVkU7m2Pdm52/TEv2Q1fPs37PvP5HHSzda/tWNIxEgIP0U/MY6m/AsXfF8lWP2vdH/ANIxTtlIOyt9GX0GJG7VbtnLoh4Iv/cH5DFncrGVo1/cMeesX9645j8YXWtHhDGkorbRjKp0TG6yn/2zf5x+a43HwLP9y2OEoCJagG/PHPUOAr7o+Z9of8v/AFYwZsqCwM2bN/7w/IY7mdPZYlKrvH6D8zjXoUuoTWY9gen/AOjjJnxKnbJDJD99GOWo2+OOh2xWE5C9ZwhRoNhy/LHm1d11IPaNiGABpbl6HDoqXKMo50Lc7Y0c1snCzuPd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4" name="Picture 2" descr="http://delamanodemaria.com/wp-content/uploads/2014/03/Pedid-y-se-os-dara.jpg"/>
          <p:cNvPicPr>
            <a:picLocks noChangeAspect="1" noChangeArrowheads="1"/>
          </p:cNvPicPr>
          <p:nvPr/>
        </p:nvPicPr>
        <p:blipFill>
          <a:blip r:embed="rId2" cstate="print"/>
          <a:srcRect/>
          <a:stretch>
            <a:fillRect/>
          </a:stretch>
        </p:blipFill>
        <p:spPr bwMode="auto">
          <a:xfrm rot="21220617">
            <a:off x="1410330" y="579034"/>
            <a:ext cx="6096000" cy="5688632"/>
          </a:xfrm>
          <a:prstGeom prst="rect">
            <a:avLst/>
          </a:prstGeom>
          <a:noFill/>
        </p:spPr>
      </p:pic>
      <p:pic>
        <p:nvPicPr>
          <p:cNvPr id="25602" name="Picture 2" descr="http://images.slideplayer.es/1/113070/slides/slide_8.jpg"/>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Tree>
  </p:cSld>
  <p:clrMapOvr>
    <a:masterClrMapping/>
  </p:clrMapOvr>
  <p:transition/>
</p:sld>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determin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rí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í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Brí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1329</TotalTime>
  <Words>659</Words>
  <Application>Microsoft Office PowerPoint</Application>
  <PresentationFormat>Presentación en pantalla (4:3)</PresentationFormat>
  <Paragraphs>138</Paragraphs>
  <Slides>28</Slides>
  <Notes>9</Notes>
  <HiddenSlides>0</HiddenSlides>
  <MMClips>0</MMClips>
  <ScaleCrop>false</ScaleCrop>
  <HeadingPairs>
    <vt:vector size="4" baseType="variant">
      <vt:variant>
        <vt:lpstr>Tema</vt:lpstr>
      </vt:variant>
      <vt:variant>
        <vt:i4>7</vt:i4>
      </vt:variant>
      <vt:variant>
        <vt:lpstr>Títulos de diapositiva</vt:lpstr>
      </vt:variant>
      <vt:variant>
        <vt:i4>28</vt:i4>
      </vt:variant>
    </vt:vector>
  </HeadingPairs>
  <TitlesOfParts>
    <vt:vector size="35" baseType="lpstr">
      <vt:lpstr>Predeterminado 2</vt:lpstr>
      <vt:lpstr>1_Predeterminado</vt:lpstr>
      <vt:lpstr>3_Predeterminado 2</vt:lpstr>
      <vt:lpstr>2_Tema de Office</vt:lpstr>
      <vt:lpstr>5_Tema de Office</vt:lpstr>
      <vt:lpstr>3_Tema de Office</vt:lpstr>
      <vt:lpstr>Brío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  HOSANNA - HEY, HOSANNA -H A HOSANNA - HEY, HOSANNA - HEY, HOSANNA - HA EL ES EL SANTO, EL ES EL HIJO DE MARÍA ES EL DIOS DE ISRAEL, EL ES EL HIJO DE DAVID HOSANNA……</vt:lpstr>
      <vt:lpstr>Diapositiva 15</vt:lpstr>
      <vt:lpstr>Diapositiva 16</vt:lpstr>
      <vt:lpstr>Diapositiva 17</vt:lpstr>
      <vt:lpstr>Diapositiva 18</vt:lpstr>
      <vt:lpstr>Diapositiva 19</vt:lpstr>
      <vt:lpstr>Diapositiva 20</vt:lpstr>
      <vt:lpstr> El señor Dios nos amó como nadie amó jamás, Él nos guía como estrellas  cuando no existe la luz, Él nos da todo su amor mientras la fracción del pan es el pan de la amistad el pan de Dios.  </vt:lpstr>
      <vt:lpstr> Es mi cuerpo, tomad y comed, esta es mi sangre, tomad y bebed, pues yo soy la vida, yo soy el amor. ¡Oh Señor, condúcenos hasta tu amor!</vt:lpstr>
      <vt:lpstr>Diapositiva 23</vt:lpstr>
      <vt:lpstr>Diapositiva 24</vt:lpstr>
      <vt:lpstr>Diapositiva 25</vt:lpstr>
      <vt:lpstr>Diapositiva 26</vt:lpstr>
      <vt:lpstr>Diapositiva 27</vt:lpstr>
      <vt:lpstr>Diapositiva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Ángel</dc:creator>
  <cp:lastModifiedBy>ASUS 1005pxd</cp:lastModifiedBy>
  <cp:revision>76</cp:revision>
  <dcterms:created xsi:type="dcterms:W3CDTF">2013-04-19T00:48:17Z</dcterms:created>
  <dcterms:modified xsi:type="dcterms:W3CDTF">2016-07-09T21:22:57Z</dcterms:modified>
</cp:coreProperties>
</file>