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65" r:id="rId2"/>
    <p:sldId id="376" r:id="rId3"/>
    <p:sldId id="377" r:id="rId4"/>
    <p:sldId id="271" r:id="rId5"/>
    <p:sldId id="389" r:id="rId6"/>
    <p:sldId id="371" r:id="rId7"/>
    <p:sldId id="375" r:id="rId8"/>
    <p:sldId id="368" r:id="rId9"/>
    <p:sldId id="382" r:id="rId10"/>
    <p:sldId id="285" r:id="rId11"/>
    <p:sldId id="383" r:id="rId12"/>
    <p:sldId id="343" r:id="rId13"/>
    <p:sldId id="287" r:id="rId14"/>
    <p:sldId id="288" r:id="rId15"/>
    <p:sldId id="384" r:id="rId16"/>
    <p:sldId id="289" r:id="rId17"/>
    <p:sldId id="366" r:id="rId18"/>
    <p:sldId id="342" r:id="rId19"/>
    <p:sldId id="331" r:id="rId20"/>
    <p:sldId id="387" r:id="rId21"/>
    <p:sldId id="315" r:id="rId22"/>
    <p:sldId id="388" r:id="rId23"/>
    <p:sldId id="385" r:id="rId24"/>
    <p:sldId id="386"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100" d="100"/>
          <a:sy n="100" d="100"/>
        </p:scale>
        <p:origin x="-4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7E588-6938-4CEA-A863-3BB69A0B020C}" type="datetimeFigureOut">
              <a:rPr lang="es-ES" smtClean="0"/>
              <a:pPr/>
              <a:t>14/02/2016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0744D-E0C0-40E6-8ECB-B9BBBE7ABD3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20744D-E0C0-40E6-8ECB-B9BBBE7ABD3F}" type="slidenum">
              <a:rPr lang="es-ES" smtClean="0"/>
              <a:pPr/>
              <a:t>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3786" y="695135"/>
            <a:ext cx="4848992" cy="3428150"/>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0413" cy="3427413"/>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2CFF5E4-E107-499A-971F-410EF1C94F43}" type="datetime1">
              <a:rPr lang="es-ES"/>
              <a:pPr lvl="0"/>
              <a:t>14/02/2016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02937114-9F89-4F2D-97EC-425489D8DE53}"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14/02/2016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DFE3E-87E9-4172-BDA5-93AA04FBA811}" type="datetimeFigureOut">
              <a:rPr lang="es-ES" smtClean="0"/>
              <a:pPr/>
              <a:t>14/02/2016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0C98C-5006-42A8-880C-1F71C44C551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odresnuevos.files.wordpress.com/2016/02/2odresnuevos-mural-misericordia-cuaresma-explicado.jpg?w=660&amp;h=42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p:nvPr/>
        </p:nvSpPr>
        <p:spPr>
          <a:xfrm>
            <a:off x="0" y="908720"/>
            <a:ext cx="9143643" cy="51628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¿Qué te puedo dar que no me hayas dado Tú?</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¿Qué te puedo decir que no me hayas dicho Tú?</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¿Qué puedo hacer por Ti?</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Si yo no puedo hacer nada,</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si yo no puedo hacer nada si no es por </a:t>
            </a:r>
            <a:r>
              <a:rPr lang="es-ES" sz="3600" b="0" i="0" u="none" strike="noStrike" kern="1200" cap="none" spc="0" baseline="0" dirty="0" smtClean="0">
                <a:solidFill>
                  <a:srgbClr val="000000"/>
                </a:solidFill>
                <a:uFillTx/>
                <a:latin typeface="Calibri" pitchFamily="18"/>
                <a:ea typeface="Microsoft YaHei" pitchFamily="2"/>
                <a:cs typeface="Mangal" pitchFamily="2"/>
              </a:rPr>
              <a:t>Ti, </a:t>
            </a:r>
            <a:r>
              <a:rPr lang="es-ES" sz="3600" b="0" i="0" u="none" strike="noStrike" kern="1200" cap="none" spc="0" baseline="0" dirty="0">
                <a:solidFill>
                  <a:srgbClr val="000000"/>
                </a:solidFill>
                <a:uFillTx/>
                <a:latin typeface="Calibri" pitchFamily="18"/>
                <a:ea typeface="Microsoft YaHei" pitchFamily="2"/>
                <a:cs typeface="Mangal" pitchFamily="2"/>
              </a:rPr>
              <a:t>(Señor)</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Todo lo que sé</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todo lo que soy</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dirty="0">
                <a:solidFill>
                  <a:srgbClr val="000000"/>
                </a:solidFill>
                <a:uFillTx/>
                <a:latin typeface="Calibri" pitchFamily="18"/>
                <a:ea typeface="Microsoft YaHei" pitchFamily="2"/>
                <a:cs typeface="Mangal" pitchFamily="2"/>
              </a:rPr>
              <a:t>todo lo que tengo es Tuyo.</a:t>
            </a:r>
          </a:p>
        </p:txBody>
      </p:sp>
      <p:sp>
        <p:nvSpPr>
          <p:cNvPr id="3" name="2 CuadroTexto"/>
          <p:cNvSpPr/>
          <p:nvPr/>
        </p:nvSpPr>
        <p:spPr>
          <a:xfrm>
            <a:off x="1331640" y="260640"/>
            <a:ext cx="6480361" cy="7091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FF0000"/>
                </a:solidFill>
                <a:uFillTx/>
                <a:latin typeface="Calibri" pitchFamily="18"/>
                <a:ea typeface="Microsoft YaHei" pitchFamily="2"/>
                <a:cs typeface="Mangal" pitchFamily="2"/>
              </a:rPr>
              <a:t>¿QUÉ TE PUEDO DAR?</a:t>
            </a:r>
          </a:p>
        </p:txBody>
      </p:sp>
      <p:pic>
        <p:nvPicPr>
          <p:cNvPr id="4" name="3 Imagen" descr="recursos_original_377.jpg"/>
          <p:cNvPicPr>
            <a:picLocks noChangeAspect="1"/>
          </p:cNvPicPr>
          <p:nvPr/>
        </p:nvPicPr>
        <p:blipFill>
          <a:blip r:embed="rId3" cstate="print"/>
          <a:stretch>
            <a:fillRect/>
          </a:stretch>
        </p:blipFill>
        <p:spPr>
          <a:xfrm>
            <a:off x="5148064" y="4005064"/>
            <a:ext cx="4236343" cy="2852936"/>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755577" y="1052739"/>
            <a:ext cx="7258050" cy="1728188"/>
          </a:xfrm>
        </p:spPr>
        <p:txBody>
          <a:bodyPr>
            <a:normAutofit fontScale="90000"/>
          </a:bodyPr>
          <a:lstStyle/>
          <a:p>
            <a:pPr lvl="0"/>
            <a:r>
              <a:rPr lang="en-GB" i="1"/>
              <a:t/>
            </a:r>
            <a:br>
              <a:rPr lang="en-GB" i="1"/>
            </a:br>
            <a:r>
              <a:rPr lang="en-GB" sz="3200" i="1"/>
              <a:t/>
            </a:r>
            <a:br>
              <a:rPr lang="en-GB" sz="3200" i="1"/>
            </a:br>
            <a:r>
              <a:rPr lang="en-GB" sz="3200" i="1"/>
              <a:t>HOSANNA - HEY, HOSANNA - HA</a:t>
            </a:r>
            <a:br>
              <a:rPr lang="en-GB" sz="3200" i="1"/>
            </a:br>
            <a:r>
              <a:rPr lang="en-GB" sz="3200" i="1"/>
              <a:t>HOSANNA - HEY, HOSANNA - HEY, HOSANNA - HA</a:t>
            </a:r>
            <a:r>
              <a:rPr lang="es-ES" sz="3200"/>
              <a:t/>
            </a:r>
            <a:br>
              <a:rPr lang="es-ES" sz="3200"/>
            </a:br>
            <a:r>
              <a:rPr lang="es-ES" sz="3200"/>
              <a:t>EL ES EL SANTO, EL ES EL HIJO DE MARIA</a:t>
            </a:r>
            <a:br>
              <a:rPr lang="es-ES" sz="3200"/>
            </a:br>
            <a:r>
              <a:rPr lang="es-ES" sz="3200"/>
              <a:t>ES EL DIOS DE ISRAEL, EL ES EL HIJO DE DAVID</a:t>
            </a:r>
            <a:r>
              <a:rPr lang="en-GB" sz="3200" i="1"/>
              <a:t/>
            </a:r>
            <a:br>
              <a:rPr lang="en-GB" sz="3200" i="1"/>
            </a:br>
            <a:r>
              <a:rPr lang="en-GB" sz="3200" i="1"/>
              <a:t>HOSANNA - HEY, HOSANNA - HA</a:t>
            </a:r>
            <a:br>
              <a:rPr lang="en-GB" sz="3200" i="1"/>
            </a:br>
            <a:r>
              <a:rPr lang="en-GB" sz="3200" i="1"/>
              <a:t>HOSANNA - HEY, HOSANNA - HEY, HOSANNA - HA</a:t>
            </a:r>
          </a:p>
        </p:txBody>
      </p:sp>
      <p:pic>
        <p:nvPicPr>
          <p:cNvPr id="3" name="Picture 4" descr="Hosanna"/>
          <p:cNvPicPr>
            <a:picLocks noChangeAspect="1"/>
          </p:cNvPicPr>
          <p:nvPr/>
        </p:nvPicPr>
        <p:blipFill>
          <a:blip r:embed="rId2" cstate="print"/>
          <a:srcRect/>
          <a:stretch>
            <a:fillRect/>
          </a:stretch>
        </p:blipFill>
        <p:spPr>
          <a:xfrm>
            <a:off x="4716017" y="4149080"/>
            <a:ext cx="4032449" cy="2498726"/>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sCA3HVCUY.jpg"/>
          <p:cNvPicPr>
            <a:picLocks noChangeAspect="1"/>
          </p:cNvPicPr>
          <p:nvPr/>
        </p:nvPicPr>
        <p:blipFill>
          <a:blip r:embed="rId3" cstate="print"/>
          <a:stretch>
            <a:fillRect/>
          </a:stretch>
        </p:blipFill>
        <p:spPr>
          <a:xfrm>
            <a:off x="1187624" y="260648"/>
            <a:ext cx="7416824" cy="6597352"/>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251520" y="-53910"/>
            <a:ext cx="8568952" cy="7294305"/>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EN EL MAR HE OIDO HOY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SEÑOR TU VOZ QUE ME LLAMO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ME PIDIO QUE ME ENTREGASE A MIS HERMANOS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ESA VOZ ME TRANSFORMO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MI VIDA ENTERA YA CAMBIO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SOLO PIENSO AHORA SEÑOR EN REPETIRTE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PADRE NUESTRO, EN TI CREEMOS</a:t>
            </a:r>
            <a:endParaRPr lang="es-ES"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PADRE NUESTRO, TE OFRECEMOS</a:t>
            </a:r>
            <a:endParaRPr lang="es-ES"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PADRE NUESTRO, NUESTRAS MANOS</a:t>
            </a:r>
            <a:r>
              <a:rPr lang="es-ES" sz="2400" b="0" i="0" u="none" strike="noStrike" kern="1200" cap="none" spc="0" baseline="0" dirty="0">
                <a:solidFill>
                  <a:srgbClr val="000000"/>
                </a:solidFill>
                <a:uFillTx/>
                <a:latin typeface="Calibri"/>
              </a:rPr>
              <a:t> </a:t>
            </a:r>
            <a:r>
              <a:rPr lang="es-ES" sz="2400" b="0" i="1" u="none" strike="noStrike" kern="1200" cap="none" spc="0" baseline="0" dirty="0">
                <a:solidFill>
                  <a:srgbClr val="000000"/>
                </a:solidFill>
                <a:uFillTx/>
                <a:latin typeface="Calibri"/>
              </a:rPr>
              <a:t>DE HERMANOS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  </a:t>
            </a:r>
          </a:p>
          <a:p>
            <a:pPr lvl="0">
              <a:defRPr sz="1800" b="0" i="0" u="none" strike="noStrike" kern="0" cap="none" spc="0" baseline="0">
                <a:solidFill>
                  <a:srgbClr val="000000"/>
                </a:solidFill>
                <a:uFillTx/>
              </a:defRPr>
            </a:pPr>
            <a:r>
              <a:rPr lang="es-ES" sz="1400" dirty="0">
                <a:solidFill>
                  <a:srgbClr val="000000"/>
                </a:solidFill>
                <a:latin typeface="Arial" pitchFamily="34"/>
                <a:ea typeface="Microsoft YaHei" pitchFamily="2"/>
                <a:cs typeface="Arial" pitchFamily="34"/>
              </a:rPr>
              <a:t>Padre nuestro, que estás en el cielo, santificado sea tu Nombre; venga a nosotros tu reino; hágase tu voluntad en la tierra como en el cielo. Danos hoy nuestro pan de cada día; perdona nuestras ofensas, como también nosotros perdonamos a los que nos ofenden; no nos dejes caer en la tentación, y líbranos del mal. Amén</a:t>
            </a:r>
            <a:r>
              <a:rPr lang="es-ES" sz="1400" dirty="0" smtClean="0">
                <a:solidFill>
                  <a:srgbClr val="000000"/>
                </a:solidFill>
                <a:latin typeface="Arial" pitchFamily="34"/>
                <a:ea typeface="Microsoft YaHei" pitchFamily="2"/>
                <a:cs typeface="Arial" pitchFamily="34"/>
              </a:rPr>
              <a:t>.</a:t>
            </a:r>
          </a:p>
          <a:p>
            <a:pPr lvl="0">
              <a:defRPr sz="1800" b="0" i="0" u="none" strike="noStrike" kern="0" cap="none" spc="0" baseline="0">
                <a:solidFill>
                  <a:srgbClr val="000000"/>
                </a:solidFill>
                <a:uFillTx/>
              </a:defRPr>
            </a:pPr>
            <a:endParaRPr lang="es-ES" sz="1400" dirty="0" smtClean="0">
              <a:solidFill>
                <a:srgbClr val="000000"/>
              </a:solidFill>
              <a:latin typeface="Arial" pitchFamily="34"/>
              <a:ea typeface="Microsoft YaHei" pitchFamily="2"/>
              <a:cs typeface="Arial" pitchFamily="34"/>
            </a:endParaRPr>
          </a:p>
          <a:p>
            <a:pPr lvl="0">
              <a:defRPr sz="1800" b="0" i="0" u="none" strike="noStrike" kern="0" cap="none" spc="0" baseline="0">
                <a:solidFill>
                  <a:srgbClr val="000000"/>
                </a:solidFill>
                <a:uFillTx/>
              </a:defRPr>
            </a:pPr>
            <a:r>
              <a:rPr lang="es-ES" sz="2400" i="1" dirty="0">
                <a:solidFill>
                  <a:srgbClr val="000000"/>
                </a:solidFill>
              </a:rPr>
              <a:t>PADRE NUESTRO, EN TI CREEMOS</a:t>
            </a:r>
            <a:endParaRPr lang="es-ES" sz="2400" dirty="0">
              <a:solidFill>
                <a:srgbClr val="000000"/>
              </a:solidFill>
            </a:endParaRPr>
          </a:p>
          <a:p>
            <a:pPr lvl="0">
              <a:defRPr sz="1800" b="0" i="0" u="none" strike="noStrike" kern="0" cap="none" spc="0" baseline="0">
                <a:solidFill>
                  <a:srgbClr val="000000"/>
                </a:solidFill>
                <a:uFillTx/>
              </a:defRPr>
            </a:pPr>
            <a:r>
              <a:rPr lang="es-ES" sz="2400" i="1" dirty="0">
                <a:solidFill>
                  <a:srgbClr val="000000"/>
                </a:solidFill>
              </a:rPr>
              <a:t>PADRE NUESTRO, TE OFRECEMOS</a:t>
            </a:r>
            <a:endParaRPr lang="es-ES" sz="2400" dirty="0">
              <a:solidFill>
                <a:srgbClr val="000000"/>
              </a:solidFill>
            </a:endParaRPr>
          </a:p>
          <a:p>
            <a:pPr lvl="0">
              <a:defRPr sz="1800" b="0" i="0" u="none" strike="noStrike" kern="0" cap="none" spc="0" baseline="0">
                <a:solidFill>
                  <a:srgbClr val="000000"/>
                </a:solidFill>
                <a:uFillTx/>
              </a:defRPr>
            </a:pPr>
            <a:r>
              <a:rPr lang="es-ES" sz="2400" i="1" dirty="0">
                <a:solidFill>
                  <a:srgbClr val="000000"/>
                </a:solidFill>
              </a:rPr>
              <a:t>PADRE NUESTRO, NUESTRAS MANOS</a:t>
            </a:r>
            <a:r>
              <a:rPr lang="es-ES" sz="2400" dirty="0">
                <a:solidFill>
                  <a:srgbClr val="000000"/>
                </a:solidFill>
              </a:rPr>
              <a:t> </a:t>
            </a:r>
            <a:r>
              <a:rPr lang="es-ES" sz="2400" i="1" dirty="0">
                <a:solidFill>
                  <a:srgbClr val="000000"/>
                </a:solidFill>
              </a:rPr>
              <a:t>DE HERMANOS</a:t>
            </a:r>
          </a:p>
          <a:p>
            <a:pPr lvl="0">
              <a:defRPr sz="1800" b="0" i="0" u="none" strike="noStrike" kern="0" cap="none" spc="0" baseline="0">
                <a:solidFill>
                  <a:srgbClr val="000000"/>
                </a:solidFill>
                <a:uFillTx/>
              </a:defRPr>
            </a:pPr>
            <a:r>
              <a:rPr lang="es-ES" sz="2400" dirty="0">
                <a:solidFill>
                  <a:srgbClr val="000000"/>
                </a:solidFill>
              </a:rPr>
              <a:t>  </a:t>
            </a:r>
          </a:p>
          <a:p>
            <a:pPr lvl="0">
              <a:defRPr sz="1800" b="0" i="0" u="none" strike="noStrike" kern="0" cap="none" spc="0" baseline="0">
                <a:solidFill>
                  <a:srgbClr val="000000"/>
                </a:solidFill>
                <a:uFillTx/>
              </a:defRPr>
            </a:pPr>
            <a:endParaRPr lang="es-ES" sz="1400" dirty="0">
              <a:solidFill>
                <a:srgbClr val="000000"/>
              </a:solidFill>
              <a:latin typeface="Arial" pitchFamily="34"/>
              <a:ea typeface="Microsoft YaHei" pitchFamily="2"/>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p:txBody>
      </p:sp>
      <p:pic>
        <p:nvPicPr>
          <p:cNvPr id="5" name="4 Imagen" descr="jesus.jpg"/>
          <p:cNvPicPr>
            <a:picLocks noChangeAspect="1"/>
          </p:cNvPicPr>
          <p:nvPr/>
        </p:nvPicPr>
        <p:blipFill>
          <a:blip r:embed="rId2" cstate="print"/>
          <a:stretch>
            <a:fillRect/>
          </a:stretch>
        </p:blipFill>
        <p:spPr>
          <a:xfrm>
            <a:off x="6804248" y="764704"/>
            <a:ext cx="2339752" cy="220469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79386" y="-718414"/>
            <a:ext cx="5213351" cy="8032968"/>
          </a:xfrm>
          <a:prstGeom prst="rect">
            <a:avLst/>
          </a:pr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TE DOY A TI MI HERMANO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DIOS ME REGALO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EN UN ABRAZO A TI TE ENTREGO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LLEVO EN MI CORAZON</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RECIBELA RECÍBELA</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ESTA ES LA PAZ</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QUE EL MUNDO NO TE PUEDE DAR</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TE DOY A TI MI HERMANO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DIOS ME REGALO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Y EN UN ABRAZO A TI TE ENTREGO</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a:rPr>
              <a:t>LA PAZ QUE LLEVO EN MI CORAZON</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RECIBELA RECÍBELA</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ESTA ES LA PAZ</a:t>
            </a:r>
            <a:endParaRPr lang="es-ES"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a:rPr>
              <a:t>QUE EL MUNDO NO TE PUEDE DAR</a:t>
            </a: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1"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a:p>
            <a:pPr marL="0" marR="0" lvl="0" indent="0" algn="ctr" defTabSz="914400" rtl="0" fontAlgn="auto" hangingPunct="0">
              <a:lnSpc>
                <a:spcPct val="100000"/>
              </a:lnSpc>
              <a:spcBef>
                <a:spcPts val="0"/>
              </a:spcBef>
              <a:spcAft>
                <a:spcPts val="0"/>
              </a:spcAft>
              <a:buNone/>
              <a:tabLst>
                <a:tab pos="2044698" algn="l"/>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a:endParaRPr>
          </a:p>
        </p:txBody>
      </p:sp>
      <p:pic>
        <p:nvPicPr>
          <p:cNvPr id="6" name="5 Imagen" descr="Paloma de la paz.png grande.png"/>
          <p:cNvPicPr>
            <a:picLocks noChangeAspect="1"/>
          </p:cNvPicPr>
          <p:nvPr/>
        </p:nvPicPr>
        <p:blipFill>
          <a:blip r:embed="rId2" cstate="print"/>
          <a:stretch>
            <a:fillRect/>
          </a:stretch>
        </p:blipFill>
        <p:spPr>
          <a:xfrm>
            <a:off x="5508104" y="404664"/>
            <a:ext cx="3240360" cy="604867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sizeimag.jpg"/>
          <p:cNvPicPr>
            <a:picLocks noChangeAspect="1"/>
          </p:cNvPicPr>
          <p:nvPr/>
        </p:nvPicPr>
        <p:blipFill>
          <a:blip r:embed="rId2" cstate="print"/>
          <a:stretch>
            <a:fillRect/>
          </a:stretch>
        </p:blipFill>
        <p:spPr>
          <a:xfrm>
            <a:off x="1331640" y="0"/>
            <a:ext cx="6336704"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987829" y="-315413"/>
            <a:ext cx="6156179" cy="6624733"/>
          </a:xfrm>
        </p:spPr>
        <p:txBody>
          <a:bodyPr anchorCtr="1">
            <a:normAutofit fontScale="90000"/>
          </a:bodyPr>
          <a:lstStyle/>
          <a:p>
            <a:pPr lvl="0" algn="ctr">
              <a:buNone/>
            </a:pPr>
            <a:r>
              <a:rPr lang="es-ES" dirty="0"/>
              <a:t/>
            </a:r>
            <a:br>
              <a:rPr lang="es-ES" dirty="0"/>
            </a:br>
            <a:r>
              <a:rPr lang="es-ES" dirty="0"/>
              <a:t/>
            </a:r>
            <a:br>
              <a:rPr lang="es-ES" dirty="0"/>
            </a:br>
            <a:r>
              <a:rPr lang="es-ES" sz="2700" dirty="0"/>
              <a:t>EL SEÑOR DIOS NOS AMO</a:t>
            </a:r>
            <a:br>
              <a:rPr lang="es-ES" sz="2700" dirty="0"/>
            </a:br>
            <a:r>
              <a:rPr lang="es-ES" sz="2700" dirty="0"/>
              <a:t>COMO NADIE AMO JAMAS</a:t>
            </a:r>
            <a:br>
              <a:rPr lang="es-ES" sz="2700" dirty="0"/>
            </a:br>
            <a:r>
              <a:rPr lang="es-ES" sz="2700" dirty="0"/>
              <a:t>EL NOS GUIA COMO ESTRELLAS </a:t>
            </a:r>
            <a:br>
              <a:rPr lang="es-ES" sz="2700" dirty="0"/>
            </a:br>
            <a:r>
              <a:rPr lang="es-ES" sz="2700" dirty="0"/>
              <a:t>CUANDO NO EXISTE LA LUZ</a:t>
            </a:r>
            <a:br>
              <a:rPr lang="es-ES" sz="2700" dirty="0"/>
            </a:br>
            <a:r>
              <a:rPr lang="es-ES" sz="2700" dirty="0"/>
              <a:t>EL NOS DA TODO SU AMOR</a:t>
            </a:r>
            <a:br>
              <a:rPr lang="es-ES" sz="2700" dirty="0"/>
            </a:br>
            <a:r>
              <a:rPr lang="es-ES" sz="2700" dirty="0"/>
              <a:t>MIENTRAS LA FRACCION DEL PAN</a:t>
            </a:r>
            <a:br>
              <a:rPr lang="es-ES" sz="2700" dirty="0"/>
            </a:br>
            <a:r>
              <a:rPr lang="es-ES" sz="2700" dirty="0"/>
              <a:t>ES EL PAN DE LA AMISTAD</a:t>
            </a:r>
            <a:br>
              <a:rPr lang="es-ES" sz="2700" dirty="0"/>
            </a:br>
            <a:r>
              <a:rPr lang="es-ES" sz="2700" dirty="0"/>
              <a:t>EL PAN DE DIOS</a:t>
            </a:r>
            <a:br>
              <a:rPr lang="es-ES" sz="2700" dirty="0"/>
            </a:br>
            <a:r>
              <a:rPr lang="es-ES" sz="2700" i="1" dirty="0"/>
              <a:t/>
            </a:r>
            <a:br>
              <a:rPr lang="es-ES" sz="2700" i="1" dirty="0"/>
            </a:br>
            <a:r>
              <a:rPr lang="es-ES" sz="2700" i="1" dirty="0"/>
              <a:t>ES MI CUERPO</a:t>
            </a:r>
            <a:br>
              <a:rPr lang="es-ES" sz="2700" i="1" dirty="0"/>
            </a:br>
            <a:r>
              <a:rPr lang="es-ES" sz="2700" i="1" dirty="0"/>
              <a:t>TOMAD Y COMED</a:t>
            </a:r>
            <a:br>
              <a:rPr lang="es-ES" sz="2700" i="1" dirty="0"/>
            </a:br>
            <a:r>
              <a:rPr lang="es-ES" sz="2700" i="1" dirty="0"/>
              <a:t>ESTA ES MI SANGRE</a:t>
            </a:r>
            <a:br>
              <a:rPr lang="es-ES" sz="2700" i="1" dirty="0"/>
            </a:br>
            <a:r>
              <a:rPr lang="es-ES" sz="2700" i="1" dirty="0"/>
              <a:t>TOMAD Y BEBED</a:t>
            </a:r>
            <a:br>
              <a:rPr lang="es-ES" sz="2700" i="1" dirty="0"/>
            </a:br>
            <a:r>
              <a:rPr lang="es-ES" sz="2700" i="1" dirty="0"/>
              <a:t>PUES YO SOY LA VIDA</a:t>
            </a:r>
            <a:br>
              <a:rPr lang="es-ES" sz="2700" i="1" dirty="0"/>
            </a:br>
            <a:r>
              <a:rPr lang="es-ES" sz="2700" i="1" dirty="0"/>
              <a:t>YO SOY EL AMOR</a:t>
            </a:r>
            <a:br>
              <a:rPr lang="es-ES" sz="2700" i="1" dirty="0"/>
            </a:br>
            <a:r>
              <a:rPr lang="es-ES" sz="2700" i="1" dirty="0"/>
              <a:t>OH SEÑOR CONDUCENOS</a:t>
            </a:r>
            <a:br>
              <a:rPr lang="es-ES" sz="2700" i="1" dirty="0"/>
            </a:br>
            <a:r>
              <a:rPr lang="es-ES" sz="2700" i="1" dirty="0"/>
              <a:t>HASTA TU AMOR</a:t>
            </a:r>
          </a:p>
        </p:txBody>
      </p:sp>
      <p:pic>
        <p:nvPicPr>
          <p:cNvPr id="4" name="3 Imagen" descr="eucaristia cancion.png"/>
          <p:cNvPicPr>
            <a:picLocks noChangeAspect="1"/>
          </p:cNvPicPr>
          <p:nvPr/>
        </p:nvPicPr>
        <p:blipFill>
          <a:blip r:embed="rId2" cstate="print"/>
          <a:stretch>
            <a:fillRect/>
          </a:stretch>
        </p:blipFill>
        <p:spPr>
          <a:xfrm>
            <a:off x="683568" y="0"/>
            <a:ext cx="2880319" cy="68580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JSS PAN DE VID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p:nvPr/>
        </p:nvSpPr>
        <p:spPr>
          <a:xfrm>
            <a:off x="359999" y="359999"/>
            <a:ext cx="7920002" cy="1768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6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6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600" b="0" i="0" u="none" strike="noStrike" kern="1200" cap="none" spc="0" baseline="0">
              <a:solidFill>
                <a:srgbClr val="000000"/>
              </a:solidFill>
              <a:uFillTx/>
              <a:latin typeface="Calibri" pitchFamily="18"/>
              <a:ea typeface="Microsoft YaHei" pitchFamily="2"/>
              <a:cs typeface="Mangal" pitchFamily="2"/>
            </a:endParaRPr>
          </a:p>
        </p:txBody>
      </p:sp>
      <p:sp>
        <p:nvSpPr>
          <p:cNvPr id="3" name="2 CuadroTexto"/>
          <p:cNvSpPr/>
          <p:nvPr/>
        </p:nvSpPr>
        <p:spPr>
          <a:xfrm>
            <a:off x="356" y="235083"/>
            <a:ext cx="9143643" cy="22849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Arial" pitchFamily="18"/>
              <a:ea typeface="Microsoft YaHei" pitchFamily="2"/>
              <a:cs typeface="Mangal" pitchFamily="2"/>
            </a:endParaRPr>
          </a:p>
        </p:txBody>
      </p:sp>
      <p:sp>
        <p:nvSpPr>
          <p:cNvPr id="4" name="Rectangle 1"/>
          <p:cNvSpPr/>
          <p:nvPr/>
        </p:nvSpPr>
        <p:spPr>
          <a:xfrm>
            <a:off x="251520" y="131817"/>
            <a:ext cx="8892480" cy="6685163"/>
          </a:xfrm>
          <a:prstGeom prst="rect">
            <a:avLst/>
          </a:prstGeom>
          <a:noFill/>
          <a:ln>
            <a:noFill/>
            <a:prstDash val="solid"/>
          </a:ln>
        </p:spPr>
        <p:txBody>
          <a:bodyPr vert="horz" wrap="square" lIns="91440" tIns="45720" rIns="91440" bIns="45720" anchor="ctr"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FF0000"/>
                </a:solidFill>
                <a:uFillTx/>
                <a:latin typeface="Times New Roman" pitchFamily="18"/>
                <a:ea typeface="Microsoft YaHei" pitchFamily="2"/>
                <a:cs typeface="Times New Roman" pitchFamily="18"/>
              </a:rPr>
              <a:t>                              Cosas de </a:t>
            </a:r>
            <a:r>
              <a:rPr lang="es-ES" sz="3200" b="1" i="0" u="none" strike="noStrike" kern="1200" cap="none" spc="0" baseline="0" dirty="0" smtClean="0">
                <a:solidFill>
                  <a:srgbClr val="FF0000"/>
                </a:solidFill>
                <a:uFillTx/>
                <a:latin typeface="Times New Roman" pitchFamily="18"/>
                <a:ea typeface="Microsoft YaHei" pitchFamily="2"/>
                <a:cs typeface="Times New Roman" pitchFamily="18"/>
              </a:rPr>
              <a:t>locos</a:t>
            </a:r>
            <a:endParaRPr lang="es-ES" sz="3200" b="1" i="0" u="none" strike="noStrike" kern="1200" cap="none" spc="0" baseline="0" dirty="0">
              <a:solidFill>
                <a:srgbClr val="FF000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pienso en lo que quieres que yo haga,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tengo que hacer caso a tus palabras,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quieres que te diga lo que pienso,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que es de locos, que es de locos.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Si quieres que me quite las cadenas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que me hacen sentir seguro aquí abajo,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dirty="0">
                <a:solidFill>
                  <a:srgbClr val="000000"/>
                </a:solidFill>
                <a:uFillTx/>
                <a:latin typeface="Times New Roman" pitchFamily="18"/>
                <a:ea typeface="Microsoft YaHei" pitchFamily="2"/>
                <a:cs typeface="Times New Roman" pitchFamily="18"/>
              </a:rPr>
              <a:t>es como si me vaciaras las venas, estás loco, estás loco.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dirty="0">
              <a:solidFill>
                <a:srgbClr val="000000"/>
              </a:solidFill>
              <a:uFillTx/>
              <a:latin typeface="Calibri" pitchFamily="18"/>
              <a:ea typeface="Microsoft YaHei" pitchFamily="2"/>
              <a:cs typeface="Mangal" pitchFamily="2"/>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Sólo te pido fuerzas para hacer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de mi debilidad un férreo vendaval.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Desde el convencimiento en que tal vez</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hoy todo puede ser de nuevo realidad,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dirty="0">
                <a:solidFill>
                  <a:srgbClr val="000000"/>
                </a:solidFill>
                <a:uFillTx/>
                <a:latin typeface="Times New Roman" pitchFamily="18"/>
                <a:ea typeface="Microsoft YaHei" pitchFamily="2"/>
                <a:cs typeface="Times New Roman" pitchFamily="18"/>
              </a:rPr>
              <a:t>que ya estás al llegar.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000" b="0" i="0" u="none" strike="noStrike" kern="1200" cap="none" spc="0" baseline="0" dirty="0">
              <a:solidFill>
                <a:srgbClr val="00000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dirty="0" smtClean="0">
                <a:solidFill>
                  <a:srgbClr val="000000"/>
                </a:solidFill>
                <a:uFillTx/>
                <a:latin typeface="Times New Roman" pitchFamily="18"/>
                <a:ea typeface="Microsoft YaHei" pitchFamily="2"/>
                <a:cs typeface="Times New Roman" pitchFamily="18"/>
              </a:rPr>
              <a:t>.</a:t>
            </a:r>
            <a:endParaRPr lang="es-ES" sz="2000" b="0" i="0" u="none" strike="noStrike" kern="1200" cap="none" spc="0" baseline="0" dirty="0">
              <a:solidFill>
                <a:srgbClr val="000000"/>
              </a:solidFill>
              <a:uFillTx/>
              <a:latin typeface="Times New Roman" pitchFamily="18"/>
              <a:ea typeface="Microsoft YaHei" pitchFamily="2"/>
              <a:cs typeface="Times New Roman" pitchFamily="18"/>
            </a:endParaRPr>
          </a:p>
        </p:txBody>
      </p:sp>
      <p:pic>
        <p:nvPicPr>
          <p:cNvPr id="5" name="4 Imagen" descr="untitled.png"/>
          <p:cNvPicPr>
            <a:picLocks noChangeAspect="1"/>
          </p:cNvPicPr>
          <p:nvPr/>
        </p:nvPicPr>
        <p:blipFill>
          <a:blip r:embed="rId3" cstate="print"/>
          <a:stretch>
            <a:fillRect/>
          </a:stretch>
        </p:blipFill>
        <p:spPr>
          <a:xfrm>
            <a:off x="6154627" y="-171400"/>
            <a:ext cx="2989373" cy="261053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476672"/>
            <a:ext cx="6534472" cy="1815882"/>
          </a:xfrm>
          <a:prstGeom prst="rect">
            <a:avLst/>
          </a:prstGeom>
        </p:spPr>
        <p:txBody>
          <a:bodyPr wrap="square">
            <a:spAutoFit/>
          </a:bodyPr>
          <a:lstStyle/>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De todas formas sé que es necesario</a:t>
            </a:r>
          </a:p>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andar contracorriente en esta tierra,</a:t>
            </a:r>
          </a:p>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y que en el fondo merece la pena</a:t>
            </a:r>
          </a:p>
          <a:p>
            <a:pPr lvl="0">
              <a:defRPr sz="1800" b="0" i="0" u="none" strike="noStrike" kern="0" cap="none" spc="0" baseline="0">
                <a:solidFill>
                  <a:srgbClr val="000000"/>
                </a:solidFill>
                <a:uFillTx/>
              </a:defRPr>
            </a:pPr>
            <a:r>
              <a:rPr lang="es-ES" sz="2800" dirty="0" smtClean="0">
                <a:solidFill>
                  <a:srgbClr val="000000"/>
                </a:solidFill>
                <a:latin typeface="Times New Roman" pitchFamily="18"/>
                <a:ea typeface="Microsoft YaHei" pitchFamily="2"/>
                <a:cs typeface="Times New Roman" pitchFamily="18"/>
              </a:rPr>
              <a:t>estar loco, estar loco.</a:t>
            </a:r>
            <a:endParaRPr lang="es-ES" sz="2800" dirty="0">
              <a:solidFill>
                <a:srgbClr val="000000"/>
              </a:solidFill>
              <a:latin typeface="Times New Roman" pitchFamily="18"/>
              <a:ea typeface="Microsoft YaHei" pitchFamily="2"/>
              <a:cs typeface="Times New Roman" pitchFamily="18"/>
            </a:endParaRPr>
          </a:p>
        </p:txBody>
      </p:sp>
      <p:sp>
        <p:nvSpPr>
          <p:cNvPr id="4" name="3 Rectángulo"/>
          <p:cNvSpPr/>
          <p:nvPr/>
        </p:nvSpPr>
        <p:spPr>
          <a:xfrm>
            <a:off x="323528" y="2690336"/>
            <a:ext cx="7848872" cy="2246769"/>
          </a:xfrm>
          <a:prstGeom prst="rect">
            <a:avLst/>
          </a:prstGeom>
        </p:spPr>
        <p:txBody>
          <a:bodyPr wrap="square">
            <a:spAutoFit/>
          </a:bodyPr>
          <a:lstStyle/>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Sólo te pido fuerzas para hacer</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de mi debilidad un férreo vendaval.</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Desde el convencimiento en que tal vez</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hoy todo puede ser de nuevo realidad,</a:t>
            </a:r>
          </a:p>
          <a:p>
            <a:pPr lvl="0">
              <a:defRPr sz="1800" b="0" i="0" u="none" strike="noStrike" kern="0" cap="none" spc="0" baseline="0">
                <a:solidFill>
                  <a:srgbClr val="000000"/>
                </a:solidFill>
                <a:uFillTx/>
              </a:defRPr>
            </a:pPr>
            <a:r>
              <a:rPr lang="es-ES" sz="2800" b="1" dirty="0" smtClean="0">
                <a:solidFill>
                  <a:srgbClr val="000000"/>
                </a:solidFill>
                <a:latin typeface="Times New Roman" pitchFamily="18"/>
                <a:ea typeface="Microsoft YaHei" pitchFamily="2"/>
                <a:cs typeface="Times New Roman" pitchFamily="18"/>
              </a:rPr>
              <a:t>que ya estás al llegar.</a:t>
            </a:r>
            <a:endParaRPr lang="es-ES" sz="2800" b="1" dirty="0">
              <a:solidFill>
                <a:srgbClr val="000000"/>
              </a:solidFill>
              <a:latin typeface="Times New Roman" pitchFamily="18"/>
              <a:ea typeface="Microsoft YaHei" pitchFamily="2"/>
              <a:cs typeface="Times New Roman" pitchFamily="18"/>
            </a:endParaRPr>
          </a:p>
        </p:txBody>
      </p:sp>
      <p:pic>
        <p:nvPicPr>
          <p:cNvPr id="5" name="4 Imagen" descr="abrazo a Dios.jpg"/>
          <p:cNvPicPr>
            <a:picLocks noChangeAspect="1"/>
          </p:cNvPicPr>
          <p:nvPr/>
        </p:nvPicPr>
        <p:blipFill>
          <a:blip r:embed="rId2" cstate="print"/>
          <a:stretch>
            <a:fillRect/>
          </a:stretch>
        </p:blipFill>
        <p:spPr>
          <a:xfrm>
            <a:off x="6372200" y="692696"/>
            <a:ext cx="2247900" cy="2514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772816"/>
            <a:ext cx="5760640" cy="2862322"/>
          </a:xfrm>
          <a:prstGeom prst="rect">
            <a:avLst/>
          </a:prstGeom>
        </p:spPr>
        <p:txBody>
          <a:bodyPr wrap="square">
            <a:spAutoFit/>
          </a:bodyPr>
          <a:lstStyle/>
          <a:p>
            <a:r>
              <a:rPr lang="es-ES" dirty="0" smtClean="0"/>
              <a:t>Cuarenta días caminando</a:t>
            </a:r>
          </a:p>
          <a:p>
            <a:r>
              <a:rPr lang="es-ES" dirty="0" smtClean="0"/>
              <a:t> ¡Cuaresma!</a:t>
            </a:r>
          </a:p>
          <a:p>
            <a:r>
              <a:rPr lang="es-ES" dirty="0" smtClean="0"/>
              <a:t>Hacia la Pascua de Jesús. </a:t>
            </a:r>
          </a:p>
          <a:p>
            <a:r>
              <a:rPr lang="es-ES" dirty="0" smtClean="0"/>
              <a:t>La Comunidad te anima a celebrar </a:t>
            </a:r>
          </a:p>
          <a:p>
            <a:r>
              <a:rPr lang="es-ES" dirty="0" smtClean="0"/>
              <a:t>un nuevo cambio en tu vida.</a:t>
            </a:r>
          </a:p>
          <a:p>
            <a:r>
              <a:rPr lang="es-ES" dirty="0" smtClean="0"/>
              <a:t>Cuarenta días caminando </a:t>
            </a:r>
          </a:p>
          <a:p>
            <a:r>
              <a:rPr lang="es-ES" dirty="0" smtClean="0"/>
              <a:t>¡Cuaresma!</a:t>
            </a:r>
          </a:p>
          <a:p>
            <a:r>
              <a:rPr lang="es-ES" dirty="0" smtClean="0"/>
              <a:t>Hacia la Pascua de Jesús. La Comunidad te anima a celebrar un nuevo cambio en tu vida, a celebrar un nuevo cambio en tu vida, a celebrar un nuevo cambio en tu vida…</a:t>
            </a:r>
          </a:p>
        </p:txBody>
      </p:sp>
      <p:pic>
        <p:nvPicPr>
          <p:cNvPr id="27650" name="Picture 2" descr="http://1.bp.blogspot.com/-xbpOtSwvTaU/T0KFO7Gbm4I/AAAAAAAACk8/vkhGCHzQxmE/s1600/cartel+cuaresma.jpg"/>
          <p:cNvPicPr>
            <a:picLocks noChangeAspect="1" noChangeArrowheads="1"/>
          </p:cNvPicPr>
          <p:nvPr/>
        </p:nvPicPr>
        <p:blipFill>
          <a:blip r:embed="rId3" cstate="print"/>
          <a:srcRect/>
          <a:stretch>
            <a:fillRect/>
          </a:stretch>
        </p:blipFill>
        <p:spPr bwMode="auto">
          <a:xfrm>
            <a:off x="6156176" y="260648"/>
            <a:ext cx="2987824" cy="511256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omingoXIII_7.jpg"/>
          <p:cNvPicPr>
            <a:picLocks noChangeAspect="1"/>
          </p:cNvPicPr>
          <p:nvPr/>
        </p:nvPicPr>
        <p:blipFill>
          <a:blip r:embed="rId2" cstate="print"/>
          <a:stretch>
            <a:fillRect/>
          </a:stretch>
        </p:blipFill>
        <p:spPr>
          <a:xfrm>
            <a:off x="0" y="5235"/>
            <a:ext cx="9144000" cy="68475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0"/>
            <a:ext cx="8346559" cy="707886"/>
          </a:xfrm>
          <a:prstGeom prst="rect">
            <a:avLst/>
          </a:prstGeom>
          <a:noFill/>
        </p:spPr>
        <p:txBody>
          <a:bodyPr wrap="square" rtlCol="0">
            <a:spAutoFit/>
          </a:bodyPr>
          <a:lstStyle/>
          <a:p>
            <a:pPr algn="ctr"/>
            <a:r>
              <a:rPr lang="es-ES" sz="4000" dirty="0" smtClean="0">
                <a:solidFill>
                  <a:srgbClr val="FF0000"/>
                </a:solidFill>
              </a:rPr>
              <a:t>ORACIÓN FINAL</a:t>
            </a:r>
          </a:p>
        </p:txBody>
      </p:sp>
      <p:sp>
        <p:nvSpPr>
          <p:cNvPr id="3" name="2 CuadroTexto"/>
          <p:cNvSpPr txBox="1"/>
          <p:nvPr/>
        </p:nvSpPr>
        <p:spPr>
          <a:xfrm>
            <a:off x="0" y="476672"/>
            <a:ext cx="9144000" cy="1261884"/>
          </a:xfrm>
          <a:prstGeom prst="rect">
            <a:avLst/>
          </a:prstGeom>
          <a:noFill/>
        </p:spPr>
        <p:txBody>
          <a:bodyPr wrap="square" rtlCol="0">
            <a:spAutoFit/>
          </a:bodyPr>
          <a:lstStyle/>
          <a:p>
            <a:endParaRPr lang="es-ES" sz="2400" dirty="0" smtClean="0"/>
          </a:p>
          <a:p>
            <a:endParaRPr lang="es-ES" sz="2400" dirty="0" smtClean="0"/>
          </a:p>
          <a:p>
            <a:endParaRPr lang="es-ES" sz="2800" dirty="0"/>
          </a:p>
        </p:txBody>
      </p:sp>
      <p:sp>
        <p:nvSpPr>
          <p:cNvPr id="7169" name="Rectangle 1"/>
          <p:cNvSpPr>
            <a:spLocks noChangeArrowheads="1"/>
          </p:cNvSpPr>
          <p:nvPr/>
        </p:nvSpPr>
        <p:spPr bwMode="auto">
          <a:xfrm>
            <a:off x="0" y="-2676409"/>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S" sz="800" dirty="0" smtClean="0">
              <a:solidFill>
                <a:srgbClr val="2A2A2A"/>
              </a:solidFill>
              <a:latin typeface="Tahoma"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rgbClr val="2A2A2A"/>
              </a:solidFill>
              <a:effectLst/>
              <a:latin typeface="Tahoma" pitchFamily="34" charset="0"/>
              <a:ea typeface="Times New Roman" pitchFamily="18" charset="0"/>
              <a:cs typeface="Tahoma" pitchFamily="34" charset="0"/>
            </a:endParaRPr>
          </a:p>
        </p:txBody>
      </p:sp>
      <p:sp>
        <p:nvSpPr>
          <p:cNvPr id="4" name="Rectangle 1"/>
          <p:cNvSpPr>
            <a:spLocks noChangeArrowheads="1"/>
          </p:cNvSpPr>
          <p:nvPr/>
        </p:nvSpPr>
        <p:spPr bwMode="auto">
          <a:xfrm>
            <a:off x="251520" y="1496663"/>
            <a:ext cx="88924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Subir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 tu monte, Se</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escuchar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tu nombre, Jes</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ver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lo que ´T</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me ense</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as: EL CIELO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comprobar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lo que Dios quiere: MI CORAZ</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seguir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tus caminos: LOS CAMINOS DE LA FE</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pregonar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tu Reino: TU AMOR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llevar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tu fama: TU RESURRECCI</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pedir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perd</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 POR MIS PECADOS</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me asombrar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de tu rostro: TULUZ Y TU VERDAD</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ver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 gloria de DIOS: EL CIELO ABIERTO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Subir</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 tu monte, Se</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Pero si no lo encuentro, Jes</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 </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te pido que me orientes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Para no perderme</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98650" algn="l"/>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Seducidos por los enga</a:t>
            </a:r>
            <a:r>
              <a:rPr kumimoji="0" lang="es-ES"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os de la vida.</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0100228.jpg"/>
          <p:cNvPicPr>
            <a:picLocks noChangeAspect="1"/>
          </p:cNvPicPr>
          <p:nvPr/>
        </p:nvPicPr>
        <p:blipFill>
          <a:blip r:embed="rId2" cstate="print"/>
          <a:stretch>
            <a:fillRect/>
          </a:stretch>
        </p:blipFill>
        <p:spPr>
          <a:xfrm>
            <a:off x="1187624" y="0"/>
            <a:ext cx="6840760" cy="68580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79653"/>
            <a:ext cx="9144000" cy="7294305"/>
          </a:xfrm>
          <a:prstGeom prst="rect">
            <a:avLst/>
          </a:prstGeom>
        </p:spPr>
        <p:txBody>
          <a:bodyPr wrap="square">
            <a:spAutoFit/>
          </a:bodyPr>
          <a:lstStyle/>
          <a:p>
            <a:pPr algn="ctr"/>
            <a:endParaRPr lang="es-ES" sz="2400" dirty="0" smtClean="0"/>
          </a:p>
          <a:p>
            <a:pPr algn="ctr"/>
            <a:r>
              <a:rPr lang="es-ES" sz="2400" b="1" dirty="0" smtClean="0">
                <a:solidFill>
                  <a:srgbClr val="FF0000"/>
                </a:solidFill>
              </a:rPr>
              <a:t>Mi Dios está vivo</a:t>
            </a:r>
            <a:r>
              <a:rPr lang="es-ES" sz="2400" dirty="0" smtClean="0"/>
              <a:t>, Él no está muerto.</a:t>
            </a:r>
            <a:br>
              <a:rPr lang="es-ES" sz="2400" dirty="0" smtClean="0"/>
            </a:br>
            <a:r>
              <a:rPr lang="es-ES" sz="2400" dirty="0" smtClean="0"/>
              <a:t>Mi Dios está vivo en mi corazón. </a:t>
            </a:r>
            <a:br>
              <a:rPr lang="es-ES" sz="2400" dirty="0" smtClean="0"/>
            </a:br>
            <a:r>
              <a:rPr lang="es-ES" sz="2400" dirty="0" smtClean="0"/>
              <a:t>Mi Dios está vivo, ha resucitado,</a:t>
            </a:r>
            <a:br>
              <a:rPr lang="es-ES" sz="2400" dirty="0" smtClean="0"/>
            </a:br>
            <a:r>
              <a:rPr lang="es-ES" sz="2400" dirty="0" smtClean="0"/>
              <a:t>lo siento en mis manos,</a:t>
            </a:r>
            <a:br>
              <a:rPr lang="es-ES" sz="2400" dirty="0" smtClean="0"/>
            </a:br>
            <a:r>
              <a:rPr lang="es-ES" sz="2400" dirty="0" smtClean="0"/>
              <a:t>lo siento en mis pies,</a:t>
            </a:r>
            <a:br>
              <a:rPr lang="es-ES" sz="2400" dirty="0" smtClean="0"/>
            </a:br>
            <a:r>
              <a:rPr lang="es-ES" sz="2400" dirty="0" smtClean="0"/>
              <a:t>lo siento en mi alma y en mi ser.</a:t>
            </a:r>
          </a:p>
          <a:p>
            <a:pPr algn="ctr"/>
            <a:endParaRPr lang="es-ES" sz="2400" dirty="0" smtClean="0"/>
          </a:p>
          <a:p>
            <a:r>
              <a:rPr lang="es-ES" sz="2400" dirty="0" smtClean="0"/>
              <a:t>                OH, OH, OH, OH, HAY QUE NACER DEL AGUA.</a:t>
            </a:r>
            <a:br>
              <a:rPr lang="es-ES" sz="2400" dirty="0" smtClean="0"/>
            </a:br>
            <a:r>
              <a:rPr lang="es-ES" sz="2400" dirty="0" smtClean="0"/>
              <a:t>             OH, OH, OH, OH, HAY QUE NACER DEL ESPÍRITU DE DIOS.</a:t>
            </a:r>
            <a:br>
              <a:rPr lang="es-ES" sz="2400" dirty="0" smtClean="0"/>
            </a:br>
            <a:r>
              <a:rPr lang="es-ES" sz="2400" dirty="0" smtClean="0"/>
              <a:t>              / OH, OH, OH, OH, HAY QUE NACER DEL AGUA</a:t>
            </a:r>
            <a:br>
              <a:rPr lang="es-ES" sz="2400" dirty="0" smtClean="0"/>
            </a:br>
            <a:r>
              <a:rPr lang="es-ES" sz="2400" dirty="0" smtClean="0"/>
              <a:t>                                Y DEL ESPÍRITU DE DIOS</a:t>
            </a:r>
            <a:br>
              <a:rPr lang="es-ES" sz="2400" dirty="0" smtClean="0"/>
            </a:br>
            <a:r>
              <a:rPr lang="es-ES" sz="2400" dirty="0" smtClean="0"/>
              <a:t>                                  HAY QUE NACER DEL SEÑOR. / (2)</a:t>
            </a:r>
          </a:p>
          <a:p>
            <a:pPr algn="ctr"/>
            <a:r>
              <a:rPr lang="es-ES" sz="2400" dirty="0" smtClean="0"/>
              <a:t/>
            </a:r>
            <a:br>
              <a:rPr lang="es-ES" sz="2400" dirty="0" smtClean="0"/>
            </a:br>
            <a:r>
              <a:rPr lang="es-ES" sz="2400" dirty="0" smtClean="0"/>
              <a:t>/ PREPÁRATE PARA QUE SIENTAS / (3)</a:t>
            </a:r>
            <a:br>
              <a:rPr lang="es-ES" sz="2400" dirty="0" smtClean="0"/>
            </a:br>
            <a:r>
              <a:rPr lang="es-ES" sz="2400" dirty="0" smtClean="0"/>
              <a:t>EL ESPÍRITU DE DIOS.</a:t>
            </a:r>
            <a:br>
              <a:rPr lang="es-ES" sz="2400" dirty="0" smtClean="0"/>
            </a:br>
            <a:r>
              <a:rPr lang="es-ES" sz="2400" dirty="0" smtClean="0"/>
              <a:t>/ DÉJALO QUE SE MUEVA / (3)</a:t>
            </a:r>
            <a:br>
              <a:rPr lang="es-ES" sz="2400" dirty="0" smtClean="0"/>
            </a:br>
            <a:r>
              <a:rPr lang="es-ES" sz="2400" dirty="0" smtClean="0"/>
              <a:t>DENTRO DE TU CORAZÓN.</a:t>
            </a:r>
            <a:br>
              <a:rPr lang="es-ES" sz="2400" dirty="0" smtClean="0"/>
            </a:br>
            <a:r>
              <a:rPr lang="es-ES" dirty="0" smtClean="0"/>
              <a:t/>
            </a:r>
            <a:br>
              <a:rPr lang="es-ES" dirty="0" smtClean="0"/>
            </a:br>
            <a:endParaRPr lang="es-ES" dirty="0"/>
          </a:p>
        </p:txBody>
      </p:sp>
      <p:pic>
        <p:nvPicPr>
          <p:cNvPr id="3" name="2 Imagen" descr="mi-Dios-esta-vivo.jpg"/>
          <p:cNvPicPr>
            <a:picLocks noChangeAspect="1"/>
          </p:cNvPicPr>
          <p:nvPr/>
        </p:nvPicPr>
        <p:blipFill>
          <a:blip r:embed="rId2" cstate="print"/>
          <a:stretch>
            <a:fillRect/>
          </a:stretch>
        </p:blipFill>
        <p:spPr>
          <a:xfrm>
            <a:off x="7020272" y="188640"/>
            <a:ext cx="2123728" cy="30778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1"/>
            <a:ext cx="9144000" cy="6494085"/>
          </a:xfrm>
          <a:prstGeom prst="rect">
            <a:avLst/>
          </a:prstGeom>
        </p:spPr>
        <p:txBody>
          <a:bodyPr wrap="square">
            <a:spAutoFit/>
          </a:bodyPr>
          <a:lstStyle/>
          <a:p>
            <a:pPr algn="ctr"/>
            <a:r>
              <a:rPr lang="es-ES" sz="3200" dirty="0" smtClean="0"/>
              <a:t>Mi Dios está vivo, Él no está muerto.</a:t>
            </a:r>
            <a:br>
              <a:rPr lang="es-ES" sz="3200" dirty="0" smtClean="0"/>
            </a:br>
            <a:r>
              <a:rPr lang="es-ES" sz="3200" dirty="0" smtClean="0"/>
              <a:t>Mi Dios está vivo en mi corazón.</a:t>
            </a:r>
            <a:br>
              <a:rPr lang="es-ES" sz="3200" dirty="0" smtClean="0"/>
            </a:br>
            <a:r>
              <a:rPr lang="es-ES" sz="3200" dirty="0" smtClean="0"/>
              <a:t>Lo veo a mi lado nunca me abandona,</a:t>
            </a:r>
            <a:br>
              <a:rPr lang="es-ES" sz="3200" dirty="0" smtClean="0"/>
            </a:br>
            <a:r>
              <a:rPr lang="es-ES" sz="3200" dirty="0" smtClean="0"/>
              <a:t>lo veo por el aire, lo veo junto al mar,</a:t>
            </a:r>
            <a:br>
              <a:rPr lang="es-ES" sz="3200" dirty="0" smtClean="0"/>
            </a:br>
            <a:r>
              <a:rPr lang="es-ES" sz="3200" dirty="0" smtClean="0"/>
              <a:t>lo veo por el monte caminar.</a:t>
            </a:r>
            <a:br>
              <a:rPr lang="es-ES" sz="3200" dirty="0" smtClean="0"/>
            </a:br>
            <a:endParaRPr lang="es-ES" sz="3200" dirty="0" smtClean="0"/>
          </a:p>
          <a:p>
            <a:pPr algn="ctr"/>
            <a:r>
              <a:rPr lang="es-ES" sz="3200" dirty="0" smtClean="0"/>
              <a:t>OH, OH, OH, OH, HAY QUE NACER DEL AGUA.</a:t>
            </a:r>
            <a:br>
              <a:rPr lang="es-ES" sz="3200" dirty="0" smtClean="0"/>
            </a:br>
            <a:r>
              <a:rPr lang="es-ES" sz="3200" dirty="0" smtClean="0"/>
              <a:t>OH, OH, OH, OH, HAY QUE NACER DEL ESPÍRITU DE DIOS.</a:t>
            </a:r>
            <a:br>
              <a:rPr lang="es-ES" sz="3200" dirty="0" smtClean="0"/>
            </a:br>
            <a:r>
              <a:rPr lang="es-ES" sz="3200" dirty="0" smtClean="0"/>
              <a:t>/ OH, OH, OH, OH, HAY QUE NACER DEL AGUA</a:t>
            </a:r>
            <a:br>
              <a:rPr lang="es-ES" sz="3200" dirty="0" smtClean="0"/>
            </a:br>
            <a:r>
              <a:rPr lang="es-ES" sz="3200" dirty="0" smtClean="0"/>
              <a:t>Y DEL ESPÍRITU DE DIOS</a:t>
            </a:r>
            <a:br>
              <a:rPr lang="es-ES" sz="3200" dirty="0" smtClean="0"/>
            </a:br>
            <a:r>
              <a:rPr lang="es-ES" sz="3200" dirty="0" smtClean="0"/>
              <a:t>HAY QUE NACER DEL SEÑOR. / (2)</a:t>
            </a:r>
            <a:br>
              <a:rPr lang="es-ES" sz="3200" dirty="0" smtClean="0"/>
            </a:br>
            <a:endParaRPr lang="es-E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PIDIENDO A DIO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p:nvPr/>
        </p:nvSpPr>
        <p:spPr>
          <a:xfrm>
            <a:off x="0" y="1052638"/>
            <a:ext cx="8316001" cy="55551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r>
              <a:rPr lang="es-ES" sz="3200" b="0" i="0" u="none" strike="noStrike" kern="1200" cap="none" spc="0" baseline="0">
                <a:solidFill>
                  <a:srgbClr val="000000"/>
                </a:solidFill>
                <a:uFillTx/>
                <a:latin typeface="Calibri" pitchFamily="18"/>
                <a:ea typeface="Microsoft YaHei" pitchFamily="2"/>
                <a:cs typeface="Mangal" pitchFamily="2"/>
              </a:rPr>
              <a:t/>
            </a:r>
            <a:br>
              <a:rPr lang="es-ES" sz="3200" b="0" i="0" u="none" strike="noStrike" kern="1200" cap="none" spc="0" baseline="0">
                <a:solidFill>
                  <a:srgbClr val="000000"/>
                </a:solidFill>
                <a:uFillTx/>
                <a:latin typeface="Calibri" pitchFamily="18"/>
                <a:ea typeface="Microsoft YaHei" pitchFamily="2"/>
                <a:cs typeface="Mangal" pitchFamily="2"/>
              </a:rPr>
            </a:br>
            <a:endParaRPr lang="es-ES" sz="3200" b="0" i="0" u="none" strike="noStrike" kern="1200" cap="none" spc="0" baseline="0">
              <a:solidFill>
                <a:srgbClr val="000000"/>
              </a:solidFill>
              <a:uFillTx/>
              <a:latin typeface="Calibri" pitchFamily="18"/>
              <a:ea typeface="Microsoft YaHei" pitchFamily="2"/>
              <a:cs typeface="Mangal" pitchFamily="2"/>
            </a:endParaRPr>
          </a:p>
        </p:txBody>
      </p:sp>
      <p:sp>
        <p:nvSpPr>
          <p:cNvPr id="3" name="3 CuadroTexto"/>
          <p:cNvSpPr txBox="1"/>
          <p:nvPr/>
        </p:nvSpPr>
        <p:spPr>
          <a:xfrm>
            <a:off x="1331640" y="332658"/>
            <a:ext cx="7344716" cy="4358524"/>
          </a:xfrm>
          <a:prstGeom prst="rect">
            <a:avLst/>
          </a:prstGeom>
          <a:noFill/>
          <a:ln>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0" baseline="0">
                <a:solidFill>
                  <a:srgbClr val="FF0000"/>
                </a:solidFill>
                <a:uFillTx/>
                <a:latin typeface="Calibri" pitchFamily="18"/>
                <a:ea typeface="Microsoft YaHei" pitchFamily="2"/>
                <a:cs typeface="Mangal" pitchFamily="2"/>
              </a:rPr>
              <a:t>ESCUCHA, TÚ, LA PALABRA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Calibri" pitchFamily="18"/>
                <a:ea typeface="Microsoft YaHei" pitchFamily="2"/>
                <a:cs typeface="Mangal"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000000"/>
                </a:solidFill>
                <a:uFillTx/>
                <a:latin typeface="Calibri" pitchFamily="18"/>
                <a:ea typeface="Microsoft YaHei" pitchFamily="2"/>
                <a:cs typeface="Mangal"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Escucha tú la palabra de Dios,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no sólo con los oídos,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también con el corazón.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Escucha tú la palabra de Dios,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   estate siempre atento a su voz.</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3200" b="0" i="0" u="none" strike="noStrike" kern="1200" cap="none" spc="0" baseline="0">
              <a:solidFill>
                <a:srgbClr val="000000"/>
              </a:solidFill>
              <a:uFillTx/>
              <a:latin typeface="Calibri" pitchFamily="18"/>
              <a:ea typeface="Microsoft YaHei" pitchFamily="2"/>
              <a:cs typeface="Mangal" pitchFamily="2"/>
            </a:endParaRPr>
          </a:p>
        </p:txBody>
      </p:sp>
      <p:pic>
        <p:nvPicPr>
          <p:cNvPr id="4" name="3 Imagen"/>
          <p:cNvPicPr>
            <a:picLocks noChangeAspect="1"/>
          </p:cNvPicPr>
          <p:nvPr/>
        </p:nvPicPr>
        <p:blipFill>
          <a:blip r:embed="rId3" cstate="print">
            <a:alphaModFix/>
            <a:lum/>
          </a:blip>
          <a:srcRect/>
          <a:stretch>
            <a:fillRect/>
          </a:stretch>
        </p:blipFill>
        <p:spPr>
          <a:xfrm>
            <a:off x="5651997" y="4148998"/>
            <a:ext cx="3240359" cy="2703963"/>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IBLIA.jpg"/>
          <p:cNvPicPr>
            <a:picLocks noChangeAspect="1"/>
          </p:cNvPicPr>
          <p:nvPr/>
        </p:nvPicPr>
        <p:blipFill>
          <a:blip r:embed="rId2" cstate="print"/>
          <a:stretch>
            <a:fillRect/>
          </a:stretch>
        </p:blipFill>
        <p:spPr>
          <a:xfrm>
            <a:off x="0" y="0"/>
            <a:ext cx="9144000" cy="6858000"/>
          </a:xfrm>
          <a:prstGeom prst="rect">
            <a:avLst/>
          </a:prstGeom>
        </p:spPr>
      </p:pic>
      <p:sp>
        <p:nvSpPr>
          <p:cNvPr id="3" name="2 Rectángulo"/>
          <p:cNvSpPr/>
          <p:nvPr/>
        </p:nvSpPr>
        <p:spPr>
          <a:xfrm>
            <a:off x="4572000" y="5589240"/>
            <a:ext cx="3290664" cy="69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LUCAS  9, 28b-36</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mor en el Tabor.jpg"/>
          <p:cNvPicPr>
            <a:picLocks noChangeAspect="1"/>
          </p:cNvPicPr>
          <p:nvPr/>
        </p:nvPicPr>
        <p:blipFill>
          <a:blip r:embed="rId2" cstate="print"/>
          <a:stretch>
            <a:fillRect/>
          </a:stretch>
        </p:blipFill>
        <p:spPr>
          <a:xfrm>
            <a:off x="0" y="0"/>
            <a:ext cx="9324527"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ibu 4 de febrero 2012 color explicado.jpg"/>
          <p:cNvPicPr>
            <a:picLocks noChangeAspect="1"/>
          </p:cNvPicPr>
          <p:nvPr/>
        </p:nvPicPr>
        <p:blipFill>
          <a:blip r:embed="rId2" cstate="print"/>
          <a:stretch>
            <a:fillRect/>
          </a:stretch>
        </p:blipFill>
        <p:spPr>
          <a:xfrm>
            <a:off x="1403648" y="0"/>
            <a:ext cx="648072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e fano.jpg"/>
          <p:cNvPicPr>
            <a:picLocks noChangeAspect="1"/>
          </p:cNvPicPr>
          <p:nvPr/>
        </p:nvPicPr>
        <p:blipFill>
          <a:blip r:embed="rId2" cstate="print"/>
          <a:stretch>
            <a:fillRect/>
          </a:stretch>
        </p:blipFill>
        <p:spPr>
          <a:xfrm>
            <a:off x="467544" y="188640"/>
            <a:ext cx="8424936" cy="6669360"/>
          </a:xfrm>
          <a:prstGeom prst="rect">
            <a:avLst/>
          </a:prstGeom>
          <a:ln>
            <a:noFill/>
          </a:ln>
          <a:effectLst>
            <a:softEdge rad="112500"/>
          </a:effectLst>
        </p:spPr>
      </p:pic>
      <p:pic>
        <p:nvPicPr>
          <p:cNvPr id="3" name="2 Imagen" descr="fe fano.jpg"/>
          <p:cNvPicPr>
            <a:picLocks noChangeAspect="1"/>
          </p:cNvPicPr>
          <p:nvPr/>
        </p:nvPicPr>
        <p:blipFill>
          <a:blip r:embed="rId2" cstate="print"/>
          <a:stretch>
            <a:fillRect/>
          </a:stretch>
        </p:blipFill>
        <p:spPr>
          <a:xfrm>
            <a:off x="619944" y="341040"/>
            <a:ext cx="8424936" cy="6669360"/>
          </a:xfrm>
          <a:prstGeom prst="rect">
            <a:avLst/>
          </a:prstGeom>
          <a:ln>
            <a:noFill/>
          </a:ln>
          <a:effectLst>
            <a:softEdge rad="112500"/>
          </a:effectLst>
        </p:spPr>
      </p:pic>
      <p:pic>
        <p:nvPicPr>
          <p:cNvPr id="26626" name="Picture 2" descr="http://blogs.21rs.es/kamiano/files/2010/06/oracionpadr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enal-de-la-cruz-para-ninos.jpg"/>
          <p:cNvPicPr>
            <a:picLocks noChangeAspect="1"/>
          </p:cNvPicPr>
          <p:nvPr/>
        </p:nvPicPr>
        <p:blipFill>
          <a:blip r:embed="rId2" cstate="print"/>
          <a:stretch>
            <a:fillRect/>
          </a:stretch>
        </p:blipFill>
        <p:spPr>
          <a:xfrm>
            <a:off x="683569" y="0"/>
            <a:ext cx="7848872"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685</Words>
  <Application>Microsoft Office PowerPoint</Application>
  <PresentationFormat>Presentación en pantalla (4:3)</PresentationFormat>
  <Paragraphs>167</Paragraphs>
  <Slides>24</Slides>
  <Notes>5</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  HOSANNA - HEY, HOSANNA - HA HOSANNA - HEY, HOSANNA - HEY, HOSANNA - HA EL ES EL SANTO, EL ES EL HIJO DE MARIA ES EL DIOS DE ISRAEL, EL ES EL HIJO DE DAVID HOSANNA - HEY, HOSANNA - HA HOSANNA - HEY, HOSANNA - HEY, HOSANNA - HA</vt:lpstr>
      <vt:lpstr>Diapositiva 12</vt:lpstr>
      <vt:lpstr>Diapositiva 13</vt:lpstr>
      <vt:lpstr>Diapositiva 14</vt:lpstr>
      <vt:lpstr>Diapositiva 15</vt:lpstr>
      <vt:lpstr>  EL SEÑOR DIOS NOS AMO COMO NADIE AMO JAMAS EL NOS GUIA COMO ESTRELLAS  CUANDO NO EXISTE LA LUZ EL NOS DA TODO SU AMOR MIENTRAS LA FRACCION DEL PAN ES EL PAN DE LA AMISTAD EL PAN DE DIOS  ES MI CUERPO TOMAD Y COMED ESTA ES MI SANGRE TOMAD Y BEBED PUES YO SOY LA VIDA YO SOY EL AMOR OH SEÑOR CONDUCENOS HASTA TU AMOR</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Ángel</dc:creator>
  <cp:lastModifiedBy>eduardo</cp:lastModifiedBy>
  <cp:revision>22</cp:revision>
  <dcterms:created xsi:type="dcterms:W3CDTF">2012-12-01T18:05:56Z</dcterms:created>
  <dcterms:modified xsi:type="dcterms:W3CDTF">2016-02-14T22:39:32Z</dcterms:modified>
</cp:coreProperties>
</file>