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6" r:id="rId3"/>
    <p:sldId id="319" r:id="rId4"/>
    <p:sldId id="267" r:id="rId5"/>
    <p:sldId id="256" r:id="rId6"/>
    <p:sldId id="301" r:id="rId7"/>
    <p:sldId id="293" r:id="rId8"/>
    <p:sldId id="317" r:id="rId9"/>
    <p:sldId id="294" r:id="rId10"/>
    <p:sldId id="304" r:id="rId11"/>
    <p:sldId id="318" r:id="rId12"/>
    <p:sldId id="298" r:id="rId13"/>
    <p:sldId id="302" r:id="rId14"/>
    <p:sldId id="299" r:id="rId15"/>
    <p:sldId id="300" r:id="rId16"/>
    <p:sldId id="306" r:id="rId17"/>
    <p:sldId id="307" r:id="rId18"/>
    <p:sldId id="309" r:id="rId19"/>
    <p:sldId id="282" r:id="rId20"/>
    <p:sldId id="305" r:id="rId21"/>
    <p:sldId id="284" r:id="rId22"/>
    <p:sldId id="285" r:id="rId23"/>
    <p:sldId id="286" r:id="rId24"/>
    <p:sldId id="311" r:id="rId25"/>
    <p:sldId id="279" r:id="rId26"/>
    <p:sldId id="280" r:id="rId27"/>
    <p:sldId id="315" r:id="rId28"/>
    <p:sldId id="31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3548" autoAdjust="0"/>
  </p:normalViewPr>
  <p:slideViewPr>
    <p:cSldViewPr>
      <p:cViewPr varScale="1">
        <p:scale>
          <a:sx n="68" d="100"/>
          <a:sy n="6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0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13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34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67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6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42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66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23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3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62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82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5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nición hasta come con el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12068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87624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MISA DE NIÑOS, 10 DE ABRIL</a:t>
            </a:r>
            <a:endParaRPr lang="es-E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reinadelcielo.org/wp-content/uploads/2005/05/Ni%C3%B1a-rezando-3-ft-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6286512" y="500042"/>
            <a:ext cx="1928826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Escucha mi oración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9675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¿</a:t>
            </a:r>
            <a:r>
              <a:rPr lang="es-ES" sz="3600" dirty="0"/>
              <a:t>Qué te puedo </a:t>
            </a:r>
            <a:r>
              <a:rPr lang="es-ES" sz="3600" dirty="0" smtClean="0"/>
              <a:t>dar que </a:t>
            </a:r>
            <a:r>
              <a:rPr lang="es-ES" sz="3600" dirty="0"/>
              <a:t>no me hayas dado Tú</a:t>
            </a:r>
            <a:r>
              <a:rPr lang="es-ES" sz="3600" dirty="0" smtClean="0"/>
              <a:t>?</a:t>
            </a:r>
            <a:endParaRPr lang="es-ES" sz="3600" dirty="0"/>
          </a:p>
          <a:p>
            <a:pPr algn="ctr"/>
            <a:r>
              <a:rPr lang="es-ES" sz="3600" dirty="0"/>
              <a:t>¿Qué te puedo </a:t>
            </a:r>
            <a:r>
              <a:rPr lang="es-ES" sz="3600" dirty="0" smtClean="0"/>
              <a:t>decir que </a:t>
            </a:r>
            <a:r>
              <a:rPr lang="es-ES" sz="3600" dirty="0"/>
              <a:t>no me hayas dicho Tú?</a:t>
            </a:r>
          </a:p>
          <a:p>
            <a:pPr algn="ctr"/>
            <a:r>
              <a:rPr lang="es-ES" sz="3600" dirty="0" smtClean="0"/>
              <a:t>¿</a:t>
            </a:r>
            <a:r>
              <a:rPr lang="es-ES" sz="3600" dirty="0"/>
              <a:t>Qué puedo hacer por Ti?</a:t>
            </a:r>
          </a:p>
          <a:p>
            <a:pPr algn="ctr"/>
            <a:r>
              <a:rPr lang="es-ES" sz="3600" dirty="0" smtClean="0"/>
              <a:t>Si </a:t>
            </a:r>
            <a:r>
              <a:rPr lang="es-ES" sz="3600" dirty="0"/>
              <a:t>yo no puedo hacer nada,</a:t>
            </a:r>
          </a:p>
          <a:p>
            <a:pPr algn="ctr"/>
            <a:r>
              <a:rPr lang="es-ES" sz="3600" dirty="0" smtClean="0"/>
              <a:t>si </a:t>
            </a:r>
            <a:r>
              <a:rPr lang="es-ES" sz="3600" dirty="0"/>
              <a:t>yo no puedo hacer </a:t>
            </a:r>
            <a:r>
              <a:rPr lang="es-ES" sz="3600" dirty="0" smtClean="0"/>
              <a:t>nada si </a:t>
            </a:r>
            <a:r>
              <a:rPr lang="es-ES" sz="3600" dirty="0"/>
              <a:t>no es por </a:t>
            </a:r>
            <a:r>
              <a:rPr lang="es-ES" sz="3600" dirty="0" err="1"/>
              <a:t>Tí</a:t>
            </a:r>
            <a:r>
              <a:rPr lang="es-ES" sz="3600" dirty="0"/>
              <a:t>, (Señor)</a:t>
            </a:r>
          </a:p>
          <a:p>
            <a:pPr algn="ctr"/>
            <a:r>
              <a:rPr lang="es-ES" sz="3600" dirty="0" smtClean="0"/>
              <a:t>Todo </a:t>
            </a:r>
            <a:r>
              <a:rPr lang="es-ES" sz="3600" dirty="0"/>
              <a:t>lo que sé</a:t>
            </a:r>
          </a:p>
          <a:p>
            <a:pPr algn="ctr"/>
            <a:r>
              <a:rPr lang="es-ES" sz="3600" dirty="0" smtClean="0"/>
              <a:t>todo </a:t>
            </a:r>
            <a:r>
              <a:rPr lang="es-ES" sz="3600" dirty="0"/>
              <a:t>lo que soy</a:t>
            </a:r>
          </a:p>
          <a:p>
            <a:pPr algn="ctr"/>
            <a:r>
              <a:rPr lang="es-ES" sz="3600" dirty="0" smtClean="0"/>
              <a:t>todo </a:t>
            </a:r>
            <a:r>
              <a:rPr lang="es-ES" sz="3600" dirty="0"/>
              <a:t>lo que tengo es Tuyo.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31640" y="260649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¿QUÉ TE PUEDO DAR?</a:t>
            </a:r>
            <a:endParaRPr lang="es-E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4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 reconocieron al partir el pan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6636"/>
            <a:ext cx="9144000" cy="582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07154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0000"/>
                </a:solidFill>
                <a:latin typeface="Antipasto"/>
              </a:rPr>
              <a:t>Santo</a:t>
            </a:r>
            <a:r>
              <a:rPr lang="es-ES" sz="3200" dirty="0">
                <a:solidFill>
                  <a:srgbClr val="000000"/>
                </a:solidFill>
                <a:latin typeface="Antipasto"/>
              </a:rPr>
              <a:t>, santo, </a:t>
            </a:r>
            <a:r>
              <a:rPr lang="es-ES" sz="3200" dirty="0" smtClean="0">
                <a:solidFill>
                  <a:srgbClr val="000000"/>
                </a:solidFill>
                <a:latin typeface="Antipasto"/>
              </a:rPr>
              <a:t>santo, santo, santo es el Señor, llenos están el cielo y tierra de tu amor.(bis)</a:t>
            </a:r>
            <a:endParaRPr lang="es-ES" sz="3200" dirty="0">
              <a:solidFill>
                <a:srgbClr val="000000"/>
              </a:solidFill>
              <a:latin typeface="Antipasto"/>
            </a:endParaRPr>
          </a:p>
          <a:p>
            <a:pPr algn="ctr"/>
            <a:r>
              <a:rPr lang="es-ES" sz="3200" dirty="0" smtClean="0">
                <a:solidFill>
                  <a:srgbClr val="000000"/>
                </a:solidFill>
                <a:latin typeface="Antipasto"/>
              </a:rPr>
              <a:t>Bendito  </a:t>
            </a:r>
            <a:r>
              <a:rPr lang="es-ES" sz="3200" dirty="0">
                <a:solidFill>
                  <a:srgbClr val="000000"/>
                </a:solidFill>
                <a:latin typeface="Antipasto"/>
              </a:rPr>
              <a:t>el que viene</a:t>
            </a:r>
          </a:p>
          <a:p>
            <a:pPr algn="ctr"/>
            <a:r>
              <a:rPr lang="es-ES" sz="3200" dirty="0" smtClean="0">
                <a:solidFill>
                  <a:srgbClr val="000000"/>
                </a:solidFill>
                <a:latin typeface="Antipasto"/>
              </a:rPr>
              <a:t>en el nombre, el que viene en el nombre </a:t>
            </a:r>
            <a:r>
              <a:rPr lang="es-ES" sz="3200" dirty="0">
                <a:solidFill>
                  <a:srgbClr val="000000"/>
                </a:solidFill>
                <a:latin typeface="Antipasto"/>
              </a:rPr>
              <a:t>del </a:t>
            </a:r>
            <a:r>
              <a:rPr lang="es-ES" sz="3200" dirty="0" smtClean="0">
                <a:solidFill>
                  <a:srgbClr val="000000"/>
                </a:solidFill>
                <a:latin typeface="Antipasto"/>
              </a:rPr>
              <a:t>Señor.</a:t>
            </a:r>
          </a:p>
          <a:p>
            <a:pPr algn="ctr"/>
            <a:r>
              <a:rPr lang="es-ES" sz="3200" dirty="0" smtClean="0">
                <a:solidFill>
                  <a:srgbClr val="000000"/>
                </a:solidFill>
                <a:latin typeface="Antipasto"/>
              </a:rPr>
              <a:t>Del Señor.</a:t>
            </a:r>
          </a:p>
          <a:p>
            <a:pPr algn="ctr"/>
            <a:r>
              <a:rPr lang="es-ES" sz="3200" dirty="0" smtClean="0">
                <a:solidFill>
                  <a:srgbClr val="000000"/>
                </a:solidFill>
                <a:latin typeface="Antipasto"/>
              </a:rPr>
              <a:t>Santo, santo, santo es el Señor, llenos están el cielo y tierra de tu amor.</a:t>
            </a:r>
          </a:p>
          <a:p>
            <a:pPr algn="ctr"/>
            <a:endParaRPr lang="es-ES" sz="3200" dirty="0" smtClean="0">
              <a:solidFill>
                <a:srgbClr val="000000"/>
              </a:solidFill>
              <a:latin typeface="Antipasto"/>
            </a:endParaRPr>
          </a:p>
          <a:p>
            <a:pPr algn="ctr"/>
            <a:endParaRPr lang="es-ES" sz="3200" dirty="0">
              <a:solidFill>
                <a:srgbClr val="000000"/>
              </a:solidFill>
              <a:latin typeface="Antipasto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67744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SANTO, SANTO.</a:t>
            </a:r>
            <a:endParaRPr lang="es-E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0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rota la vida -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416824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24544" y="198884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ntipasto"/>
              </a:rPr>
              <a:t>En el mar he oído hoy Señor tu</a:t>
            </a:r>
          </a:p>
          <a:p>
            <a:pPr algn="ctr"/>
            <a:r>
              <a:rPr lang="es-ES" sz="3600" dirty="0">
                <a:latin typeface="Antipasto"/>
              </a:rPr>
              <a:t>voz que me llamó</a:t>
            </a:r>
          </a:p>
          <a:p>
            <a:pPr algn="ctr"/>
            <a:r>
              <a:rPr lang="es-ES" sz="3600" dirty="0">
                <a:latin typeface="Antipasto"/>
              </a:rPr>
              <a:t>y me pidió que me entregase a</a:t>
            </a:r>
          </a:p>
          <a:p>
            <a:pPr algn="ctr"/>
            <a:r>
              <a:rPr lang="es-ES" sz="3600" dirty="0">
                <a:latin typeface="Antipasto"/>
              </a:rPr>
              <a:t>mis hermanos.</a:t>
            </a:r>
          </a:p>
          <a:p>
            <a:pPr algn="ctr"/>
            <a:r>
              <a:rPr lang="es-ES" sz="3600" dirty="0">
                <a:latin typeface="Antipasto"/>
              </a:rPr>
              <a:t>Esa voz me </a:t>
            </a:r>
            <a:r>
              <a:rPr lang="es-ES" sz="3600" dirty="0" smtClean="0">
                <a:latin typeface="Antipasto"/>
              </a:rPr>
              <a:t>transformó,</a:t>
            </a:r>
          </a:p>
          <a:p>
            <a:pPr algn="ctr"/>
            <a:r>
              <a:rPr lang="es-ES" sz="3600" dirty="0" smtClean="0">
                <a:latin typeface="Antipasto"/>
              </a:rPr>
              <a:t>mi vida entera </a:t>
            </a:r>
            <a:r>
              <a:rPr lang="es-ES" sz="3600" dirty="0">
                <a:latin typeface="Antipasto"/>
              </a:rPr>
              <a:t>ya cambió</a:t>
            </a:r>
          </a:p>
          <a:p>
            <a:pPr algn="ctr"/>
            <a:r>
              <a:rPr lang="es-ES" sz="3600" dirty="0">
                <a:latin typeface="Antipasto"/>
              </a:rPr>
              <a:t>y solo pienso ahora Señor </a:t>
            </a:r>
            <a:r>
              <a:rPr lang="es-ES" sz="3600" dirty="0" smtClean="0">
                <a:latin typeface="Antipasto"/>
              </a:rPr>
              <a:t>en repetirte.</a:t>
            </a:r>
            <a:endParaRPr lang="es-ES" sz="3600" dirty="0">
              <a:latin typeface="Antipasto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69269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PADRE NUESTRO</a:t>
            </a:r>
            <a:endParaRPr lang="es-E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33265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Padre nuestro, en ti creemos</a:t>
            </a: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Padre nuestro, te ofrecemos </a:t>
            </a: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Padre nuestro, </a:t>
            </a: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nuestras manos de hermanos.</a:t>
            </a: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Cuando vaya a otros lugares</a:t>
            </a: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tendré yo que abandonar</a:t>
            </a: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a mi familia, a mis amigos por seguirte.</a:t>
            </a: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Pero sé que así algún día podré</a:t>
            </a: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enseñar tu verdad</a:t>
            </a: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ntipasto"/>
              </a:rPr>
              <a:t>a mi hermano y junto a él yo repetirte.</a:t>
            </a:r>
            <a:endParaRPr lang="es-E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777686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16632"/>
            <a:ext cx="89644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7030A0"/>
                </a:solidFill>
              </a:rPr>
              <a:t>La paz te doy</a:t>
            </a:r>
            <a:r>
              <a:rPr lang="es-ES" sz="48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endParaRPr lang="es-ES" sz="4800" dirty="0">
              <a:solidFill>
                <a:srgbClr val="7030A0"/>
              </a:solidFill>
            </a:endParaRPr>
          </a:p>
          <a:p>
            <a:pPr algn="ctr"/>
            <a:r>
              <a:rPr lang="es-ES" sz="4400" dirty="0"/>
              <a:t>La paz te doy a ti, mi hermano,</a:t>
            </a:r>
          </a:p>
          <a:p>
            <a:pPr algn="ctr"/>
            <a:r>
              <a:rPr lang="es-ES" sz="4400" dirty="0"/>
              <a:t>la paz que Dios me regaló,</a:t>
            </a:r>
          </a:p>
          <a:p>
            <a:pPr algn="ctr"/>
            <a:r>
              <a:rPr lang="es-ES" sz="4400" dirty="0"/>
              <a:t>y en un abrazo a ti te entrego</a:t>
            </a:r>
          </a:p>
          <a:p>
            <a:pPr algn="ctr"/>
            <a:r>
              <a:rPr lang="es-ES" sz="4400" dirty="0"/>
              <a:t>la paz que llevo en mi corazón.</a:t>
            </a:r>
          </a:p>
          <a:p>
            <a:pPr algn="ctr"/>
            <a:r>
              <a:rPr lang="es-ES" sz="4400" dirty="0"/>
              <a:t>Recíbela, recíbela,</a:t>
            </a:r>
          </a:p>
          <a:p>
            <a:pPr algn="ctr"/>
            <a:r>
              <a:rPr lang="es-ES" sz="4400" dirty="0"/>
              <a:t>esta es la paz</a:t>
            </a:r>
          </a:p>
          <a:p>
            <a:pPr algn="ctr"/>
            <a:r>
              <a:rPr lang="es-ES" sz="4400" dirty="0"/>
              <a:t>que el mundo no te puede dar.</a:t>
            </a:r>
          </a:p>
          <a:p>
            <a:pPr algn="ctr"/>
            <a:endParaRPr lang="es-ES" sz="4400" dirty="0"/>
          </a:p>
        </p:txBody>
      </p:sp>
    </p:spTree>
    <p:extLst>
      <p:ext uri="{BB962C8B-B14F-4D97-AF65-F5344CB8AC3E}">
        <p14:creationId xmlns="" xmlns:p14="http://schemas.microsoft.com/office/powerpoint/2010/main" val="9510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 reconocemos al partir el 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-xhqC6wXGIWw/UWRa1abzmFI/AAAAAAAABsw/VzKiHSsWc6k/s400/fano_jesus-nos-ha-pesacado_Juan+21,+1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</a:rPr>
              <a:t>El Señor Dios nos amó</a:t>
            </a:r>
            <a:r>
              <a:rPr lang="es-ES" sz="3600" dirty="0"/>
              <a:t> </a:t>
            </a:r>
            <a:endParaRPr lang="es-ES" sz="3600" dirty="0" smtClean="0"/>
          </a:p>
          <a:p>
            <a:pPr algn="ctr"/>
            <a:r>
              <a:rPr lang="es-ES" sz="3600" dirty="0" smtClean="0"/>
              <a:t>como </a:t>
            </a:r>
            <a:r>
              <a:rPr lang="es-ES" sz="3600" dirty="0"/>
              <a:t>nadie </a:t>
            </a:r>
            <a:r>
              <a:rPr lang="es-ES" sz="3600" dirty="0" smtClean="0"/>
              <a:t>amó jamás</a:t>
            </a:r>
            <a:r>
              <a:rPr lang="es-ES" sz="3600" dirty="0"/>
              <a:t>.</a:t>
            </a:r>
          </a:p>
          <a:p>
            <a:pPr algn="ctr"/>
            <a:r>
              <a:rPr lang="es-ES" sz="3600" dirty="0"/>
              <a:t>Él nos guía como </a:t>
            </a:r>
            <a:r>
              <a:rPr lang="es-ES" sz="3600" dirty="0" smtClean="0"/>
              <a:t>estrellas cuando </a:t>
            </a:r>
            <a:r>
              <a:rPr lang="es-ES" sz="3600" dirty="0"/>
              <a:t>no </a:t>
            </a:r>
            <a:r>
              <a:rPr lang="es-ES" sz="3600" dirty="0" smtClean="0"/>
              <a:t>existe la </a:t>
            </a:r>
            <a:r>
              <a:rPr lang="es-ES" sz="3600" dirty="0"/>
              <a:t>luz.</a:t>
            </a:r>
          </a:p>
          <a:p>
            <a:pPr algn="ctr"/>
            <a:r>
              <a:rPr lang="es-ES" sz="3600" dirty="0"/>
              <a:t>Él nos da todo su </a:t>
            </a:r>
            <a:r>
              <a:rPr lang="es-ES" sz="3600" dirty="0" smtClean="0"/>
              <a:t>amor</a:t>
            </a:r>
          </a:p>
          <a:p>
            <a:pPr algn="ctr"/>
            <a:r>
              <a:rPr lang="es-ES" sz="3600" dirty="0" smtClean="0"/>
              <a:t> </a:t>
            </a:r>
            <a:r>
              <a:rPr lang="es-ES" sz="3600" dirty="0"/>
              <a:t>mientras la </a:t>
            </a:r>
            <a:r>
              <a:rPr lang="es-ES" sz="3600" dirty="0" smtClean="0"/>
              <a:t>fracción del </a:t>
            </a:r>
            <a:r>
              <a:rPr lang="es-ES" sz="3600" dirty="0"/>
              <a:t>pan,</a:t>
            </a:r>
          </a:p>
          <a:p>
            <a:pPr algn="ctr"/>
            <a:r>
              <a:rPr lang="es-ES" sz="3600" dirty="0"/>
              <a:t>es el pan de la amistad, el pan de Dios</a:t>
            </a:r>
            <a:r>
              <a:rPr lang="es-ES" sz="3600" dirty="0" smtClean="0"/>
              <a:t>.</a:t>
            </a:r>
          </a:p>
          <a:p>
            <a:pPr algn="ctr"/>
            <a:endParaRPr lang="es-ES" sz="3600" dirty="0"/>
          </a:p>
          <a:p>
            <a:pPr algn="ctr"/>
            <a:r>
              <a:rPr lang="es-ES" sz="3600" dirty="0"/>
              <a:t>ES MI CUERPO, TOMAD Y COMED,</a:t>
            </a:r>
          </a:p>
          <a:p>
            <a:pPr algn="ctr"/>
            <a:r>
              <a:rPr lang="es-ES" sz="3600" dirty="0"/>
              <a:t>ESTA ES MI SANGRE, TOMAD Y BEBED,</a:t>
            </a:r>
          </a:p>
          <a:p>
            <a:pPr algn="ctr"/>
            <a:r>
              <a:rPr lang="es-ES" sz="3600" dirty="0"/>
              <a:t>PUES YO SOY LA VIDA, YO SOY EL AMOR,</a:t>
            </a:r>
          </a:p>
          <a:p>
            <a:pPr algn="ctr"/>
            <a:r>
              <a:rPr lang="es-ES" sz="3600" dirty="0"/>
              <a:t>OH SEÑOR, CONDÚCENOS HASTA TU AMOR</a:t>
            </a:r>
            <a:r>
              <a:rPr lang="es-ES" sz="3600" dirty="0" smtClean="0"/>
              <a:t>.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40973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6512" y="332656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El Señor Dios nos </a:t>
            </a:r>
            <a:r>
              <a:rPr lang="es-ES" sz="3600" dirty="0" smtClean="0"/>
              <a:t>amó</a:t>
            </a:r>
          </a:p>
          <a:p>
            <a:pPr algn="ctr"/>
            <a:r>
              <a:rPr lang="es-ES" sz="3600" dirty="0" smtClean="0"/>
              <a:t> </a:t>
            </a:r>
            <a:r>
              <a:rPr lang="es-ES" sz="3600" dirty="0"/>
              <a:t>como nadie </a:t>
            </a:r>
            <a:r>
              <a:rPr lang="es-ES" sz="3600" dirty="0" smtClean="0"/>
              <a:t>amó jamás</a:t>
            </a:r>
            <a:r>
              <a:rPr lang="es-ES" sz="3600" dirty="0"/>
              <a:t>.</a:t>
            </a:r>
          </a:p>
          <a:p>
            <a:pPr algn="ctr"/>
            <a:r>
              <a:rPr lang="es-ES" sz="3600" dirty="0"/>
              <a:t>Sus paisanos le creían hijo de un trabajador.</a:t>
            </a:r>
          </a:p>
          <a:p>
            <a:pPr algn="ctr"/>
            <a:r>
              <a:rPr lang="es-ES" sz="3600" dirty="0"/>
              <a:t>Como todos, él también</a:t>
            </a:r>
            <a:r>
              <a:rPr lang="es-ES" sz="3600" dirty="0" smtClean="0"/>
              <a:t>,</a:t>
            </a:r>
          </a:p>
          <a:p>
            <a:pPr algn="ctr"/>
            <a:r>
              <a:rPr lang="es-ES" sz="3600" dirty="0" smtClean="0"/>
              <a:t> </a:t>
            </a:r>
            <a:r>
              <a:rPr lang="es-ES" sz="3600" dirty="0"/>
              <a:t>ganó el pan con </a:t>
            </a:r>
            <a:r>
              <a:rPr lang="es-ES" sz="3600" dirty="0" smtClean="0"/>
              <a:t>su sudor</a:t>
            </a:r>
            <a:endParaRPr lang="es-ES" sz="3600" dirty="0"/>
          </a:p>
          <a:p>
            <a:pPr algn="ctr"/>
            <a:r>
              <a:rPr lang="es-ES" sz="3600" dirty="0"/>
              <a:t>y conoce la </a:t>
            </a:r>
            <a:r>
              <a:rPr lang="es-ES" sz="3600" dirty="0" smtClean="0"/>
              <a:t>fatiga </a:t>
            </a:r>
            <a:r>
              <a:rPr lang="es-ES" sz="3600" dirty="0"/>
              <a:t>y el dolor</a:t>
            </a:r>
            <a:r>
              <a:rPr lang="es-ES" sz="3600" dirty="0" smtClean="0"/>
              <a:t>.</a:t>
            </a:r>
          </a:p>
          <a:p>
            <a:pPr algn="ctr"/>
            <a:endParaRPr lang="es-ES" sz="3600" dirty="0" smtClean="0"/>
          </a:p>
          <a:p>
            <a:pPr algn="ctr"/>
            <a:r>
              <a:rPr lang="es-ES" sz="3600" dirty="0" smtClean="0"/>
              <a:t> </a:t>
            </a:r>
            <a:r>
              <a:rPr lang="es-ES" sz="3600" dirty="0"/>
              <a:t>ES MI CUERPO, TOMAD Y COMED,</a:t>
            </a:r>
          </a:p>
          <a:p>
            <a:pPr algn="ctr"/>
            <a:r>
              <a:rPr lang="es-ES" sz="3600" dirty="0"/>
              <a:t>ESTA ES MI SANGRE, TOMAD Y BEBED,</a:t>
            </a:r>
          </a:p>
          <a:p>
            <a:pPr algn="ctr"/>
            <a:r>
              <a:rPr lang="es-ES" sz="3600" dirty="0"/>
              <a:t>PUES YO SOY LA VIDA, YO SOY EL AMOR,</a:t>
            </a:r>
          </a:p>
          <a:p>
            <a:pPr algn="ctr"/>
            <a:r>
              <a:rPr lang="es-ES" sz="3600" dirty="0"/>
              <a:t>OH SEÑOR, CONDÚCENOS HASTA TU AMOR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502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44729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El Señor Dios nos amó</a:t>
            </a:r>
          </a:p>
          <a:p>
            <a:pPr algn="ctr"/>
            <a:r>
              <a:rPr lang="es-ES" sz="3600" dirty="0"/>
              <a:t> como nadie  como nadie amo jamás.</a:t>
            </a:r>
          </a:p>
          <a:p>
            <a:pPr algn="ctr"/>
            <a:r>
              <a:rPr lang="es-ES" sz="3600" dirty="0"/>
              <a:t>Él reúne a los </a:t>
            </a:r>
            <a:r>
              <a:rPr lang="es-ES" sz="3600" dirty="0" smtClean="0"/>
              <a:t>hombres  </a:t>
            </a:r>
            <a:r>
              <a:rPr lang="es-ES" sz="3600" dirty="0"/>
              <a:t>y les da a vivir su amor.</a:t>
            </a:r>
          </a:p>
          <a:p>
            <a:pPr algn="ctr"/>
            <a:r>
              <a:rPr lang="es-ES" sz="3600" dirty="0"/>
              <a:t>Los cristianos todos </a:t>
            </a:r>
            <a:r>
              <a:rPr lang="es-ES" sz="3600" dirty="0" smtClean="0"/>
              <a:t>ya</a:t>
            </a:r>
          </a:p>
          <a:p>
            <a:pPr algn="ctr"/>
            <a:r>
              <a:rPr lang="es-ES" sz="3600" dirty="0" smtClean="0"/>
              <a:t> </a:t>
            </a:r>
            <a:r>
              <a:rPr lang="es-ES" sz="3600" dirty="0"/>
              <a:t>miembros de </a:t>
            </a:r>
            <a:r>
              <a:rPr lang="es-ES" sz="3600" dirty="0" smtClean="0"/>
              <a:t>su cuerpo </a:t>
            </a:r>
            <a:r>
              <a:rPr lang="es-ES" sz="3600" dirty="0"/>
              <a:t>son , nadie puede separarles de su </a:t>
            </a:r>
            <a:r>
              <a:rPr lang="es-ES" sz="3600" dirty="0" smtClean="0"/>
              <a:t>Amor</a:t>
            </a:r>
          </a:p>
          <a:p>
            <a:pPr algn="ctr"/>
            <a:endParaRPr lang="es-ES" sz="3600" dirty="0" smtClean="0"/>
          </a:p>
          <a:p>
            <a:pPr algn="ctr"/>
            <a:r>
              <a:rPr lang="es-ES" sz="3600" dirty="0" smtClean="0"/>
              <a:t>ES MI CUERPO, TOMAD Y COMED,</a:t>
            </a:r>
          </a:p>
          <a:p>
            <a:pPr algn="ctr"/>
            <a:r>
              <a:rPr lang="es-ES" sz="3600" dirty="0" smtClean="0"/>
              <a:t>ESTA ES MI SANGRE, TOMAD Y BEBED,</a:t>
            </a:r>
          </a:p>
          <a:p>
            <a:pPr algn="ctr"/>
            <a:r>
              <a:rPr lang="es-ES" sz="3600" dirty="0" smtClean="0"/>
              <a:t>PUES YO SOY LA VIDA, YO SOY EL AMOR,</a:t>
            </a:r>
          </a:p>
          <a:p>
            <a:pPr algn="ctr"/>
            <a:r>
              <a:rPr lang="es-ES" sz="3600" dirty="0" smtClean="0"/>
              <a:t>OH SEÑOR, CONDÚCENOS HASTA TU AMOR.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21310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 reconocemos al partir el 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34076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smtClean="0">
                <a:latin typeface="Antipasto"/>
              </a:rPr>
              <a:t>En este mundo que Cristo nos da,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latin typeface="Antipasto"/>
              </a:rPr>
              <a:t>hacemos la ofrenda del pan.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latin typeface="Antipasto"/>
              </a:rPr>
              <a:t>El pan de nuestro trabajo sin fin,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latin typeface="Antipasto"/>
              </a:rPr>
              <a:t>el vino de nuestro cantar.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latin typeface="Antipasto"/>
              </a:rPr>
              <a:t>Traigo ante ti nuestra justa inquietud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latin typeface="Antipasto"/>
              </a:rPr>
              <a:t>“Amar la justicia y la paz”.</a:t>
            </a:r>
            <a:endParaRPr lang="es-ES" sz="3600" dirty="0">
              <a:latin typeface="Antipasto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95736" y="476673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FF0000"/>
                </a:solidFill>
              </a:rPr>
              <a:t>COMUNIÓN</a:t>
            </a:r>
            <a:endParaRPr lang="es-E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7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04666"/>
            <a:ext cx="943304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ntipasto"/>
              </a:rPr>
              <a:t>SABER QUE VENDRÁS,</a:t>
            </a:r>
          </a:p>
          <a:p>
            <a:pPr algn="ctr"/>
            <a:r>
              <a:rPr lang="es-ES" sz="3600" dirty="0" smtClean="0">
                <a:latin typeface="Antipasto"/>
              </a:rPr>
              <a:t>SABER QUE ESTARÁS </a:t>
            </a:r>
          </a:p>
          <a:p>
            <a:pPr algn="ctr"/>
            <a:r>
              <a:rPr lang="es-ES" sz="3600" dirty="0" smtClean="0">
                <a:latin typeface="Antipasto"/>
              </a:rPr>
              <a:t>PARTIENDO A LOS POBRES </a:t>
            </a:r>
          </a:p>
          <a:p>
            <a:pPr algn="ctr">
              <a:spcAft>
                <a:spcPts val="1200"/>
              </a:spcAft>
            </a:pPr>
            <a:r>
              <a:rPr lang="es-ES" sz="3600" dirty="0" smtClean="0">
                <a:latin typeface="Antipasto"/>
              </a:rPr>
              <a:t>TU PAN (BIS).</a:t>
            </a:r>
          </a:p>
          <a:p>
            <a:pPr algn="ctr"/>
            <a:r>
              <a:rPr lang="es-ES" sz="3600" dirty="0" smtClean="0">
                <a:latin typeface="Antipasto"/>
              </a:rPr>
              <a:t>La sed de todos los hombres sin luz</a:t>
            </a:r>
          </a:p>
          <a:p>
            <a:pPr algn="ctr"/>
            <a:r>
              <a:rPr lang="es-ES" sz="3600" dirty="0" smtClean="0">
                <a:latin typeface="Antipasto"/>
              </a:rPr>
              <a:t>la pena y el triste llorar,</a:t>
            </a:r>
          </a:p>
          <a:p>
            <a:pPr algn="ctr"/>
            <a:r>
              <a:rPr lang="es-ES" sz="3600" dirty="0" smtClean="0">
                <a:latin typeface="Antipasto"/>
              </a:rPr>
              <a:t>el odio de los que mueren sin fe</a:t>
            </a:r>
          </a:p>
          <a:p>
            <a:pPr algn="ctr"/>
            <a:r>
              <a:rPr lang="es-ES" sz="3600" dirty="0" smtClean="0">
                <a:latin typeface="Antipasto"/>
              </a:rPr>
              <a:t>Cansados de tanto luchar.</a:t>
            </a:r>
          </a:p>
          <a:p>
            <a:pPr algn="ctr"/>
            <a:r>
              <a:rPr lang="es-ES" sz="3600" dirty="0" smtClean="0">
                <a:latin typeface="Antipasto"/>
              </a:rPr>
              <a:t>En la patena de nuestra oblación</a:t>
            </a:r>
          </a:p>
          <a:p>
            <a:pPr algn="ctr"/>
            <a:r>
              <a:rPr lang="es-ES" sz="3600" dirty="0" smtClean="0">
                <a:latin typeface="Antipasto"/>
              </a:rPr>
              <a:t>Acepta la vida Señor.</a:t>
            </a:r>
            <a:endParaRPr lang="es-ES" sz="3600" dirty="0"/>
          </a:p>
          <a:p>
            <a:pPr algn="ctr"/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4046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600" dirty="0">
              <a:latin typeface="Antipasto"/>
            </a:endParaRPr>
          </a:p>
          <a:p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7151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20070314193033-aleg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5365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07704" y="4046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ACCIÓN DE GRACIAS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71604" y="1285860"/>
            <a:ext cx="5429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Jes</a:t>
            </a:r>
            <a:r>
              <a:rPr lang="es-ES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ú</a:t>
            </a: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 por ense</a:t>
            </a:r>
            <a:r>
              <a:rPr lang="es-ES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ñ</a:t>
            </a: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arnos,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 vivir como hermanos.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por ense</a:t>
            </a:r>
            <a:r>
              <a:rPr lang="es-ES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ñ</a:t>
            </a: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arnos a perdonar,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 reconstruir nuestras relaciones con los dem</a:t>
            </a:r>
            <a:r>
              <a:rPr lang="es-ES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s.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por ense</a:t>
            </a:r>
            <a:r>
              <a:rPr lang="es-ES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ñ</a:t>
            </a: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arnos c</a:t>
            </a:r>
            <a:r>
              <a:rPr lang="es-ES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mo amar,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Y darnos tu ejemplo de amor incondicional.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por la madre que nos diste,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Que nos cuida y nos acompa</a:t>
            </a:r>
            <a:r>
              <a:rPr lang="es-ES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ñ</a:t>
            </a: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 siempre.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por tu Palabra,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Tan clara, tan sencilla, tan llena de vida.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por invitarnos a seguirte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Construyendo el reino de Dios en la tierra.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por confiar en nosotros,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E invitarnos a colaborar con tu misi</a:t>
            </a:r>
            <a:r>
              <a:rPr lang="es-ES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n.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por ense</a:t>
            </a:r>
            <a:r>
              <a:rPr lang="es-ES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ñ</a:t>
            </a: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arnos a vivir en comunidad,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por la madre Iglesia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Que es nuestra familia.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554461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VEN A LA FIESTA,</a:t>
            </a:r>
          </a:p>
          <a:p>
            <a:r>
              <a:rPr lang="es-ES" sz="2400" dirty="0" smtClean="0"/>
              <a:t>ES EL MOMENTO DE</a:t>
            </a:r>
          </a:p>
          <a:p>
            <a:r>
              <a:rPr lang="es-ES" sz="2400" dirty="0" smtClean="0"/>
              <a:t>REZAR Y DE CANTAR.</a:t>
            </a:r>
          </a:p>
          <a:p>
            <a:r>
              <a:rPr lang="es-ES" sz="2400" dirty="0" smtClean="0"/>
              <a:t>HOY CELEBRAMOS</a:t>
            </a:r>
          </a:p>
          <a:p>
            <a:r>
              <a:rPr lang="es-ES" sz="2400" dirty="0" smtClean="0"/>
              <a:t>QUE EN NUESTRAS VIDAS</a:t>
            </a:r>
          </a:p>
          <a:p>
            <a:r>
              <a:rPr lang="es-ES" sz="2400" dirty="0" smtClean="0"/>
              <a:t>DIOS VIVIENDO SIEMPRE ESTÁ.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Ven a la fiesta a participar</a:t>
            </a:r>
          </a:p>
          <a:p>
            <a:r>
              <a:rPr lang="es-ES" sz="2400" dirty="0" smtClean="0"/>
              <a:t>Nos hace falta tu calor.</a:t>
            </a:r>
          </a:p>
          <a:p>
            <a:r>
              <a:rPr lang="es-ES" sz="2400" dirty="0" smtClean="0"/>
              <a:t>Jesús te invita para celebrar su amor.</a:t>
            </a:r>
          </a:p>
          <a:p>
            <a:r>
              <a:rPr lang="es-ES" sz="2400" dirty="0" smtClean="0"/>
              <a:t>Atento tú estarás a responder por eso...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VEN A LA FIESTA,</a:t>
            </a:r>
          </a:p>
          <a:p>
            <a:r>
              <a:rPr lang="es-ES" sz="2400" dirty="0" smtClean="0"/>
              <a:t>ES EL MOMENTO DE</a:t>
            </a:r>
          </a:p>
          <a:p>
            <a:r>
              <a:rPr lang="es-ES" sz="2400" dirty="0" smtClean="0"/>
              <a:t>REZAR Y DE CANTAR.</a:t>
            </a:r>
          </a:p>
          <a:p>
            <a:r>
              <a:rPr lang="es-ES" sz="2400" dirty="0" smtClean="0"/>
              <a:t>HOY CELEBRAMOS</a:t>
            </a:r>
          </a:p>
          <a:p>
            <a:r>
              <a:rPr lang="es-ES" sz="2400" dirty="0" smtClean="0"/>
              <a:t>QUE EN NUESTRAS VIDAS</a:t>
            </a:r>
          </a:p>
          <a:p>
            <a:r>
              <a:rPr lang="es-ES" sz="2400" dirty="0" smtClean="0"/>
              <a:t>DIOS VIVIENDO SIEMPRE ESTÁ.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0042"/>
            <a:ext cx="3377952" cy="32597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s-media-cache-ak0.pinimg.com/736x/e0/a6/82/e0a68219183025741e1f23e6472e95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2"/>
            <a:ext cx="338136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247283"/>
            <a:ext cx="554461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Ven a la fiesta para recordar</a:t>
            </a:r>
          </a:p>
          <a:p>
            <a:r>
              <a:rPr lang="es-ES" sz="2400" dirty="0" smtClean="0"/>
              <a:t>Milagros que renacen hoy:</a:t>
            </a:r>
          </a:p>
          <a:p>
            <a:r>
              <a:rPr lang="es-ES" sz="2400" dirty="0" smtClean="0"/>
              <a:t>Jesús hoy viene para con todos estar</a:t>
            </a:r>
          </a:p>
          <a:p>
            <a:r>
              <a:rPr lang="es-ES" sz="2400" dirty="0" smtClean="0"/>
              <a:t>Y su vida y su cruz es nuestra luz por eso…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VEN A LA FIESTA,</a:t>
            </a:r>
          </a:p>
          <a:p>
            <a:r>
              <a:rPr lang="es-ES" sz="2400" dirty="0" smtClean="0"/>
              <a:t>ES EL MOMENTO DE</a:t>
            </a:r>
          </a:p>
          <a:p>
            <a:r>
              <a:rPr lang="es-ES" sz="2400" dirty="0" smtClean="0"/>
              <a:t>REZAR Y DE CANTAR.</a:t>
            </a:r>
          </a:p>
          <a:p>
            <a:r>
              <a:rPr lang="es-ES" sz="2400" dirty="0" smtClean="0"/>
              <a:t>HOY CELEBRAMOS</a:t>
            </a:r>
          </a:p>
          <a:p>
            <a:r>
              <a:rPr lang="es-ES" sz="2400" dirty="0" smtClean="0"/>
              <a:t>QUE EN NUESTRAS VIDAS</a:t>
            </a:r>
          </a:p>
          <a:p>
            <a:r>
              <a:rPr lang="es-ES" sz="2400" dirty="0" smtClean="0"/>
              <a:t>DIOS VIVIENDO SIEMPRE ESTÁ.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Un cielo nuevo hoy vamos a hacer:</a:t>
            </a:r>
          </a:p>
          <a:p>
            <a:r>
              <a:rPr lang="es-ES" sz="2400" dirty="0" smtClean="0"/>
              <a:t>amigos, comunidad.</a:t>
            </a:r>
          </a:p>
          <a:p>
            <a:r>
              <a:rPr lang="es-ES" sz="2400" dirty="0" smtClean="0"/>
              <a:t>Puertas abiertas queremos siempre tener.</a:t>
            </a:r>
          </a:p>
          <a:p>
            <a:r>
              <a:rPr lang="es-ES" sz="2400" dirty="0" smtClean="0"/>
              <a:t>Todos pueden entrar a compartir por eso...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VEN A LA FIESTA,</a:t>
            </a:r>
          </a:p>
          <a:p>
            <a:r>
              <a:rPr lang="es-ES" sz="2400" dirty="0" smtClean="0"/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16832"/>
            <a:ext cx="2585864" cy="24953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s-media-cache-ak0.pinimg.com/736x/e1/e9/b8/e1e9b81b652ad8bec522885bc675d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3"/>
            <a:ext cx="2786082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l amor ha triunf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5527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43808" y="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GLORIA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9269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Gloria, gloria a Dios</a:t>
            </a:r>
          </a:p>
          <a:p>
            <a:pPr algn="ctr"/>
            <a:r>
              <a:rPr lang="es-ES" sz="2800" dirty="0" smtClean="0"/>
              <a:t>Gloria, gloria a Dios</a:t>
            </a:r>
          </a:p>
          <a:p>
            <a:pPr algn="ctr"/>
            <a:r>
              <a:rPr lang="es-ES" sz="2800" dirty="0" smtClean="0"/>
              <a:t>Gloria, gloria a Dios</a:t>
            </a:r>
          </a:p>
          <a:p>
            <a:pPr algn="ctr"/>
            <a:r>
              <a:rPr lang="es-ES" sz="2800" dirty="0" smtClean="0"/>
              <a:t>Gloria, gloria a Dios</a:t>
            </a:r>
          </a:p>
          <a:p>
            <a:pPr algn="ctr"/>
            <a:r>
              <a:rPr lang="es-ES" sz="2800" dirty="0" smtClean="0"/>
              <a:t>Por tu inmensa gloria, te alabamos,</a:t>
            </a:r>
          </a:p>
          <a:p>
            <a:pPr algn="ctr"/>
            <a:r>
              <a:rPr lang="es-ES" sz="2800" dirty="0" smtClean="0"/>
              <a:t>Bendecimos tu amor, te adoramos,</a:t>
            </a:r>
          </a:p>
          <a:p>
            <a:pPr algn="ctr"/>
            <a:r>
              <a:rPr lang="es-ES" sz="2800" dirty="0" smtClean="0"/>
              <a:t>Damos gracias al rey celestial,</a:t>
            </a:r>
          </a:p>
          <a:p>
            <a:pPr algn="ctr"/>
            <a:r>
              <a:rPr lang="es-ES" sz="2800" dirty="0" smtClean="0"/>
              <a:t>A Dios bueno, a Dios padre</a:t>
            </a:r>
          </a:p>
          <a:p>
            <a:pPr algn="ctr"/>
            <a:r>
              <a:rPr lang="es-ES" sz="2800" dirty="0" smtClean="0"/>
              <a:t>Gloria a Dios</a:t>
            </a:r>
          </a:p>
          <a:p>
            <a:pPr algn="ctr"/>
            <a:r>
              <a:rPr lang="es-ES" sz="2800" dirty="0" smtClean="0"/>
              <a:t>Gloria, gloria a Dios</a:t>
            </a:r>
          </a:p>
          <a:p>
            <a:pPr algn="ctr"/>
            <a:r>
              <a:rPr lang="es-ES" sz="2800" dirty="0" smtClean="0"/>
              <a:t>Gloria, gloria a Dios</a:t>
            </a:r>
          </a:p>
          <a:p>
            <a:pPr algn="ctr"/>
            <a:r>
              <a:rPr lang="es-ES" sz="2800" dirty="0" smtClean="0"/>
              <a:t>Gloria, gloria a Dios</a:t>
            </a:r>
          </a:p>
          <a:p>
            <a:pPr algn="ctr"/>
            <a:r>
              <a:rPr lang="es-ES" sz="2800" dirty="0" smtClean="0"/>
              <a:t>Gloria, gloria a Dios</a:t>
            </a:r>
          </a:p>
          <a:p>
            <a:pPr algn="ctr"/>
            <a:r>
              <a:rPr lang="es-ES" sz="2800" dirty="0" smtClean="0"/>
              <a:t>Gloria, gloria a 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logs.21rs.es/kamiano/files/2012/05/fano-ascension-300x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4400" dirty="0" smtClean="0"/>
              <a:t>ALELUYA, ALELUYA, ALELUYA. (BIS)</a:t>
            </a:r>
          </a:p>
          <a:p>
            <a:pPr>
              <a:buNone/>
            </a:pPr>
            <a:r>
              <a:rPr lang="es-ES" sz="4400" dirty="0" smtClean="0"/>
              <a:t>Canta aleluya, no dejes de bailar.</a:t>
            </a:r>
          </a:p>
          <a:p>
            <a:pPr>
              <a:buNone/>
            </a:pPr>
            <a:r>
              <a:rPr lang="es-ES" sz="4400" dirty="0" smtClean="0"/>
              <a:t>Y mueve siempre tus pies.</a:t>
            </a:r>
          </a:p>
          <a:p>
            <a:pPr>
              <a:buNone/>
            </a:pPr>
            <a:r>
              <a:rPr lang="es-ES" sz="4400" dirty="0" smtClean="0"/>
              <a:t>Siente su fuego en movimiento.</a:t>
            </a:r>
          </a:p>
          <a:p>
            <a:pPr>
              <a:buNone/>
            </a:pPr>
            <a:r>
              <a:rPr lang="es-ES" sz="4400" dirty="0" smtClean="0"/>
              <a:t>Grita, canta: a-le-</a:t>
            </a:r>
            <a:r>
              <a:rPr lang="es-ES" sz="4400" dirty="0" err="1" smtClean="0"/>
              <a:t>lu</a:t>
            </a:r>
            <a:r>
              <a:rPr lang="es-ES" sz="4400" dirty="0" smtClean="0"/>
              <a:t>-ya.</a:t>
            </a:r>
          </a:p>
          <a:p>
            <a:pPr>
              <a:buNone/>
            </a:pPr>
            <a:r>
              <a:rPr lang="es-ES" sz="4400" b="1" dirty="0" smtClean="0"/>
              <a:t>[Estribillo]</a:t>
            </a:r>
            <a:endParaRPr lang="es-E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3419872" cy="27140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cit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4888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2.bp.blogspot.com/-caLKjO-vNEw/UWrgAPRjQRI/AAAAAAAABqs/8JjvZOTPMCA/s1600/20130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1041</Words>
  <Application>Microsoft Office PowerPoint</Application>
  <PresentationFormat>Presentación en pantalla (4:3)</PresentationFormat>
  <Paragraphs>164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Ángel</dc:creator>
  <cp:lastModifiedBy>eduardo gascón gimeno</cp:lastModifiedBy>
  <cp:revision>33</cp:revision>
  <dcterms:created xsi:type="dcterms:W3CDTF">2012-03-01T15:31:00Z</dcterms:created>
  <dcterms:modified xsi:type="dcterms:W3CDTF">2016-04-04T18:20:31Z</dcterms:modified>
</cp:coreProperties>
</file>