
<file path=[Content_Types].xml><?xml version="1.0" encoding="utf-8"?>
<Types xmlns="http://schemas.openxmlformats.org/package/2006/content-types">
  <Override PartName="/ppt/slideMasters/slideMaster3.xml" ContentType="application/vnd.openxmlformats-officedocument.presentationml.slideMaster+xml"/>
  <Override PartName="/ppt/slideLayouts/slideLayout39.xml" ContentType="application/vnd.openxmlformats-officedocument.presentationml.slideLayout+xml"/>
  <Override PartName="/ppt/theme/theme5.xml" ContentType="application/vnd.openxmlformats-officedocument.them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4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35.xml" ContentType="application/vnd.openxmlformats-officedocument.presentationml.slideLayout+xml"/>
  <Override PartName="/ppt/slideLayouts/slideLayout44.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slideLayouts/slideLayout24.xml" ContentType="application/vnd.openxmlformats-officedocument.presentationml.slideLayout+xml"/>
  <Override PartName="/ppt/slideLayouts/slideLayout33.xml" ContentType="application/vnd.openxmlformats-officedocument.presentationml.slideLayout+xml"/>
  <Override PartName="/ppt/slideLayouts/slideLayout42.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Layouts/slideLayout40.xml" ContentType="application/vnd.openxmlformats-officedocument.presentationml.slideLayout+xml"/>
  <Override PartName="/ppt/slideMasters/slideMaster4.xml" ContentType="application/vnd.openxmlformats-officedocument.presentationml.slideMaster+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36.xml" ContentType="application/vnd.openxmlformats-officedocument.presentationml.slideLayout+xml"/>
  <Override PartName="/ppt/slideLayouts/slideLayout4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slideLayouts/slideLayout25.xml" ContentType="application/vnd.openxmlformats-officedocument.presentationml.slideLayout+xml"/>
  <Override PartName="/ppt/slideLayouts/slideLayout34.xml" ContentType="application/vnd.openxmlformats-officedocument.presentationml.slideLayout+xml"/>
  <Override PartName="/ppt/slideLayouts/slideLayout4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32.xml" ContentType="application/vnd.openxmlformats-officedocument.presentationml.slideLayout+xml"/>
  <Override PartName="/ppt/slideLayouts/slideLayout4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slideLayouts/slideLayout10.xml" ContentType="application/vnd.openxmlformats-officedocument.presentationml.slideLayout+xml"/>
  <Override PartName="/ppt/slides/slide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74" r:id="rId3"/>
    <p:sldMasterId id="2147483686" r:id="rId4"/>
  </p:sldMasterIdLst>
  <p:notesMasterIdLst>
    <p:notesMasterId r:id="rId33"/>
  </p:notesMasterIdLst>
  <p:sldIdLst>
    <p:sldId id="406" r:id="rId5"/>
    <p:sldId id="390" r:id="rId6"/>
    <p:sldId id="379" r:id="rId7"/>
    <p:sldId id="377" r:id="rId8"/>
    <p:sldId id="380" r:id="rId9"/>
    <p:sldId id="271" r:id="rId10"/>
    <p:sldId id="365" r:id="rId11"/>
    <p:sldId id="371" r:id="rId12"/>
    <p:sldId id="391" r:id="rId13"/>
    <p:sldId id="373" r:id="rId14"/>
    <p:sldId id="405" r:id="rId15"/>
    <p:sldId id="401" r:id="rId16"/>
    <p:sldId id="375" r:id="rId17"/>
    <p:sldId id="392" r:id="rId18"/>
    <p:sldId id="343" r:id="rId19"/>
    <p:sldId id="393" r:id="rId20"/>
    <p:sldId id="394" r:id="rId21"/>
    <p:sldId id="400" r:id="rId22"/>
    <p:sldId id="402" r:id="rId23"/>
    <p:sldId id="407" r:id="rId24"/>
    <p:sldId id="395" r:id="rId25"/>
    <p:sldId id="366" r:id="rId26"/>
    <p:sldId id="397" r:id="rId27"/>
    <p:sldId id="398" r:id="rId28"/>
    <p:sldId id="363" r:id="rId29"/>
    <p:sldId id="403" r:id="rId30"/>
    <p:sldId id="399" r:id="rId31"/>
    <p:sldId id="404" r:id="rId32"/>
  </p:sldIdLst>
  <p:sldSz cx="9144000" cy="6858000" type="screen4x3"/>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463" autoAdjust="0"/>
    <p:restoredTop sz="94660"/>
  </p:normalViewPr>
  <p:slideViewPr>
    <p:cSldViewPr>
      <p:cViewPr>
        <p:scale>
          <a:sx n="51" d="100"/>
          <a:sy n="51" d="100"/>
        </p:scale>
        <p:origin x="-1932" y="-456"/>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636"/>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DD7E588-6938-4CEA-A863-3BB69A0B020C}" type="datetimeFigureOut">
              <a:rPr lang="es-ES" smtClean="0"/>
              <a:pPr/>
              <a:t>06/03/2017</a:t>
            </a:fld>
            <a:endParaRPr lang="es-ES"/>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S"/>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520744D-E0C0-40E6-8ECB-B9BBBE7ABD3F}" type="slidenum">
              <a:rPr lang="es-ES" smtClean="0"/>
              <a:pPr/>
              <a:t>‹Nº›</a:t>
            </a:fld>
            <a:endParaRPr lang="es-ES"/>
          </a:p>
        </p:txBody>
      </p:sp>
    </p:spTree>
    <p:extLst>
      <p:ext uri="{BB962C8B-B14F-4D97-AF65-F5344CB8AC3E}">
        <p14:creationId xmlns:p14="http://schemas.microsoft.com/office/powerpoint/2010/main" xmlns="" val="29019523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003786" y="695135"/>
            <a:ext cx="4848992" cy="3428150"/>
          </a:xfrm>
          <a:solidFill>
            <a:srgbClr val="4F81BD"/>
          </a:solidFill>
          <a:ln w="25557">
            <a:solidFill>
              <a:srgbClr val="385D8A"/>
            </a:solidFill>
            <a:prstDash val="solid"/>
          </a:ln>
        </p:spPr>
      </p:sp>
      <p:sp>
        <p:nvSpPr>
          <p:cNvPr id="3" name="2 Marcador de notas"/>
          <p:cNvSpPr txBox="1">
            <a:spLocks noGrp="1"/>
          </p:cNvSpPr>
          <p:nvPr>
            <p:ph type="body" sz="quarter" idx="1"/>
          </p:nvPr>
        </p:nvSpPr>
        <p:spPr>
          <a:xfrm>
            <a:off x="685828" y="4343324"/>
            <a:ext cx="5486309" cy="4114871"/>
          </a:xfrm>
        </p:spPr>
        <p:txBody>
          <a:bodyPr/>
          <a:lstStyle/>
          <a:p>
            <a:endParaRPr lang="es-ES"/>
          </a:p>
        </p:txBody>
      </p:sp>
    </p:spTree>
    <p:extLst>
      <p:ext uri="{BB962C8B-B14F-4D97-AF65-F5344CB8AC3E}">
        <p14:creationId xmlns:p14="http://schemas.microsoft.com/office/powerpoint/2010/main" xmlns="" val="11108109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solidFill>
            <a:srgbClr val="4F81BD"/>
          </a:solidFill>
          <a:ln w="25557">
            <a:solidFill>
              <a:srgbClr val="385D8A"/>
            </a:solidFill>
            <a:prstDash val="solid"/>
          </a:ln>
        </p:spPr>
      </p:sp>
      <p:sp>
        <p:nvSpPr>
          <p:cNvPr id="3" name="2 Marcador de notas"/>
          <p:cNvSpPr txBox="1">
            <a:spLocks noGrp="1"/>
          </p:cNvSpPr>
          <p:nvPr>
            <p:ph type="body" sz="quarter" idx="1"/>
          </p:nvPr>
        </p:nvSpPr>
        <p:spPr>
          <a:xfrm>
            <a:off x="685828" y="4343324"/>
            <a:ext cx="5486309" cy="4114871"/>
          </a:xfrm>
        </p:spPr>
        <p:txBody>
          <a:bodyPr/>
          <a:lstStyle/>
          <a:p>
            <a:endParaRPr lang="es-ES"/>
          </a:p>
        </p:txBody>
      </p:sp>
    </p:spTree>
    <p:extLst>
      <p:ext uri="{BB962C8B-B14F-4D97-AF65-F5344CB8AC3E}">
        <p14:creationId xmlns:p14="http://schemas.microsoft.com/office/powerpoint/2010/main" xmlns="" val="35115130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algn="r" hangingPunct="0">
              <a:defRPr sz="1800" b="0" i="0" u="none" strike="noStrike" kern="0" cap="none" spc="0" baseline="0">
                <a:solidFill>
                  <a:srgbClr val="000000"/>
                </a:solidFill>
                <a:uFillTx/>
              </a:defRPr>
            </a:pPr>
            <a:fld id="{1D00DCB8-C957-47F4-B0CB-CE8D75556513}" type="slidenum">
              <a:rPr lang="es-ES" kern="0" smtClean="0">
                <a:solidFill>
                  <a:srgbClr val="000000"/>
                </a:solidFill>
              </a:rPr>
              <a:pPr algn="r" hangingPunct="0">
                <a:defRPr sz="1800" b="0" i="0" u="none" strike="noStrike" kern="0" cap="none" spc="0" baseline="0">
                  <a:solidFill>
                    <a:srgbClr val="000000"/>
                  </a:solidFill>
                  <a:uFillTx/>
                </a:defRPr>
              </a:pPr>
              <a:t>16</a:t>
            </a:fld>
            <a:endParaRPr lang="es-ES" sz="1400" kern="0" smtClean="0">
              <a:solidFill>
                <a:srgbClr val="000000"/>
              </a:solidFill>
              <a:latin typeface="Times New Roman" pitchFamily="18"/>
              <a:ea typeface="Lucida Sans Unicode" pitchFamily="2"/>
              <a:cs typeface="Tahoma" pitchFamily="2"/>
            </a:endParaRPr>
          </a:p>
        </p:txBody>
      </p:sp>
      <p:sp>
        <p:nvSpPr>
          <p:cNvPr id="3" name="1 Marcador de imagen de diapositiva"/>
          <p:cNvSpPr>
            <a:spLocks noGrp="1" noRot="1" noChangeAspect="1"/>
          </p:cNvSpPr>
          <p:nvPr>
            <p:ph type="sldImg"/>
          </p:nvPr>
        </p:nvSpPr>
        <p:spPr>
          <a:xfrm>
            <a:off x="1144588" y="695325"/>
            <a:ext cx="4568825" cy="3427413"/>
          </a:xfrm>
          <a:solidFill>
            <a:srgbClr val="5B9BD5"/>
          </a:solidFill>
          <a:ln w="25402">
            <a:solidFill>
              <a:srgbClr val="41719C"/>
            </a:solidFill>
            <a:prstDash val="solid"/>
          </a:ln>
        </p:spPr>
      </p:sp>
      <p:sp>
        <p:nvSpPr>
          <p:cNvPr id="4" name="2 Marcador de notas"/>
          <p:cNvSpPr txBox="1">
            <a:spLocks noGrp="1"/>
          </p:cNvSpPr>
          <p:nvPr>
            <p:ph type="body" sz="quarter" idx="1"/>
          </p:nvPr>
        </p:nvSpPr>
        <p:spPr>
          <a:xfrm>
            <a:off x="685800" y="4343400"/>
            <a:ext cx="5485677" cy="4114443"/>
          </a:xfrm>
        </p:spPr>
        <p:txBody>
          <a:bodyPr lIns="90004" tIns="44997" rIns="90004" bIns="44997"/>
          <a:lstStyle/>
          <a:p>
            <a:endParaRPr lang="es-ES"/>
          </a:p>
        </p:txBody>
      </p:sp>
    </p:spTree>
    <p:extLst>
      <p:ext uri="{BB962C8B-B14F-4D97-AF65-F5344CB8AC3E}">
        <p14:creationId xmlns:p14="http://schemas.microsoft.com/office/powerpoint/2010/main" xmlns="" val="14908431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144588" y="695325"/>
            <a:ext cx="4568825" cy="3427413"/>
          </a:xfrm>
          <a:solidFill>
            <a:srgbClr val="4F81BD"/>
          </a:solidFill>
          <a:ln w="25402">
            <a:solidFill>
              <a:srgbClr val="385D8A"/>
            </a:solidFill>
            <a:prstDash val="solid"/>
          </a:ln>
        </p:spPr>
      </p:sp>
      <p:sp>
        <p:nvSpPr>
          <p:cNvPr id="3" name="2 Marcador de notas"/>
          <p:cNvSpPr txBox="1">
            <a:spLocks noGrp="1"/>
          </p:cNvSpPr>
          <p:nvPr>
            <p:ph type="body" sz="quarter" idx="1"/>
          </p:nvPr>
        </p:nvSpPr>
        <p:spPr>
          <a:xfrm>
            <a:off x="685800" y="4343400"/>
            <a:ext cx="5486043" cy="4114800"/>
          </a:xfrm>
        </p:spPr>
        <p:txBody>
          <a:bodyPr/>
          <a:lstStyle/>
          <a:p>
            <a:endParaRPr lang="es-ES"/>
          </a:p>
        </p:txBody>
      </p:sp>
    </p:spTree>
    <p:extLst>
      <p:ext uri="{BB962C8B-B14F-4D97-AF65-F5344CB8AC3E}">
        <p14:creationId xmlns:p14="http://schemas.microsoft.com/office/powerpoint/2010/main" xmlns="" val="25128736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144588" y="695325"/>
            <a:ext cx="4568825" cy="3427413"/>
          </a:xfrm>
          <a:solidFill>
            <a:srgbClr val="4F81BD"/>
          </a:solidFill>
          <a:ln w="25402">
            <a:solidFill>
              <a:srgbClr val="385D8A"/>
            </a:solidFill>
            <a:prstDash val="solid"/>
          </a:ln>
        </p:spPr>
      </p:sp>
      <p:sp>
        <p:nvSpPr>
          <p:cNvPr id="3" name="2 Marcador de notas"/>
          <p:cNvSpPr txBox="1">
            <a:spLocks noGrp="1"/>
          </p:cNvSpPr>
          <p:nvPr>
            <p:ph type="body" sz="quarter" idx="1"/>
          </p:nvPr>
        </p:nvSpPr>
        <p:spPr>
          <a:xfrm>
            <a:off x="685800" y="4343400"/>
            <a:ext cx="5486043" cy="4114800"/>
          </a:xfrm>
        </p:spPr>
        <p:txBody>
          <a:bodyPr/>
          <a:lstStyle/>
          <a:p>
            <a:endParaRPr lang="es-ES"/>
          </a:p>
        </p:txBody>
      </p:sp>
    </p:spTree>
    <p:extLst>
      <p:ext uri="{BB962C8B-B14F-4D97-AF65-F5344CB8AC3E}">
        <p14:creationId xmlns:p14="http://schemas.microsoft.com/office/powerpoint/2010/main" xmlns="" val="2590104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S"/>
          </a:p>
        </p:txBody>
      </p:sp>
      <p:sp>
        <p:nvSpPr>
          <p:cNvPr id="4" name="3 Marcador de fecha"/>
          <p:cNvSpPr>
            <a:spLocks noGrp="1"/>
          </p:cNvSpPr>
          <p:nvPr>
            <p:ph type="dt" sz="half" idx="10"/>
          </p:nvPr>
        </p:nvSpPr>
        <p:spPr/>
        <p:txBody>
          <a:bodyPr/>
          <a:lstStyle/>
          <a:p>
            <a:fld id="{EE2DFE3E-87E9-4172-BDA5-93AA04FBA811}" type="datetimeFigureOut">
              <a:rPr lang="es-ES" smtClean="0"/>
              <a:pPr/>
              <a:t>06/03/2017</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7B40C98C-5006-42A8-880C-1F71C44C5510}" type="slidenum">
              <a:rPr lang="es-ES" smtClean="0"/>
              <a:pPr/>
              <a:t>‹Nº›</a:t>
            </a:fld>
            <a:endParaRPr lang="es-E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EE2DFE3E-87E9-4172-BDA5-93AA04FBA811}" type="datetimeFigureOut">
              <a:rPr lang="es-ES" smtClean="0"/>
              <a:pPr/>
              <a:t>06/03/2017</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7B40C98C-5006-42A8-880C-1F71C44C5510}" type="slidenum">
              <a:rPr lang="es-ES" smtClean="0"/>
              <a:pPr/>
              <a:t>‹Nº›</a:t>
            </a:fld>
            <a:endParaRPr lang="es-E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EE2DFE3E-87E9-4172-BDA5-93AA04FBA811}" type="datetimeFigureOut">
              <a:rPr lang="es-ES" smtClean="0"/>
              <a:pPr/>
              <a:t>06/03/2017</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7B40C98C-5006-42A8-880C-1F71C44C5510}" type="slidenum">
              <a:rPr lang="es-ES" smtClean="0"/>
              <a:pPr/>
              <a:t>‹Nº›</a:t>
            </a:fld>
            <a:endParaRPr lang="es-E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1_En blanco">
    <p:spTree>
      <p:nvGrpSpPr>
        <p:cNvPr id="1" name=""/>
        <p:cNvGrpSpPr/>
        <p:nvPr/>
      </p:nvGrpSpPr>
      <p:grpSpPr>
        <a:xfrm>
          <a:off x="0" y="0"/>
          <a:ext cx="0" cy="0"/>
          <a:chOff x="0" y="0"/>
          <a:chExt cx="0" cy="0"/>
        </a:xfrm>
      </p:grpSpPr>
      <p:sp>
        <p:nvSpPr>
          <p:cNvPr id="2" name="1 Marcador de fecha"/>
          <p:cNvSpPr txBox="1">
            <a:spLocks noGrp="1"/>
          </p:cNvSpPr>
          <p:nvPr>
            <p:ph type="dt" sz="half" idx="7"/>
          </p:nvPr>
        </p:nvSpPr>
        <p:spPr/>
        <p:txBody>
          <a:bodyPr/>
          <a:lstStyle>
            <a:lvl1pPr>
              <a:defRPr/>
            </a:lvl1pPr>
          </a:lstStyle>
          <a:p>
            <a:pPr lvl="0"/>
            <a:fld id="{72CFF5E4-E107-499A-971F-410EF1C94F43}" type="datetime1">
              <a:rPr lang="es-ES"/>
              <a:pPr lvl="0"/>
              <a:t>06/03/2017</a:t>
            </a:fld>
            <a:endParaRPr lang="es-ES"/>
          </a:p>
        </p:txBody>
      </p:sp>
      <p:sp>
        <p:nvSpPr>
          <p:cNvPr id="3" name="2 Marcador de pie de página"/>
          <p:cNvSpPr txBox="1">
            <a:spLocks noGrp="1"/>
          </p:cNvSpPr>
          <p:nvPr>
            <p:ph type="ftr" sz="quarter" idx="9"/>
          </p:nvPr>
        </p:nvSpPr>
        <p:spPr/>
        <p:txBody>
          <a:bodyPr/>
          <a:lstStyle>
            <a:lvl1pPr>
              <a:defRPr/>
            </a:lvl1pPr>
          </a:lstStyle>
          <a:p>
            <a:pPr lvl="0"/>
            <a:endParaRPr lang="es-ES"/>
          </a:p>
        </p:txBody>
      </p:sp>
      <p:sp>
        <p:nvSpPr>
          <p:cNvPr id="4" name="3 Marcador de número de diapositiva"/>
          <p:cNvSpPr txBox="1">
            <a:spLocks noGrp="1"/>
          </p:cNvSpPr>
          <p:nvPr>
            <p:ph type="sldNum" sz="quarter" idx="8"/>
          </p:nvPr>
        </p:nvSpPr>
        <p:spPr/>
        <p:txBody>
          <a:bodyPr/>
          <a:lstStyle>
            <a:lvl1pPr>
              <a:defRPr/>
            </a:lvl1pPr>
          </a:lstStyle>
          <a:p>
            <a:pPr lvl="0"/>
            <a:fld id="{02937114-9F89-4F2D-97EC-425489D8DE53}" type="slidenum">
              <a:rPr/>
              <a:pPr lvl="0"/>
              <a:t>‹Nº›</a:t>
            </a:fld>
            <a:endParaRPr lang="es-ES"/>
          </a:p>
        </p:txBody>
      </p:sp>
      <p:sp>
        <p:nvSpPr>
          <p:cNvPr id="5" name="4 Título"/>
          <p:cNvSpPr txBox="1">
            <a:spLocks noGrp="1"/>
          </p:cNvSpPr>
          <p:nvPr>
            <p:ph type="title" idx="4294967295"/>
          </p:nvPr>
        </p:nvSpPr>
        <p:spPr/>
        <p:txBody>
          <a:bodyPr/>
          <a:lstStyle>
            <a:lvl1pPr>
              <a:defRPr/>
            </a:lvl1pPr>
          </a:lstStyle>
          <a:p>
            <a:pPr lvl="0"/>
            <a:endParaRPr lang="es-ES"/>
          </a:p>
        </p:txBody>
      </p:sp>
      <p:sp>
        <p:nvSpPr>
          <p:cNvPr id="6" name="5 Marcador de texto"/>
          <p:cNvSpPr txBox="1">
            <a:spLocks noGrp="1"/>
          </p:cNvSpPr>
          <p:nvPr>
            <p:ph type="body" idx="4294967295"/>
          </p:nvPr>
        </p:nvSpPr>
        <p:spPr/>
        <p:txBody>
          <a:bodyPr/>
          <a:lstStyle>
            <a:lvl1pPr hangingPunct="0">
              <a:defRPr>
                <a:latin typeface="Arial" pitchFamily="18"/>
              </a:defRPr>
            </a:lvl1pPr>
          </a:lstStyle>
          <a:p>
            <a:pPr lvl="0"/>
            <a:endParaRPr lang="es-ES"/>
          </a:p>
        </p:txBody>
      </p:sp>
    </p:spTree>
  </p:cSld>
  <p:clrMapOvr>
    <a:masterClrMapping/>
  </p:clrMapOvr>
  <p:transition/>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txBox="1">
            <a:spLocks noGrp="1"/>
          </p:cNvSpPr>
          <p:nvPr>
            <p:ph type="ctrTitle"/>
          </p:nvPr>
        </p:nvSpPr>
        <p:spPr>
          <a:xfrm>
            <a:off x="685800" y="2130423"/>
            <a:ext cx="7772400" cy="1470026"/>
          </a:xfrm>
        </p:spPr>
        <p:txBody>
          <a:bodyPr/>
          <a:lstStyle>
            <a:lvl1pPr>
              <a:defRPr/>
            </a:lvl1pPr>
          </a:lstStyle>
          <a:p>
            <a:pPr lvl="0"/>
            <a:r>
              <a:rPr lang="es-ES"/>
              <a:t>Haga clic para modificar el estilo de título del patrón</a:t>
            </a:r>
          </a:p>
        </p:txBody>
      </p:sp>
      <p:sp>
        <p:nvSpPr>
          <p:cNvPr id="3" name="2 Subtítulo"/>
          <p:cNvSpPr txBox="1">
            <a:spLocks noGrp="1"/>
          </p:cNvSpPr>
          <p:nvPr>
            <p:ph type="subTitle" idx="1"/>
          </p:nvPr>
        </p:nvSpPr>
        <p:spPr>
          <a:xfrm>
            <a:off x="1371600" y="3886200"/>
            <a:ext cx="6400800" cy="1752603"/>
          </a:xfrm>
        </p:spPr>
        <p:txBody>
          <a:bodyPr anchorCtr="1"/>
          <a:lstStyle>
            <a:lvl1pPr marL="0" indent="0" algn="ctr">
              <a:buNone/>
              <a:defRPr>
                <a:solidFill>
                  <a:srgbClr val="898989"/>
                </a:solidFill>
              </a:defRPr>
            </a:lvl1pPr>
          </a:lstStyle>
          <a:p>
            <a:pPr lvl="0"/>
            <a:r>
              <a:rPr lang="es-ES"/>
              <a:t>Haga clic para modificar el estilo de subtítulo del patrón</a:t>
            </a:r>
          </a:p>
        </p:txBody>
      </p:sp>
      <p:sp>
        <p:nvSpPr>
          <p:cNvPr id="4" name="3 Marcador de fecha"/>
          <p:cNvSpPr txBox="1">
            <a:spLocks noGrp="1"/>
          </p:cNvSpPr>
          <p:nvPr>
            <p:ph type="dt" sz="half" idx="7"/>
          </p:nvPr>
        </p:nvSpPr>
        <p:spPr/>
        <p:txBody>
          <a:bodyPr/>
          <a:lstStyle>
            <a:lvl1pPr>
              <a:defRPr/>
            </a:lvl1pPr>
          </a:lstStyle>
          <a:p>
            <a:fld id="{A829F182-D67F-438B-9151-F65B046711CC}" type="datetime1">
              <a:rPr lang="es-ES"/>
              <a:pPr/>
              <a:t>06/03/2017</a:t>
            </a:fld>
            <a:endParaRPr/>
          </a:p>
        </p:txBody>
      </p:sp>
      <p:sp>
        <p:nvSpPr>
          <p:cNvPr id="5" name="4 Marcador de pie de página"/>
          <p:cNvSpPr txBox="1">
            <a:spLocks noGrp="1"/>
          </p:cNvSpPr>
          <p:nvPr>
            <p:ph type="ftr" sz="quarter" idx="9"/>
          </p:nvPr>
        </p:nvSpPr>
        <p:spPr/>
        <p:txBody>
          <a:bodyPr/>
          <a:lstStyle>
            <a:lvl1pPr>
              <a:defRPr/>
            </a:lvl1pPr>
          </a:lstStyle>
          <a:p>
            <a:endParaRPr/>
          </a:p>
        </p:txBody>
      </p:sp>
      <p:sp>
        <p:nvSpPr>
          <p:cNvPr id="6" name="5 Marcador de número de diapositiva"/>
          <p:cNvSpPr txBox="1">
            <a:spLocks noGrp="1"/>
          </p:cNvSpPr>
          <p:nvPr>
            <p:ph type="sldNum" sz="quarter" idx="8"/>
          </p:nvPr>
        </p:nvSpPr>
        <p:spPr/>
        <p:txBody>
          <a:bodyPr/>
          <a:lstStyle>
            <a:lvl1pPr>
              <a:defRPr/>
            </a:lvl1pPr>
          </a:lstStyle>
          <a:p>
            <a:fld id="{3FE509E1-3AE4-4F27-B32F-9BC644972CAF}" type="slidenum">
              <a:rPr/>
              <a:pPr/>
              <a:t>‹Nº›</a:t>
            </a:fld>
            <a:endParaRPr/>
          </a:p>
        </p:txBody>
      </p:sp>
    </p:spTree>
    <p:extLst>
      <p:ext uri="{BB962C8B-B14F-4D97-AF65-F5344CB8AC3E}">
        <p14:creationId xmlns:p14="http://schemas.microsoft.com/office/powerpoint/2010/main" xmlns="" val="2407078376"/>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txBox="1">
            <a:spLocks noGrp="1"/>
          </p:cNvSpPr>
          <p:nvPr>
            <p:ph type="title"/>
          </p:nvPr>
        </p:nvSpPr>
        <p:spPr/>
        <p:txBody>
          <a:bodyPr/>
          <a:lstStyle>
            <a:lvl1pPr>
              <a:defRPr/>
            </a:lvl1pPr>
          </a:lstStyle>
          <a:p>
            <a:pPr lvl="0"/>
            <a:r>
              <a:rPr lang="es-ES"/>
              <a:t>Haga clic para modificar el estilo de título del patrón</a:t>
            </a:r>
          </a:p>
        </p:txBody>
      </p:sp>
      <p:sp>
        <p:nvSpPr>
          <p:cNvPr id="3" name="2 Marcador de contenido"/>
          <p:cNvSpPr txBox="1">
            <a:spLocks noGrp="1"/>
          </p:cNvSpPr>
          <p:nvPr>
            <p:ph idx="1"/>
          </p:nvPr>
        </p:nvSpPr>
        <p:spPr/>
        <p:txBody>
          <a:bodyPr/>
          <a:lstStyle>
            <a:lvl1pPr>
              <a:defRPr/>
            </a:lvl1pPr>
            <a:lvl2pPr>
              <a:defRPr/>
            </a:lvl2pPr>
            <a:lvl3pPr>
              <a:defRPr/>
            </a:lvl3pPr>
            <a:lvl4pPr>
              <a:defRPr/>
            </a:lvl4pPr>
            <a:lvl5pPr>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txBox="1">
            <a:spLocks noGrp="1"/>
          </p:cNvSpPr>
          <p:nvPr>
            <p:ph type="dt" sz="half" idx="7"/>
          </p:nvPr>
        </p:nvSpPr>
        <p:spPr/>
        <p:txBody>
          <a:bodyPr/>
          <a:lstStyle>
            <a:lvl1pPr>
              <a:defRPr/>
            </a:lvl1pPr>
          </a:lstStyle>
          <a:p>
            <a:fld id="{AAB90EC1-3EED-45D1-BA7D-70D0CF772EA7}" type="datetime1">
              <a:rPr lang="es-ES"/>
              <a:pPr/>
              <a:t>06/03/2017</a:t>
            </a:fld>
            <a:endParaRPr/>
          </a:p>
        </p:txBody>
      </p:sp>
      <p:sp>
        <p:nvSpPr>
          <p:cNvPr id="5" name="4 Marcador de pie de página"/>
          <p:cNvSpPr txBox="1">
            <a:spLocks noGrp="1"/>
          </p:cNvSpPr>
          <p:nvPr>
            <p:ph type="ftr" sz="quarter" idx="9"/>
          </p:nvPr>
        </p:nvSpPr>
        <p:spPr/>
        <p:txBody>
          <a:bodyPr/>
          <a:lstStyle>
            <a:lvl1pPr>
              <a:defRPr/>
            </a:lvl1pPr>
          </a:lstStyle>
          <a:p>
            <a:endParaRPr/>
          </a:p>
        </p:txBody>
      </p:sp>
      <p:sp>
        <p:nvSpPr>
          <p:cNvPr id="6" name="5 Marcador de número de diapositiva"/>
          <p:cNvSpPr txBox="1">
            <a:spLocks noGrp="1"/>
          </p:cNvSpPr>
          <p:nvPr>
            <p:ph type="sldNum" sz="quarter" idx="8"/>
          </p:nvPr>
        </p:nvSpPr>
        <p:spPr/>
        <p:txBody>
          <a:bodyPr/>
          <a:lstStyle>
            <a:lvl1pPr>
              <a:defRPr/>
            </a:lvl1pPr>
          </a:lstStyle>
          <a:p>
            <a:fld id="{9E9478D7-8276-44D4-AC76-AC3AD0ED3222}" type="slidenum">
              <a:rPr/>
              <a:pPr/>
              <a:t>‹Nº›</a:t>
            </a:fld>
            <a:endParaRPr/>
          </a:p>
        </p:txBody>
      </p:sp>
    </p:spTree>
    <p:extLst>
      <p:ext uri="{BB962C8B-B14F-4D97-AF65-F5344CB8AC3E}">
        <p14:creationId xmlns:p14="http://schemas.microsoft.com/office/powerpoint/2010/main" xmlns="" val="3818805311"/>
      </p:ext>
    </p:extLst>
  </p:cSld>
  <p:clrMapOvr>
    <a:masterClrMapping/>
  </p:clrMapOvr>
  <p:transition/>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txBox="1">
            <a:spLocks noGrp="1"/>
          </p:cNvSpPr>
          <p:nvPr>
            <p:ph type="title"/>
          </p:nvPr>
        </p:nvSpPr>
        <p:spPr>
          <a:xfrm>
            <a:off x="722311" y="4406895"/>
            <a:ext cx="7772400" cy="1362071"/>
          </a:xfrm>
        </p:spPr>
        <p:txBody>
          <a:bodyPr anchor="t"/>
          <a:lstStyle>
            <a:lvl1pPr>
              <a:defRPr sz="4000" b="1" cap="all"/>
            </a:lvl1pPr>
          </a:lstStyle>
          <a:p>
            <a:pPr lvl="0"/>
            <a:r>
              <a:rPr lang="es-ES"/>
              <a:t>Haga clic para modificar el estilo de título del patrón</a:t>
            </a:r>
          </a:p>
        </p:txBody>
      </p:sp>
      <p:sp>
        <p:nvSpPr>
          <p:cNvPr id="3" name="2 Marcador de texto"/>
          <p:cNvSpPr txBox="1">
            <a:spLocks noGrp="1"/>
          </p:cNvSpPr>
          <p:nvPr>
            <p:ph type="body" idx="1"/>
          </p:nvPr>
        </p:nvSpPr>
        <p:spPr>
          <a:xfrm>
            <a:off x="722311" y="2906713"/>
            <a:ext cx="7772400" cy="1500182"/>
          </a:xfrm>
        </p:spPr>
        <p:txBody>
          <a:bodyPr anchor="b"/>
          <a:lstStyle>
            <a:lvl1pPr marL="0" indent="0">
              <a:buNone/>
              <a:defRPr sz="2000">
                <a:solidFill>
                  <a:srgbClr val="898989"/>
                </a:solidFill>
              </a:defRPr>
            </a:lvl1pPr>
          </a:lstStyle>
          <a:p>
            <a:pPr lvl="0"/>
            <a:r>
              <a:rPr lang="es-ES"/>
              <a:t>Haga clic para modificar el estilo de texto del patrón</a:t>
            </a:r>
          </a:p>
        </p:txBody>
      </p:sp>
      <p:sp>
        <p:nvSpPr>
          <p:cNvPr id="4" name="3 Marcador de fecha"/>
          <p:cNvSpPr txBox="1">
            <a:spLocks noGrp="1"/>
          </p:cNvSpPr>
          <p:nvPr>
            <p:ph type="dt" sz="half" idx="7"/>
          </p:nvPr>
        </p:nvSpPr>
        <p:spPr/>
        <p:txBody>
          <a:bodyPr/>
          <a:lstStyle>
            <a:lvl1pPr>
              <a:defRPr/>
            </a:lvl1pPr>
          </a:lstStyle>
          <a:p>
            <a:fld id="{0A4C8620-8910-4276-AC81-87381463905E}" type="datetime1">
              <a:rPr lang="es-ES"/>
              <a:pPr/>
              <a:t>06/03/2017</a:t>
            </a:fld>
            <a:endParaRPr/>
          </a:p>
        </p:txBody>
      </p:sp>
      <p:sp>
        <p:nvSpPr>
          <p:cNvPr id="5" name="4 Marcador de pie de página"/>
          <p:cNvSpPr txBox="1">
            <a:spLocks noGrp="1"/>
          </p:cNvSpPr>
          <p:nvPr>
            <p:ph type="ftr" sz="quarter" idx="9"/>
          </p:nvPr>
        </p:nvSpPr>
        <p:spPr/>
        <p:txBody>
          <a:bodyPr/>
          <a:lstStyle>
            <a:lvl1pPr>
              <a:defRPr/>
            </a:lvl1pPr>
          </a:lstStyle>
          <a:p>
            <a:endParaRPr/>
          </a:p>
        </p:txBody>
      </p:sp>
      <p:sp>
        <p:nvSpPr>
          <p:cNvPr id="6" name="5 Marcador de número de diapositiva"/>
          <p:cNvSpPr txBox="1">
            <a:spLocks noGrp="1"/>
          </p:cNvSpPr>
          <p:nvPr>
            <p:ph type="sldNum" sz="quarter" idx="8"/>
          </p:nvPr>
        </p:nvSpPr>
        <p:spPr/>
        <p:txBody>
          <a:bodyPr/>
          <a:lstStyle>
            <a:lvl1pPr>
              <a:defRPr/>
            </a:lvl1pPr>
          </a:lstStyle>
          <a:p>
            <a:fld id="{33AABB84-2AFA-48C0-8C20-F9394864A30C}" type="slidenum">
              <a:rPr/>
              <a:pPr/>
              <a:t>‹Nº›</a:t>
            </a:fld>
            <a:endParaRPr/>
          </a:p>
        </p:txBody>
      </p:sp>
    </p:spTree>
    <p:extLst>
      <p:ext uri="{BB962C8B-B14F-4D97-AF65-F5344CB8AC3E}">
        <p14:creationId xmlns:p14="http://schemas.microsoft.com/office/powerpoint/2010/main" xmlns="" val="4089520221"/>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txBox="1">
            <a:spLocks noGrp="1"/>
          </p:cNvSpPr>
          <p:nvPr>
            <p:ph type="title"/>
          </p:nvPr>
        </p:nvSpPr>
        <p:spPr/>
        <p:txBody>
          <a:bodyPr/>
          <a:lstStyle>
            <a:lvl1pPr>
              <a:defRPr/>
            </a:lvl1pPr>
          </a:lstStyle>
          <a:p>
            <a:pPr lvl="0"/>
            <a:r>
              <a:rPr lang="es-ES"/>
              <a:t>Haga clic para modificar el estilo de título del patrón</a:t>
            </a:r>
          </a:p>
        </p:txBody>
      </p:sp>
      <p:sp>
        <p:nvSpPr>
          <p:cNvPr id="3" name="2 Marcador de contenido"/>
          <p:cNvSpPr txBox="1">
            <a:spLocks noGrp="1"/>
          </p:cNvSpPr>
          <p:nvPr>
            <p:ph idx="1"/>
          </p:nvPr>
        </p:nvSpPr>
        <p:spPr>
          <a:xfrm>
            <a:off x="457200" y="1604964"/>
            <a:ext cx="4038603" cy="4525959"/>
          </a:xfrm>
        </p:spPr>
        <p:txBody>
          <a:bodyPr/>
          <a:lstStyle>
            <a:lvl1pPr>
              <a:defRPr sz="2800"/>
            </a:lvl1pPr>
            <a:lvl2pPr>
              <a:defRPr/>
            </a:lvl2pPr>
            <a:lvl3pPr>
              <a:defRPr/>
            </a:lvl3pPr>
            <a:lvl4pPr>
              <a:defRPr sz="1800"/>
            </a:lvl4pPr>
            <a:lvl5pPr>
              <a:defRPr sz="1800"/>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txBox="1">
            <a:spLocks noGrp="1"/>
          </p:cNvSpPr>
          <p:nvPr>
            <p:ph idx="2"/>
          </p:nvPr>
        </p:nvSpPr>
        <p:spPr>
          <a:xfrm>
            <a:off x="4648196" y="1604964"/>
            <a:ext cx="4038603" cy="4525959"/>
          </a:xfrm>
        </p:spPr>
        <p:txBody>
          <a:bodyPr/>
          <a:lstStyle>
            <a:lvl1pPr>
              <a:defRPr sz="2800"/>
            </a:lvl1pPr>
            <a:lvl2pPr>
              <a:defRPr/>
            </a:lvl2pPr>
            <a:lvl3pPr>
              <a:defRPr/>
            </a:lvl3pPr>
            <a:lvl4pPr>
              <a:defRPr sz="1800"/>
            </a:lvl4pPr>
            <a:lvl5pPr>
              <a:defRPr sz="1800"/>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fecha"/>
          <p:cNvSpPr txBox="1">
            <a:spLocks noGrp="1"/>
          </p:cNvSpPr>
          <p:nvPr>
            <p:ph type="dt" sz="half" idx="7"/>
          </p:nvPr>
        </p:nvSpPr>
        <p:spPr/>
        <p:txBody>
          <a:bodyPr/>
          <a:lstStyle>
            <a:lvl1pPr>
              <a:defRPr/>
            </a:lvl1pPr>
          </a:lstStyle>
          <a:p>
            <a:fld id="{277F0006-A5F0-4A20-9119-6AFD13D0EF00}" type="datetime1">
              <a:rPr lang="es-ES"/>
              <a:pPr/>
              <a:t>06/03/2017</a:t>
            </a:fld>
            <a:endParaRPr/>
          </a:p>
        </p:txBody>
      </p:sp>
      <p:sp>
        <p:nvSpPr>
          <p:cNvPr id="6" name="5 Marcador de pie de página"/>
          <p:cNvSpPr txBox="1">
            <a:spLocks noGrp="1"/>
          </p:cNvSpPr>
          <p:nvPr>
            <p:ph type="ftr" sz="quarter" idx="9"/>
          </p:nvPr>
        </p:nvSpPr>
        <p:spPr/>
        <p:txBody>
          <a:bodyPr/>
          <a:lstStyle>
            <a:lvl1pPr>
              <a:defRPr/>
            </a:lvl1pPr>
          </a:lstStyle>
          <a:p>
            <a:endParaRPr/>
          </a:p>
        </p:txBody>
      </p:sp>
      <p:sp>
        <p:nvSpPr>
          <p:cNvPr id="7" name="6 Marcador de número de diapositiva"/>
          <p:cNvSpPr txBox="1">
            <a:spLocks noGrp="1"/>
          </p:cNvSpPr>
          <p:nvPr>
            <p:ph type="sldNum" sz="quarter" idx="8"/>
          </p:nvPr>
        </p:nvSpPr>
        <p:spPr/>
        <p:txBody>
          <a:bodyPr/>
          <a:lstStyle>
            <a:lvl1pPr>
              <a:defRPr/>
            </a:lvl1pPr>
          </a:lstStyle>
          <a:p>
            <a:fld id="{AB125F66-6CCA-420D-9A20-C86C11DF67FD}" type="slidenum">
              <a:rPr/>
              <a:pPr/>
              <a:t>‹Nº›</a:t>
            </a:fld>
            <a:endParaRPr/>
          </a:p>
        </p:txBody>
      </p:sp>
    </p:spTree>
    <p:extLst>
      <p:ext uri="{BB962C8B-B14F-4D97-AF65-F5344CB8AC3E}">
        <p14:creationId xmlns:p14="http://schemas.microsoft.com/office/powerpoint/2010/main" xmlns="" val="1210946943"/>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txBox="1">
            <a:spLocks noGrp="1"/>
          </p:cNvSpPr>
          <p:nvPr>
            <p:ph type="title"/>
          </p:nvPr>
        </p:nvSpPr>
        <p:spPr>
          <a:xfrm>
            <a:off x="457200" y="274640"/>
            <a:ext cx="8229600" cy="1143000"/>
          </a:xfrm>
        </p:spPr>
        <p:txBody>
          <a:bodyPr/>
          <a:lstStyle>
            <a:lvl1pPr>
              <a:defRPr/>
            </a:lvl1pPr>
          </a:lstStyle>
          <a:p>
            <a:pPr lvl="0"/>
            <a:r>
              <a:rPr lang="es-ES"/>
              <a:t>Haga clic para modificar el estilo de título del patrón</a:t>
            </a:r>
          </a:p>
        </p:txBody>
      </p:sp>
      <p:sp>
        <p:nvSpPr>
          <p:cNvPr id="3" name="2 Marcador de texto"/>
          <p:cNvSpPr txBox="1">
            <a:spLocks noGrp="1"/>
          </p:cNvSpPr>
          <p:nvPr>
            <p:ph type="body" idx="1"/>
          </p:nvPr>
        </p:nvSpPr>
        <p:spPr>
          <a:xfrm>
            <a:off x="457200" y="1535113"/>
            <a:ext cx="4040184" cy="639759"/>
          </a:xfrm>
        </p:spPr>
        <p:txBody>
          <a:bodyPr anchor="b"/>
          <a:lstStyle>
            <a:lvl1pPr marL="0" indent="0">
              <a:buNone/>
              <a:defRPr sz="2400" b="1"/>
            </a:lvl1pPr>
          </a:lstStyle>
          <a:p>
            <a:pPr lvl="0"/>
            <a:r>
              <a:rPr lang="es-ES"/>
              <a:t>Haga clic para modificar el estilo de texto del patrón</a:t>
            </a:r>
          </a:p>
        </p:txBody>
      </p:sp>
      <p:sp>
        <p:nvSpPr>
          <p:cNvPr id="4" name="3 Marcador de contenido"/>
          <p:cNvSpPr txBox="1">
            <a:spLocks noGrp="1"/>
          </p:cNvSpPr>
          <p:nvPr>
            <p:ph idx="2"/>
          </p:nvPr>
        </p:nvSpPr>
        <p:spPr>
          <a:xfrm>
            <a:off x="457200" y="2174872"/>
            <a:ext cx="4040184" cy="3951286"/>
          </a:xfrm>
        </p:spPr>
        <p:txBody>
          <a:bodyPr/>
          <a:lstStyle>
            <a:lvl1pPr>
              <a:defRPr sz="2400"/>
            </a:lvl1pPr>
            <a:lvl2pPr>
              <a:defRPr sz="2000"/>
            </a:lvl2pPr>
            <a:lvl3pPr>
              <a:defRPr sz="1800"/>
            </a:lvl3pPr>
            <a:lvl4pPr>
              <a:defRPr sz="1600"/>
            </a:lvl4pPr>
            <a:lvl5pPr>
              <a:defRPr sz="1600"/>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txBox="1">
            <a:spLocks noGrp="1"/>
          </p:cNvSpPr>
          <p:nvPr>
            <p:ph type="body" idx="3"/>
          </p:nvPr>
        </p:nvSpPr>
        <p:spPr>
          <a:xfrm>
            <a:off x="4645023" y="1535113"/>
            <a:ext cx="4041776" cy="639759"/>
          </a:xfrm>
        </p:spPr>
        <p:txBody>
          <a:bodyPr anchor="b"/>
          <a:lstStyle>
            <a:lvl1pPr marL="0" indent="0">
              <a:buNone/>
              <a:defRPr sz="2400" b="1"/>
            </a:lvl1pPr>
          </a:lstStyle>
          <a:p>
            <a:pPr lvl="0"/>
            <a:r>
              <a:rPr lang="es-ES"/>
              <a:t>Haga clic para modificar el estilo de texto del patrón</a:t>
            </a:r>
          </a:p>
        </p:txBody>
      </p:sp>
      <p:sp>
        <p:nvSpPr>
          <p:cNvPr id="6" name="5 Marcador de contenido"/>
          <p:cNvSpPr txBox="1">
            <a:spLocks noGrp="1"/>
          </p:cNvSpPr>
          <p:nvPr>
            <p:ph idx="4"/>
          </p:nvPr>
        </p:nvSpPr>
        <p:spPr>
          <a:xfrm>
            <a:off x="4645023" y="2174872"/>
            <a:ext cx="4041776" cy="3951286"/>
          </a:xfrm>
        </p:spPr>
        <p:txBody>
          <a:bodyPr/>
          <a:lstStyle>
            <a:lvl1pPr>
              <a:defRPr sz="2400"/>
            </a:lvl1pPr>
            <a:lvl2pPr>
              <a:defRPr sz="2000"/>
            </a:lvl2pPr>
            <a:lvl3pPr>
              <a:defRPr sz="1800"/>
            </a:lvl3pPr>
            <a:lvl4pPr>
              <a:defRPr sz="1600"/>
            </a:lvl4pPr>
            <a:lvl5pPr>
              <a:defRPr sz="1600"/>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6 Marcador de fecha"/>
          <p:cNvSpPr txBox="1">
            <a:spLocks noGrp="1"/>
          </p:cNvSpPr>
          <p:nvPr>
            <p:ph type="dt" sz="half" idx="7"/>
          </p:nvPr>
        </p:nvSpPr>
        <p:spPr/>
        <p:txBody>
          <a:bodyPr/>
          <a:lstStyle>
            <a:lvl1pPr>
              <a:defRPr/>
            </a:lvl1pPr>
          </a:lstStyle>
          <a:p>
            <a:fld id="{CBC9FF6A-186D-4DF8-9CF2-7047967A9118}" type="datetime1">
              <a:rPr lang="es-ES"/>
              <a:pPr/>
              <a:t>06/03/2017</a:t>
            </a:fld>
            <a:endParaRPr/>
          </a:p>
        </p:txBody>
      </p:sp>
      <p:sp>
        <p:nvSpPr>
          <p:cNvPr id="8" name="7 Marcador de pie de página"/>
          <p:cNvSpPr txBox="1">
            <a:spLocks noGrp="1"/>
          </p:cNvSpPr>
          <p:nvPr>
            <p:ph type="ftr" sz="quarter" idx="9"/>
          </p:nvPr>
        </p:nvSpPr>
        <p:spPr/>
        <p:txBody>
          <a:bodyPr/>
          <a:lstStyle>
            <a:lvl1pPr>
              <a:defRPr/>
            </a:lvl1pPr>
          </a:lstStyle>
          <a:p>
            <a:endParaRPr/>
          </a:p>
        </p:txBody>
      </p:sp>
      <p:sp>
        <p:nvSpPr>
          <p:cNvPr id="9" name="8 Marcador de número de diapositiva"/>
          <p:cNvSpPr txBox="1">
            <a:spLocks noGrp="1"/>
          </p:cNvSpPr>
          <p:nvPr>
            <p:ph type="sldNum" sz="quarter" idx="8"/>
          </p:nvPr>
        </p:nvSpPr>
        <p:spPr/>
        <p:txBody>
          <a:bodyPr/>
          <a:lstStyle>
            <a:lvl1pPr>
              <a:defRPr/>
            </a:lvl1pPr>
          </a:lstStyle>
          <a:p>
            <a:fld id="{DFFC8412-99F4-4363-B910-B447B22F04CF}" type="slidenum">
              <a:rPr/>
              <a:pPr/>
              <a:t>‹Nº›</a:t>
            </a:fld>
            <a:endParaRPr/>
          </a:p>
        </p:txBody>
      </p:sp>
    </p:spTree>
    <p:extLst>
      <p:ext uri="{BB962C8B-B14F-4D97-AF65-F5344CB8AC3E}">
        <p14:creationId xmlns:p14="http://schemas.microsoft.com/office/powerpoint/2010/main" xmlns="" val="3165454032"/>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txBox="1">
            <a:spLocks noGrp="1"/>
          </p:cNvSpPr>
          <p:nvPr>
            <p:ph type="title"/>
          </p:nvPr>
        </p:nvSpPr>
        <p:spPr/>
        <p:txBody>
          <a:bodyPr/>
          <a:lstStyle>
            <a:lvl1pPr>
              <a:defRPr/>
            </a:lvl1pPr>
          </a:lstStyle>
          <a:p>
            <a:pPr lvl="0"/>
            <a:r>
              <a:rPr lang="es-ES"/>
              <a:t>Haga clic para modificar el estilo de título del patrón</a:t>
            </a:r>
          </a:p>
        </p:txBody>
      </p:sp>
      <p:sp>
        <p:nvSpPr>
          <p:cNvPr id="3" name="2 Marcador de fecha"/>
          <p:cNvSpPr txBox="1">
            <a:spLocks noGrp="1"/>
          </p:cNvSpPr>
          <p:nvPr>
            <p:ph type="dt" sz="half" idx="7"/>
          </p:nvPr>
        </p:nvSpPr>
        <p:spPr/>
        <p:txBody>
          <a:bodyPr/>
          <a:lstStyle>
            <a:lvl1pPr>
              <a:defRPr/>
            </a:lvl1pPr>
          </a:lstStyle>
          <a:p>
            <a:fld id="{78FCEA7A-2037-4C8B-81D0-391BE2B41439}" type="datetime1">
              <a:rPr lang="es-ES"/>
              <a:pPr/>
              <a:t>06/03/2017</a:t>
            </a:fld>
            <a:endParaRPr/>
          </a:p>
        </p:txBody>
      </p:sp>
      <p:sp>
        <p:nvSpPr>
          <p:cNvPr id="4" name="3 Marcador de pie de página"/>
          <p:cNvSpPr txBox="1">
            <a:spLocks noGrp="1"/>
          </p:cNvSpPr>
          <p:nvPr>
            <p:ph type="ftr" sz="quarter" idx="9"/>
          </p:nvPr>
        </p:nvSpPr>
        <p:spPr/>
        <p:txBody>
          <a:bodyPr/>
          <a:lstStyle>
            <a:lvl1pPr>
              <a:defRPr/>
            </a:lvl1pPr>
          </a:lstStyle>
          <a:p>
            <a:endParaRPr/>
          </a:p>
        </p:txBody>
      </p:sp>
      <p:sp>
        <p:nvSpPr>
          <p:cNvPr id="5" name="4 Marcador de número de diapositiva"/>
          <p:cNvSpPr txBox="1">
            <a:spLocks noGrp="1"/>
          </p:cNvSpPr>
          <p:nvPr>
            <p:ph type="sldNum" sz="quarter" idx="8"/>
          </p:nvPr>
        </p:nvSpPr>
        <p:spPr/>
        <p:txBody>
          <a:bodyPr/>
          <a:lstStyle>
            <a:lvl1pPr>
              <a:defRPr/>
            </a:lvl1pPr>
          </a:lstStyle>
          <a:p>
            <a:fld id="{AA7DC136-083C-43EC-B102-97F130EEEAA6}" type="slidenum">
              <a:rPr/>
              <a:pPr/>
              <a:t>‹Nº›</a:t>
            </a:fld>
            <a:endParaRPr/>
          </a:p>
        </p:txBody>
      </p:sp>
    </p:spTree>
    <p:extLst>
      <p:ext uri="{BB962C8B-B14F-4D97-AF65-F5344CB8AC3E}">
        <p14:creationId xmlns:p14="http://schemas.microsoft.com/office/powerpoint/2010/main" xmlns="" val="3681919432"/>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txBox="1">
            <a:spLocks noGrp="1"/>
          </p:cNvSpPr>
          <p:nvPr>
            <p:ph type="dt" sz="half" idx="7"/>
          </p:nvPr>
        </p:nvSpPr>
        <p:spPr/>
        <p:txBody>
          <a:bodyPr/>
          <a:lstStyle>
            <a:lvl1pPr>
              <a:defRPr/>
            </a:lvl1pPr>
          </a:lstStyle>
          <a:p>
            <a:fld id="{13DD6BEB-54C0-4D48-BFFB-143690E6D7CB}" type="datetime1">
              <a:rPr lang="es-ES"/>
              <a:pPr/>
              <a:t>06/03/2017</a:t>
            </a:fld>
            <a:endParaRPr/>
          </a:p>
        </p:txBody>
      </p:sp>
      <p:sp>
        <p:nvSpPr>
          <p:cNvPr id="3" name="2 Marcador de pie de página"/>
          <p:cNvSpPr txBox="1">
            <a:spLocks noGrp="1"/>
          </p:cNvSpPr>
          <p:nvPr>
            <p:ph type="ftr" sz="quarter" idx="9"/>
          </p:nvPr>
        </p:nvSpPr>
        <p:spPr/>
        <p:txBody>
          <a:bodyPr/>
          <a:lstStyle>
            <a:lvl1pPr>
              <a:defRPr/>
            </a:lvl1pPr>
          </a:lstStyle>
          <a:p>
            <a:endParaRPr/>
          </a:p>
        </p:txBody>
      </p:sp>
      <p:sp>
        <p:nvSpPr>
          <p:cNvPr id="4" name="3 Marcador de número de diapositiva"/>
          <p:cNvSpPr txBox="1">
            <a:spLocks noGrp="1"/>
          </p:cNvSpPr>
          <p:nvPr>
            <p:ph type="sldNum" sz="quarter" idx="8"/>
          </p:nvPr>
        </p:nvSpPr>
        <p:spPr/>
        <p:txBody>
          <a:bodyPr/>
          <a:lstStyle>
            <a:lvl1pPr>
              <a:defRPr/>
            </a:lvl1pPr>
          </a:lstStyle>
          <a:p>
            <a:fld id="{80EC7312-37BB-4225-9782-B820F474DF70}" type="slidenum">
              <a:rPr/>
              <a:pPr/>
              <a:t>‹Nº›</a:t>
            </a:fld>
            <a:endParaRPr/>
          </a:p>
        </p:txBody>
      </p:sp>
    </p:spTree>
    <p:extLst>
      <p:ext uri="{BB962C8B-B14F-4D97-AF65-F5344CB8AC3E}">
        <p14:creationId xmlns:p14="http://schemas.microsoft.com/office/powerpoint/2010/main" xmlns="" val="2296866336"/>
      </p:ext>
    </p:extLst>
  </p:cSld>
  <p:clrMapOvr>
    <a:masterClrMapping/>
  </p:clrMapOvr>
  <p:transition/>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EE2DFE3E-87E9-4172-BDA5-93AA04FBA811}" type="datetimeFigureOut">
              <a:rPr lang="es-ES" smtClean="0"/>
              <a:pPr/>
              <a:t>06/03/2017</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7B40C98C-5006-42A8-880C-1F71C44C5510}" type="slidenum">
              <a:rPr lang="es-ES" smtClean="0"/>
              <a:pPr/>
              <a:t>‹Nº›</a:t>
            </a:fld>
            <a:endParaRPr lang="es-E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txBox="1">
            <a:spLocks noGrp="1"/>
          </p:cNvSpPr>
          <p:nvPr>
            <p:ph type="title"/>
          </p:nvPr>
        </p:nvSpPr>
        <p:spPr>
          <a:xfrm>
            <a:off x="457200" y="273048"/>
            <a:ext cx="3008311" cy="1162046"/>
          </a:xfrm>
        </p:spPr>
        <p:txBody>
          <a:bodyPr anchor="b"/>
          <a:lstStyle>
            <a:lvl1pPr>
              <a:defRPr sz="2000" b="1"/>
            </a:lvl1pPr>
          </a:lstStyle>
          <a:p>
            <a:pPr lvl="0"/>
            <a:r>
              <a:rPr lang="es-ES"/>
              <a:t>Haga clic para modificar el estilo de título del patrón</a:t>
            </a:r>
          </a:p>
        </p:txBody>
      </p:sp>
      <p:sp>
        <p:nvSpPr>
          <p:cNvPr id="3" name="2 Marcador de contenido"/>
          <p:cNvSpPr txBox="1">
            <a:spLocks noGrp="1"/>
          </p:cNvSpPr>
          <p:nvPr>
            <p:ph idx="1"/>
          </p:nvPr>
        </p:nvSpPr>
        <p:spPr>
          <a:xfrm>
            <a:off x="3575047" y="273048"/>
            <a:ext cx="5111752" cy="5853110"/>
          </a:xfrm>
        </p:spPr>
        <p:txBody>
          <a:bodyPr/>
          <a:lstStyle>
            <a:lvl1pPr>
              <a:defRPr/>
            </a:lvl1pPr>
            <a:lvl2pPr>
              <a:defRPr sz="2800"/>
            </a:lvl2pPr>
            <a:lvl3pPr>
              <a:defRPr sz="2400"/>
            </a:lvl3pPr>
            <a:lvl4pPr>
              <a:defRPr/>
            </a:lvl4pPr>
            <a:lvl5pPr>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txBox="1">
            <a:spLocks noGrp="1"/>
          </p:cNvSpPr>
          <p:nvPr>
            <p:ph type="body" idx="2"/>
          </p:nvPr>
        </p:nvSpPr>
        <p:spPr>
          <a:xfrm>
            <a:off x="457200" y="1435095"/>
            <a:ext cx="3008311" cy="4691064"/>
          </a:xfrm>
        </p:spPr>
        <p:txBody>
          <a:bodyPr/>
          <a:lstStyle>
            <a:lvl1pPr marL="0" indent="0">
              <a:buNone/>
              <a:defRPr sz="1400"/>
            </a:lvl1pPr>
          </a:lstStyle>
          <a:p>
            <a:pPr lvl="0"/>
            <a:r>
              <a:rPr lang="es-ES"/>
              <a:t>Haga clic para modificar el estilo de texto del patrón</a:t>
            </a:r>
          </a:p>
        </p:txBody>
      </p:sp>
      <p:sp>
        <p:nvSpPr>
          <p:cNvPr id="5" name="4 Marcador de fecha"/>
          <p:cNvSpPr txBox="1">
            <a:spLocks noGrp="1"/>
          </p:cNvSpPr>
          <p:nvPr>
            <p:ph type="dt" sz="half" idx="7"/>
          </p:nvPr>
        </p:nvSpPr>
        <p:spPr/>
        <p:txBody>
          <a:bodyPr/>
          <a:lstStyle>
            <a:lvl1pPr>
              <a:defRPr/>
            </a:lvl1pPr>
          </a:lstStyle>
          <a:p>
            <a:fld id="{5444F363-21B2-4463-87D5-063CCF4A7FFC}" type="datetime1">
              <a:rPr lang="es-ES"/>
              <a:pPr/>
              <a:t>06/03/2017</a:t>
            </a:fld>
            <a:endParaRPr/>
          </a:p>
        </p:txBody>
      </p:sp>
      <p:sp>
        <p:nvSpPr>
          <p:cNvPr id="6" name="5 Marcador de pie de página"/>
          <p:cNvSpPr txBox="1">
            <a:spLocks noGrp="1"/>
          </p:cNvSpPr>
          <p:nvPr>
            <p:ph type="ftr" sz="quarter" idx="9"/>
          </p:nvPr>
        </p:nvSpPr>
        <p:spPr/>
        <p:txBody>
          <a:bodyPr/>
          <a:lstStyle>
            <a:lvl1pPr>
              <a:defRPr/>
            </a:lvl1pPr>
          </a:lstStyle>
          <a:p>
            <a:endParaRPr/>
          </a:p>
        </p:txBody>
      </p:sp>
      <p:sp>
        <p:nvSpPr>
          <p:cNvPr id="7" name="6 Marcador de número de diapositiva"/>
          <p:cNvSpPr txBox="1">
            <a:spLocks noGrp="1"/>
          </p:cNvSpPr>
          <p:nvPr>
            <p:ph type="sldNum" sz="quarter" idx="8"/>
          </p:nvPr>
        </p:nvSpPr>
        <p:spPr/>
        <p:txBody>
          <a:bodyPr/>
          <a:lstStyle>
            <a:lvl1pPr>
              <a:defRPr/>
            </a:lvl1pPr>
          </a:lstStyle>
          <a:p>
            <a:fld id="{B86ED8BE-9B0B-4F11-AB94-C65D92969BA0}" type="slidenum">
              <a:rPr/>
              <a:pPr/>
              <a:t>‹Nº›</a:t>
            </a:fld>
            <a:endParaRPr/>
          </a:p>
        </p:txBody>
      </p:sp>
    </p:spTree>
    <p:extLst>
      <p:ext uri="{BB962C8B-B14F-4D97-AF65-F5344CB8AC3E}">
        <p14:creationId xmlns:p14="http://schemas.microsoft.com/office/powerpoint/2010/main" xmlns="" val="1897707793"/>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txBox="1">
            <a:spLocks noGrp="1"/>
          </p:cNvSpPr>
          <p:nvPr>
            <p:ph type="title"/>
          </p:nvPr>
        </p:nvSpPr>
        <p:spPr>
          <a:xfrm>
            <a:off x="1792288" y="4800600"/>
            <a:ext cx="5486400" cy="566735"/>
          </a:xfrm>
        </p:spPr>
        <p:txBody>
          <a:bodyPr anchor="b"/>
          <a:lstStyle>
            <a:lvl1pPr>
              <a:defRPr sz="2000" b="1"/>
            </a:lvl1pPr>
          </a:lstStyle>
          <a:p>
            <a:pPr lvl="0"/>
            <a:r>
              <a:rPr lang="es-ES"/>
              <a:t>Haga clic para modificar el estilo de título del patrón</a:t>
            </a:r>
          </a:p>
        </p:txBody>
      </p:sp>
      <p:sp>
        <p:nvSpPr>
          <p:cNvPr id="3" name="2 Marcador de posición de imagen"/>
          <p:cNvSpPr txBox="1">
            <a:spLocks noGrp="1"/>
          </p:cNvSpPr>
          <p:nvPr>
            <p:ph type="pic" idx="1"/>
          </p:nvPr>
        </p:nvSpPr>
        <p:spPr>
          <a:xfrm>
            <a:off x="1792288" y="612776"/>
            <a:ext cx="5486400" cy="4114800"/>
          </a:xfrm>
        </p:spPr>
        <p:txBody>
          <a:bodyPr/>
          <a:lstStyle>
            <a:lvl1pPr marL="0" indent="0">
              <a:buNone/>
              <a:defRPr/>
            </a:lvl1pPr>
          </a:lstStyle>
          <a:p>
            <a:pPr lvl="0"/>
            <a:endParaRPr lang="es-ES"/>
          </a:p>
        </p:txBody>
      </p:sp>
      <p:sp>
        <p:nvSpPr>
          <p:cNvPr id="4" name="3 Marcador de texto"/>
          <p:cNvSpPr txBox="1">
            <a:spLocks noGrp="1"/>
          </p:cNvSpPr>
          <p:nvPr>
            <p:ph type="body" idx="2"/>
          </p:nvPr>
        </p:nvSpPr>
        <p:spPr>
          <a:xfrm>
            <a:off x="1792288" y="5367335"/>
            <a:ext cx="5486400" cy="804864"/>
          </a:xfrm>
        </p:spPr>
        <p:txBody>
          <a:bodyPr/>
          <a:lstStyle>
            <a:lvl1pPr marL="0" indent="0">
              <a:buNone/>
              <a:defRPr sz="1400"/>
            </a:lvl1pPr>
          </a:lstStyle>
          <a:p>
            <a:pPr lvl="0"/>
            <a:r>
              <a:rPr lang="es-ES"/>
              <a:t>Haga clic para modificar el estilo de texto del patrón</a:t>
            </a:r>
          </a:p>
        </p:txBody>
      </p:sp>
      <p:sp>
        <p:nvSpPr>
          <p:cNvPr id="5" name="4 Marcador de fecha"/>
          <p:cNvSpPr txBox="1">
            <a:spLocks noGrp="1"/>
          </p:cNvSpPr>
          <p:nvPr>
            <p:ph type="dt" sz="half" idx="7"/>
          </p:nvPr>
        </p:nvSpPr>
        <p:spPr/>
        <p:txBody>
          <a:bodyPr/>
          <a:lstStyle>
            <a:lvl1pPr>
              <a:defRPr/>
            </a:lvl1pPr>
          </a:lstStyle>
          <a:p>
            <a:fld id="{AE7197B0-F5CE-4869-B60E-518A5D2738D2}" type="datetime1">
              <a:rPr lang="es-ES"/>
              <a:pPr/>
              <a:t>06/03/2017</a:t>
            </a:fld>
            <a:endParaRPr/>
          </a:p>
        </p:txBody>
      </p:sp>
      <p:sp>
        <p:nvSpPr>
          <p:cNvPr id="6" name="5 Marcador de pie de página"/>
          <p:cNvSpPr txBox="1">
            <a:spLocks noGrp="1"/>
          </p:cNvSpPr>
          <p:nvPr>
            <p:ph type="ftr" sz="quarter" idx="9"/>
          </p:nvPr>
        </p:nvSpPr>
        <p:spPr/>
        <p:txBody>
          <a:bodyPr/>
          <a:lstStyle>
            <a:lvl1pPr>
              <a:defRPr/>
            </a:lvl1pPr>
          </a:lstStyle>
          <a:p>
            <a:endParaRPr/>
          </a:p>
        </p:txBody>
      </p:sp>
      <p:sp>
        <p:nvSpPr>
          <p:cNvPr id="7" name="6 Marcador de número de diapositiva"/>
          <p:cNvSpPr txBox="1">
            <a:spLocks noGrp="1"/>
          </p:cNvSpPr>
          <p:nvPr>
            <p:ph type="sldNum" sz="quarter" idx="8"/>
          </p:nvPr>
        </p:nvSpPr>
        <p:spPr/>
        <p:txBody>
          <a:bodyPr/>
          <a:lstStyle>
            <a:lvl1pPr>
              <a:defRPr/>
            </a:lvl1pPr>
          </a:lstStyle>
          <a:p>
            <a:fld id="{5F720F39-5AAA-4D95-A004-3C31F45F320B}" type="slidenum">
              <a:rPr/>
              <a:pPr/>
              <a:t>‹Nº›</a:t>
            </a:fld>
            <a:endParaRPr/>
          </a:p>
        </p:txBody>
      </p:sp>
    </p:spTree>
    <p:extLst>
      <p:ext uri="{BB962C8B-B14F-4D97-AF65-F5344CB8AC3E}">
        <p14:creationId xmlns:p14="http://schemas.microsoft.com/office/powerpoint/2010/main" xmlns="" val="2550125459"/>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txBox="1">
            <a:spLocks noGrp="1"/>
          </p:cNvSpPr>
          <p:nvPr>
            <p:ph type="title"/>
          </p:nvPr>
        </p:nvSpPr>
        <p:spPr/>
        <p:txBody>
          <a:bodyPr/>
          <a:lstStyle>
            <a:lvl1pPr>
              <a:defRPr/>
            </a:lvl1pPr>
          </a:lstStyle>
          <a:p>
            <a:pPr lvl="0"/>
            <a:r>
              <a:rPr lang="es-ES"/>
              <a:t>Haga clic para modificar el estilo de título del patrón</a:t>
            </a:r>
          </a:p>
        </p:txBody>
      </p:sp>
      <p:sp>
        <p:nvSpPr>
          <p:cNvPr id="3" name="2 Marcador de texto vertical"/>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txBox="1">
            <a:spLocks noGrp="1"/>
          </p:cNvSpPr>
          <p:nvPr>
            <p:ph type="dt" sz="half" idx="7"/>
          </p:nvPr>
        </p:nvSpPr>
        <p:spPr/>
        <p:txBody>
          <a:bodyPr/>
          <a:lstStyle>
            <a:lvl1pPr>
              <a:defRPr/>
            </a:lvl1pPr>
          </a:lstStyle>
          <a:p>
            <a:fld id="{C9444D85-E9ED-4960-879B-B71A0EC82A20}" type="datetime1">
              <a:rPr lang="es-ES"/>
              <a:pPr/>
              <a:t>06/03/2017</a:t>
            </a:fld>
            <a:endParaRPr/>
          </a:p>
        </p:txBody>
      </p:sp>
      <p:sp>
        <p:nvSpPr>
          <p:cNvPr id="5" name="4 Marcador de pie de página"/>
          <p:cNvSpPr txBox="1">
            <a:spLocks noGrp="1"/>
          </p:cNvSpPr>
          <p:nvPr>
            <p:ph type="ftr" sz="quarter" idx="9"/>
          </p:nvPr>
        </p:nvSpPr>
        <p:spPr/>
        <p:txBody>
          <a:bodyPr/>
          <a:lstStyle>
            <a:lvl1pPr>
              <a:defRPr/>
            </a:lvl1pPr>
          </a:lstStyle>
          <a:p>
            <a:endParaRPr/>
          </a:p>
        </p:txBody>
      </p:sp>
      <p:sp>
        <p:nvSpPr>
          <p:cNvPr id="6" name="5 Marcador de número de diapositiva"/>
          <p:cNvSpPr txBox="1">
            <a:spLocks noGrp="1"/>
          </p:cNvSpPr>
          <p:nvPr>
            <p:ph type="sldNum" sz="quarter" idx="8"/>
          </p:nvPr>
        </p:nvSpPr>
        <p:spPr/>
        <p:txBody>
          <a:bodyPr/>
          <a:lstStyle>
            <a:lvl1pPr>
              <a:defRPr/>
            </a:lvl1pPr>
          </a:lstStyle>
          <a:p>
            <a:fld id="{7B3BB8C6-63ED-4394-AE3B-FCE8A7BA0D74}" type="slidenum">
              <a:rPr/>
              <a:pPr/>
              <a:t>‹Nº›</a:t>
            </a:fld>
            <a:endParaRPr/>
          </a:p>
        </p:txBody>
      </p:sp>
    </p:spTree>
    <p:extLst>
      <p:ext uri="{BB962C8B-B14F-4D97-AF65-F5344CB8AC3E}">
        <p14:creationId xmlns:p14="http://schemas.microsoft.com/office/powerpoint/2010/main" xmlns="" val="202788495"/>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txBox="1">
            <a:spLocks noGrp="1"/>
          </p:cNvSpPr>
          <p:nvPr>
            <p:ph type="title" orient="vert"/>
          </p:nvPr>
        </p:nvSpPr>
        <p:spPr>
          <a:xfrm>
            <a:off x="6629400" y="273048"/>
            <a:ext cx="2057400" cy="5857875"/>
          </a:xfrm>
        </p:spPr>
        <p:txBody>
          <a:bodyPr vert="eaVert"/>
          <a:lstStyle>
            <a:lvl1pPr>
              <a:defRPr/>
            </a:lvl1pPr>
          </a:lstStyle>
          <a:p>
            <a:pPr lvl="0"/>
            <a:r>
              <a:rPr lang="es-ES"/>
              <a:t>Haga clic para modificar el estilo de título del patrón</a:t>
            </a:r>
          </a:p>
        </p:txBody>
      </p:sp>
      <p:sp>
        <p:nvSpPr>
          <p:cNvPr id="3" name="2 Marcador de texto vertical"/>
          <p:cNvSpPr txBox="1">
            <a:spLocks noGrp="1"/>
          </p:cNvSpPr>
          <p:nvPr>
            <p:ph type="body" orient="vert" idx="1"/>
          </p:nvPr>
        </p:nvSpPr>
        <p:spPr>
          <a:xfrm>
            <a:off x="457200" y="273048"/>
            <a:ext cx="6019796" cy="5857875"/>
          </a:xfrm>
        </p:spPr>
        <p:txBody>
          <a:bodyPr vert="eaVert"/>
          <a:lstStyle>
            <a:lvl1pPr>
              <a:defRPr/>
            </a:lvl1pPr>
            <a:lvl2pPr>
              <a:defRPr/>
            </a:lvl2pPr>
            <a:lvl3pPr>
              <a:defRPr/>
            </a:lvl3pPr>
            <a:lvl4pPr>
              <a:defRPr/>
            </a:lvl4pPr>
            <a:lvl5pPr>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txBox="1">
            <a:spLocks noGrp="1"/>
          </p:cNvSpPr>
          <p:nvPr>
            <p:ph type="dt" sz="half" idx="7"/>
          </p:nvPr>
        </p:nvSpPr>
        <p:spPr/>
        <p:txBody>
          <a:bodyPr/>
          <a:lstStyle>
            <a:lvl1pPr>
              <a:defRPr/>
            </a:lvl1pPr>
          </a:lstStyle>
          <a:p>
            <a:fld id="{B4257A5E-5D95-48AE-ABA8-9B8F3CBC4429}" type="datetime1">
              <a:rPr lang="es-ES"/>
              <a:pPr/>
              <a:t>06/03/2017</a:t>
            </a:fld>
            <a:endParaRPr/>
          </a:p>
        </p:txBody>
      </p:sp>
      <p:sp>
        <p:nvSpPr>
          <p:cNvPr id="5" name="4 Marcador de pie de página"/>
          <p:cNvSpPr txBox="1">
            <a:spLocks noGrp="1"/>
          </p:cNvSpPr>
          <p:nvPr>
            <p:ph type="ftr" sz="quarter" idx="9"/>
          </p:nvPr>
        </p:nvSpPr>
        <p:spPr/>
        <p:txBody>
          <a:bodyPr/>
          <a:lstStyle>
            <a:lvl1pPr>
              <a:defRPr/>
            </a:lvl1pPr>
          </a:lstStyle>
          <a:p>
            <a:endParaRPr/>
          </a:p>
        </p:txBody>
      </p:sp>
      <p:sp>
        <p:nvSpPr>
          <p:cNvPr id="6" name="5 Marcador de número de diapositiva"/>
          <p:cNvSpPr txBox="1">
            <a:spLocks noGrp="1"/>
          </p:cNvSpPr>
          <p:nvPr>
            <p:ph type="sldNum" sz="quarter" idx="8"/>
          </p:nvPr>
        </p:nvSpPr>
        <p:spPr/>
        <p:txBody>
          <a:bodyPr/>
          <a:lstStyle>
            <a:lvl1pPr>
              <a:defRPr/>
            </a:lvl1pPr>
          </a:lstStyle>
          <a:p>
            <a:fld id="{259DE173-79A7-49C7-9219-B354A7219668}" type="slidenum">
              <a:rPr/>
              <a:pPr/>
              <a:t>‹Nº›</a:t>
            </a:fld>
            <a:endParaRPr/>
          </a:p>
        </p:txBody>
      </p:sp>
    </p:spTree>
    <p:extLst>
      <p:ext uri="{BB962C8B-B14F-4D97-AF65-F5344CB8AC3E}">
        <p14:creationId xmlns:p14="http://schemas.microsoft.com/office/powerpoint/2010/main" xmlns="" val="2016093643"/>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1_En blanco">
    <p:spTree>
      <p:nvGrpSpPr>
        <p:cNvPr id="1" name=""/>
        <p:cNvGrpSpPr/>
        <p:nvPr/>
      </p:nvGrpSpPr>
      <p:grpSpPr>
        <a:xfrm>
          <a:off x="0" y="0"/>
          <a:ext cx="0" cy="0"/>
          <a:chOff x="0" y="0"/>
          <a:chExt cx="0" cy="0"/>
        </a:xfrm>
      </p:grpSpPr>
      <p:sp>
        <p:nvSpPr>
          <p:cNvPr id="2" name="1 Marcador de fecha"/>
          <p:cNvSpPr txBox="1">
            <a:spLocks noGrp="1"/>
          </p:cNvSpPr>
          <p:nvPr>
            <p:ph type="dt" sz="half" idx="7"/>
          </p:nvPr>
        </p:nvSpPr>
        <p:spPr/>
        <p:txBody>
          <a:bodyPr/>
          <a:lstStyle>
            <a:lvl1pPr>
              <a:defRPr/>
            </a:lvl1pPr>
          </a:lstStyle>
          <a:p>
            <a:fld id="{E5C36E8B-EEFE-4EA1-9F17-AB18EC5C0928}" type="datetime1">
              <a:rPr lang="es-ES"/>
              <a:pPr/>
              <a:t>06/03/2017</a:t>
            </a:fld>
            <a:endParaRPr/>
          </a:p>
        </p:txBody>
      </p:sp>
      <p:sp>
        <p:nvSpPr>
          <p:cNvPr id="3" name="2 Marcador de pie de página"/>
          <p:cNvSpPr txBox="1">
            <a:spLocks noGrp="1"/>
          </p:cNvSpPr>
          <p:nvPr>
            <p:ph type="ftr" sz="quarter" idx="9"/>
          </p:nvPr>
        </p:nvSpPr>
        <p:spPr/>
        <p:txBody>
          <a:bodyPr/>
          <a:lstStyle>
            <a:lvl1pPr>
              <a:defRPr/>
            </a:lvl1pPr>
          </a:lstStyle>
          <a:p>
            <a:endParaRPr/>
          </a:p>
        </p:txBody>
      </p:sp>
      <p:sp>
        <p:nvSpPr>
          <p:cNvPr id="4" name="3 Marcador de número de diapositiva"/>
          <p:cNvSpPr txBox="1">
            <a:spLocks noGrp="1"/>
          </p:cNvSpPr>
          <p:nvPr>
            <p:ph type="sldNum" sz="quarter" idx="8"/>
          </p:nvPr>
        </p:nvSpPr>
        <p:spPr/>
        <p:txBody>
          <a:bodyPr/>
          <a:lstStyle>
            <a:lvl1pPr>
              <a:defRPr/>
            </a:lvl1pPr>
          </a:lstStyle>
          <a:p>
            <a:fld id="{F376E566-2A7E-4462-9C07-1CDFEA01F427}" type="slidenum">
              <a:rPr/>
              <a:pPr/>
              <a:t>‹Nº›</a:t>
            </a:fld>
            <a:endParaRPr/>
          </a:p>
        </p:txBody>
      </p:sp>
      <p:sp>
        <p:nvSpPr>
          <p:cNvPr id="5" name="4 Título"/>
          <p:cNvSpPr txBox="1">
            <a:spLocks noGrp="1"/>
          </p:cNvSpPr>
          <p:nvPr>
            <p:ph type="title" idx="4294967295"/>
          </p:nvPr>
        </p:nvSpPr>
        <p:spPr/>
        <p:txBody>
          <a:bodyPr/>
          <a:lstStyle>
            <a:lvl1pPr>
              <a:defRPr/>
            </a:lvl1pPr>
          </a:lstStyle>
          <a:p>
            <a:pPr lvl="0"/>
            <a:endParaRPr lang="es-ES"/>
          </a:p>
        </p:txBody>
      </p:sp>
      <p:sp>
        <p:nvSpPr>
          <p:cNvPr id="6" name="5 Marcador de texto"/>
          <p:cNvSpPr txBox="1">
            <a:spLocks noGrp="1"/>
          </p:cNvSpPr>
          <p:nvPr>
            <p:ph type="body" idx="4294967295"/>
          </p:nvPr>
        </p:nvSpPr>
        <p:spPr/>
        <p:txBody>
          <a:bodyPr/>
          <a:lstStyle>
            <a:lvl1pPr hangingPunct="0">
              <a:defRPr>
                <a:latin typeface="Arial" pitchFamily="18"/>
              </a:defRPr>
            </a:lvl1pPr>
          </a:lstStyle>
          <a:p>
            <a:pPr lvl="0"/>
            <a:endParaRPr lang="es-ES"/>
          </a:p>
        </p:txBody>
      </p:sp>
    </p:spTree>
    <p:extLst>
      <p:ext uri="{BB962C8B-B14F-4D97-AF65-F5344CB8AC3E}">
        <p14:creationId xmlns:p14="http://schemas.microsoft.com/office/powerpoint/2010/main" xmlns="" val="40070207"/>
      </p:ext>
    </p:extLst>
  </p:cSld>
  <p:clrMapOvr>
    <a:masterClrMapping/>
  </p:clrMapOvr>
  <p:transition/>
  <p:hf sldNum="0"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txBox="1">
            <a:spLocks noGrp="1"/>
          </p:cNvSpPr>
          <p:nvPr>
            <p:ph type="ctrTitle"/>
          </p:nvPr>
        </p:nvSpPr>
        <p:spPr>
          <a:xfrm>
            <a:off x="1143000" y="1122361"/>
            <a:ext cx="6858000" cy="2387598"/>
          </a:xfrm>
        </p:spPr>
        <p:txBody>
          <a:bodyPr anchor="b" anchorCtr="1"/>
          <a:lstStyle>
            <a:lvl1pPr algn="ctr">
              <a:defRPr sz="6000"/>
            </a:lvl1pPr>
          </a:lstStyle>
          <a:p>
            <a:pPr lvl="0"/>
            <a:r>
              <a:rPr lang="es-ES"/>
              <a:t>Haga clic para modificar el estilo de título del patrón</a:t>
            </a:r>
          </a:p>
        </p:txBody>
      </p:sp>
      <p:sp>
        <p:nvSpPr>
          <p:cNvPr id="3" name="Subtítulo 2"/>
          <p:cNvSpPr txBox="1">
            <a:spLocks noGrp="1"/>
          </p:cNvSpPr>
          <p:nvPr>
            <p:ph type="subTitle" idx="1"/>
          </p:nvPr>
        </p:nvSpPr>
        <p:spPr>
          <a:xfrm>
            <a:off x="1143000" y="3602041"/>
            <a:ext cx="6858000" cy="1655758"/>
          </a:xfrm>
        </p:spPr>
        <p:txBody>
          <a:bodyPr anchorCtr="1"/>
          <a:lstStyle>
            <a:lvl1pPr algn="ctr">
              <a:defRPr sz="2400"/>
            </a:lvl1pPr>
          </a:lstStyle>
          <a:p>
            <a:pPr lvl="0"/>
            <a:r>
              <a:rPr lang="es-ES"/>
              <a:t>Haga clic para modificar el estilo de subtítulo del patrón</a:t>
            </a:r>
          </a:p>
        </p:txBody>
      </p:sp>
      <p:sp>
        <p:nvSpPr>
          <p:cNvPr id="4" name="Marcador de fecha 3"/>
          <p:cNvSpPr txBox="1">
            <a:spLocks noGrp="1"/>
          </p:cNvSpPr>
          <p:nvPr>
            <p:ph type="dt" sz="half" idx="7"/>
          </p:nvPr>
        </p:nvSpPr>
        <p:spPr/>
        <p:txBody>
          <a:bodyPr/>
          <a:lstStyle>
            <a:lvl1pPr>
              <a:defRPr/>
            </a:lvl1pPr>
          </a:lstStyle>
          <a:p>
            <a:fld id="{8FFF7069-33A8-4BBC-A057-AEA6FB257F8C}" type="datetime1">
              <a:rPr lang="es-ES"/>
              <a:pPr/>
              <a:t>06/03/2017</a:t>
            </a:fld>
            <a:endParaRPr/>
          </a:p>
        </p:txBody>
      </p:sp>
      <p:sp>
        <p:nvSpPr>
          <p:cNvPr id="5" name="Marcador de pie de página 4"/>
          <p:cNvSpPr txBox="1">
            <a:spLocks noGrp="1"/>
          </p:cNvSpPr>
          <p:nvPr>
            <p:ph type="ftr" sz="quarter" idx="9"/>
          </p:nvPr>
        </p:nvSpPr>
        <p:spPr/>
        <p:txBody>
          <a:bodyPr/>
          <a:lstStyle>
            <a:lvl1pPr>
              <a:defRPr/>
            </a:lvl1pPr>
          </a:lstStyle>
          <a:p>
            <a:endParaRPr/>
          </a:p>
        </p:txBody>
      </p:sp>
      <p:sp>
        <p:nvSpPr>
          <p:cNvPr id="6" name="Marcador de número de diapositiva 5"/>
          <p:cNvSpPr txBox="1">
            <a:spLocks noGrp="1"/>
          </p:cNvSpPr>
          <p:nvPr>
            <p:ph type="sldNum" sz="quarter" idx="8"/>
          </p:nvPr>
        </p:nvSpPr>
        <p:spPr/>
        <p:txBody>
          <a:bodyPr/>
          <a:lstStyle>
            <a:lvl1pPr>
              <a:defRPr/>
            </a:lvl1pPr>
          </a:lstStyle>
          <a:p>
            <a:fld id="{A4553C2D-2C87-4904-856A-BAFF6077DDB4}" type="slidenum">
              <a:rPr/>
              <a:pPr/>
              <a:t>‹Nº›</a:t>
            </a:fld>
            <a:endParaRPr/>
          </a:p>
        </p:txBody>
      </p:sp>
    </p:spTree>
    <p:extLst>
      <p:ext uri="{BB962C8B-B14F-4D97-AF65-F5344CB8AC3E}">
        <p14:creationId xmlns:p14="http://schemas.microsoft.com/office/powerpoint/2010/main" xmlns="" val="1537966526"/>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txBox="1">
            <a:spLocks noGrp="1"/>
          </p:cNvSpPr>
          <p:nvPr>
            <p:ph type="title"/>
          </p:nvPr>
        </p:nvSpPr>
        <p:spPr/>
        <p:txBody>
          <a:bodyPr/>
          <a:lstStyle>
            <a:lvl1pPr>
              <a:defRPr/>
            </a:lvl1pPr>
          </a:lstStyle>
          <a:p>
            <a:pPr lvl="0"/>
            <a:r>
              <a:rPr lang="es-ES"/>
              <a:t>Haga clic para modificar el estilo de título del patrón</a:t>
            </a:r>
          </a:p>
        </p:txBody>
      </p:sp>
      <p:sp>
        <p:nvSpPr>
          <p:cNvPr id="3" name="Marcador de contenido 2"/>
          <p:cNvSpPr txBox="1">
            <a:spLocks noGrp="1"/>
          </p:cNvSpPr>
          <p:nvPr>
            <p:ph idx="1"/>
          </p:nvPr>
        </p:nvSpPr>
        <p:spPr/>
        <p:txBody>
          <a:bodyPr/>
          <a:lstStyle>
            <a:lvl1pPr>
              <a:defRPr/>
            </a:lvl1pPr>
            <a:lvl2pPr>
              <a:defRPr/>
            </a:lvl2pPr>
            <a:lvl3pPr>
              <a:defRPr/>
            </a:lvl3pPr>
            <a:lvl4pPr>
              <a:defRPr/>
            </a:lvl4pPr>
            <a:lvl5pPr>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txBox="1">
            <a:spLocks noGrp="1"/>
          </p:cNvSpPr>
          <p:nvPr>
            <p:ph type="dt" sz="half" idx="7"/>
          </p:nvPr>
        </p:nvSpPr>
        <p:spPr/>
        <p:txBody>
          <a:bodyPr/>
          <a:lstStyle>
            <a:lvl1pPr>
              <a:defRPr/>
            </a:lvl1pPr>
          </a:lstStyle>
          <a:p>
            <a:fld id="{A22A6E37-1680-4CE7-94FE-80823D30D7E1}" type="datetime1">
              <a:rPr lang="es-ES"/>
              <a:pPr/>
              <a:t>06/03/2017</a:t>
            </a:fld>
            <a:endParaRPr/>
          </a:p>
        </p:txBody>
      </p:sp>
      <p:sp>
        <p:nvSpPr>
          <p:cNvPr id="5" name="Marcador de pie de página 4"/>
          <p:cNvSpPr txBox="1">
            <a:spLocks noGrp="1"/>
          </p:cNvSpPr>
          <p:nvPr>
            <p:ph type="ftr" sz="quarter" idx="9"/>
          </p:nvPr>
        </p:nvSpPr>
        <p:spPr/>
        <p:txBody>
          <a:bodyPr/>
          <a:lstStyle>
            <a:lvl1pPr>
              <a:defRPr/>
            </a:lvl1pPr>
          </a:lstStyle>
          <a:p>
            <a:endParaRPr/>
          </a:p>
        </p:txBody>
      </p:sp>
      <p:sp>
        <p:nvSpPr>
          <p:cNvPr id="6" name="Marcador de número de diapositiva 5"/>
          <p:cNvSpPr txBox="1">
            <a:spLocks noGrp="1"/>
          </p:cNvSpPr>
          <p:nvPr>
            <p:ph type="sldNum" sz="quarter" idx="8"/>
          </p:nvPr>
        </p:nvSpPr>
        <p:spPr/>
        <p:txBody>
          <a:bodyPr/>
          <a:lstStyle>
            <a:lvl1pPr>
              <a:defRPr/>
            </a:lvl1pPr>
          </a:lstStyle>
          <a:p>
            <a:fld id="{D0CCFB97-27F7-4928-A03B-3227EF05AF98}" type="slidenum">
              <a:rPr/>
              <a:pPr/>
              <a:t>‹Nº›</a:t>
            </a:fld>
            <a:endParaRPr/>
          </a:p>
        </p:txBody>
      </p:sp>
    </p:spTree>
    <p:extLst>
      <p:ext uri="{BB962C8B-B14F-4D97-AF65-F5344CB8AC3E}">
        <p14:creationId xmlns:p14="http://schemas.microsoft.com/office/powerpoint/2010/main" xmlns="" val="600437766"/>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txBox="1">
            <a:spLocks noGrp="1"/>
          </p:cNvSpPr>
          <p:nvPr>
            <p:ph type="title"/>
          </p:nvPr>
        </p:nvSpPr>
        <p:spPr>
          <a:xfrm>
            <a:off x="623885" y="1709735"/>
            <a:ext cx="7886700" cy="2852735"/>
          </a:xfrm>
        </p:spPr>
        <p:txBody>
          <a:bodyPr anchor="b"/>
          <a:lstStyle>
            <a:lvl1pPr>
              <a:defRPr sz="6000"/>
            </a:lvl1pPr>
          </a:lstStyle>
          <a:p>
            <a:pPr lvl="0"/>
            <a:r>
              <a:rPr lang="es-ES"/>
              <a:t>Haga clic para modificar el estilo de título del patrón</a:t>
            </a:r>
          </a:p>
        </p:txBody>
      </p:sp>
      <p:sp>
        <p:nvSpPr>
          <p:cNvPr id="3" name="Marcador de texto 2"/>
          <p:cNvSpPr txBox="1">
            <a:spLocks noGrp="1"/>
          </p:cNvSpPr>
          <p:nvPr>
            <p:ph type="body" idx="1"/>
          </p:nvPr>
        </p:nvSpPr>
        <p:spPr>
          <a:xfrm>
            <a:off x="623885" y="4589465"/>
            <a:ext cx="7886700" cy="1500182"/>
          </a:xfrm>
        </p:spPr>
        <p:txBody>
          <a:bodyPr/>
          <a:lstStyle>
            <a:lvl1pPr>
              <a:defRPr sz="2400">
                <a:solidFill>
                  <a:srgbClr val="898989"/>
                </a:solidFill>
              </a:defRPr>
            </a:lvl1pPr>
          </a:lstStyle>
          <a:p>
            <a:pPr lvl="0"/>
            <a:r>
              <a:rPr lang="es-ES"/>
              <a:t>Haga clic para modificar el estilo de texto del patrón</a:t>
            </a:r>
          </a:p>
        </p:txBody>
      </p:sp>
      <p:sp>
        <p:nvSpPr>
          <p:cNvPr id="4" name="Marcador de fecha 3"/>
          <p:cNvSpPr txBox="1">
            <a:spLocks noGrp="1"/>
          </p:cNvSpPr>
          <p:nvPr>
            <p:ph type="dt" sz="half" idx="7"/>
          </p:nvPr>
        </p:nvSpPr>
        <p:spPr/>
        <p:txBody>
          <a:bodyPr/>
          <a:lstStyle>
            <a:lvl1pPr>
              <a:defRPr/>
            </a:lvl1pPr>
          </a:lstStyle>
          <a:p>
            <a:fld id="{943143C3-64E2-4041-98E6-62FB81425789}" type="datetime1">
              <a:rPr lang="es-ES"/>
              <a:pPr/>
              <a:t>06/03/2017</a:t>
            </a:fld>
            <a:endParaRPr/>
          </a:p>
        </p:txBody>
      </p:sp>
      <p:sp>
        <p:nvSpPr>
          <p:cNvPr id="5" name="Marcador de pie de página 4"/>
          <p:cNvSpPr txBox="1">
            <a:spLocks noGrp="1"/>
          </p:cNvSpPr>
          <p:nvPr>
            <p:ph type="ftr" sz="quarter" idx="9"/>
          </p:nvPr>
        </p:nvSpPr>
        <p:spPr/>
        <p:txBody>
          <a:bodyPr/>
          <a:lstStyle>
            <a:lvl1pPr>
              <a:defRPr/>
            </a:lvl1pPr>
          </a:lstStyle>
          <a:p>
            <a:endParaRPr/>
          </a:p>
        </p:txBody>
      </p:sp>
      <p:sp>
        <p:nvSpPr>
          <p:cNvPr id="6" name="Marcador de número de diapositiva 5"/>
          <p:cNvSpPr txBox="1">
            <a:spLocks noGrp="1"/>
          </p:cNvSpPr>
          <p:nvPr>
            <p:ph type="sldNum" sz="quarter" idx="8"/>
          </p:nvPr>
        </p:nvSpPr>
        <p:spPr/>
        <p:txBody>
          <a:bodyPr/>
          <a:lstStyle>
            <a:lvl1pPr>
              <a:defRPr/>
            </a:lvl1pPr>
          </a:lstStyle>
          <a:p>
            <a:fld id="{BBEF3F24-A0DB-43B9-BC8B-9324146C9486}" type="slidenum">
              <a:rPr/>
              <a:pPr/>
              <a:t>‹Nº›</a:t>
            </a:fld>
            <a:endParaRPr/>
          </a:p>
        </p:txBody>
      </p:sp>
    </p:spTree>
    <p:extLst>
      <p:ext uri="{BB962C8B-B14F-4D97-AF65-F5344CB8AC3E}">
        <p14:creationId xmlns:p14="http://schemas.microsoft.com/office/powerpoint/2010/main" xmlns="" val="2942901411"/>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txBox="1">
            <a:spLocks noGrp="1"/>
          </p:cNvSpPr>
          <p:nvPr>
            <p:ph type="title"/>
          </p:nvPr>
        </p:nvSpPr>
        <p:spPr/>
        <p:txBody>
          <a:bodyPr/>
          <a:lstStyle>
            <a:lvl1pPr>
              <a:defRPr/>
            </a:lvl1pPr>
          </a:lstStyle>
          <a:p>
            <a:pPr lvl="0"/>
            <a:r>
              <a:rPr lang="es-ES"/>
              <a:t>Haga clic para modificar el estilo de título del patrón</a:t>
            </a:r>
          </a:p>
        </p:txBody>
      </p:sp>
      <p:sp>
        <p:nvSpPr>
          <p:cNvPr id="3" name="Marcador de contenido 2"/>
          <p:cNvSpPr txBox="1">
            <a:spLocks noGrp="1"/>
          </p:cNvSpPr>
          <p:nvPr>
            <p:ph idx="1"/>
          </p:nvPr>
        </p:nvSpPr>
        <p:spPr>
          <a:xfrm>
            <a:off x="457200" y="1604964"/>
            <a:ext cx="4038603" cy="4525959"/>
          </a:xfrm>
        </p:spPr>
        <p:txBody>
          <a:bodyPr/>
          <a:lstStyle>
            <a:lvl1pPr>
              <a:defRPr/>
            </a:lvl1pPr>
            <a:lvl2pPr>
              <a:defRPr/>
            </a:lvl2pPr>
            <a:lvl3pPr>
              <a:defRPr/>
            </a:lvl3pPr>
            <a:lvl4pPr>
              <a:defRPr/>
            </a:lvl4pPr>
            <a:lvl5pPr>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p:cNvSpPr txBox="1">
            <a:spLocks noGrp="1"/>
          </p:cNvSpPr>
          <p:nvPr>
            <p:ph idx="2"/>
          </p:nvPr>
        </p:nvSpPr>
        <p:spPr>
          <a:xfrm>
            <a:off x="4648196" y="1604964"/>
            <a:ext cx="4038603" cy="4525959"/>
          </a:xfrm>
        </p:spPr>
        <p:txBody>
          <a:bodyPr/>
          <a:lstStyle>
            <a:lvl1pPr>
              <a:defRPr/>
            </a:lvl1pPr>
            <a:lvl2pPr>
              <a:defRPr/>
            </a:lvl2pPr>
            <a:lvl3pPr>
              <a:defRPr/>
            </a:lvl3pPr>
            <a:lvl4pPr>
              <a:defRPr/>
            </a:lvl4pPr>
            <a:lvl5pPr>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p:cNvSpPr txBox="1">
            <a:spLocks noGrp="1"/>
          </p:cNvSpPr>
          <p:nvPr>
            <p:ph type="dt" sz="half" idx="7"/>
          </p:nvPr>
        </p:nvSpPr>
        <p:spPr/>
        <p:txBody>
          <a:bodyPr/>
          <a:lstStyle>
            <a:lvl1pPr>
              <a:defRPr/>
            </a:lvl1pPr>
          </a:lstStyle>
          <a:p>
            <a:fld id="{F750AE83-0F4C-4CAC-B66B-DF840599BD80}" type="datetime1">
              <a:rPr lang="es-ES"/>
              <a:pPr/>
              <a:t>06/03/2017</a:t>
            </a:fld>
            <a:endParaRPr/>
          </a:p>
        </p:txBody>
      </p:sp>
      <p:sp>
        <p:nvSpPr>
          <p:cNvPr id="6" name="Marcador de pie de página 5"/>
          <p:cNvSpPr txBox="1">
            <a:spLocks noGrp="1"/>
          </p:cNvSpPr>
          <p:nvPr>
            <p:ph type="ftr" sz="quarter" idx="9"/>
          </p:nvPr>
        </p:nvSpPr>
        <p:spPr/>
        <p:txBody>
          <a:bodyPr/>
          <a:lstStyle>
            <a:lvl1pPr>
              <a:defRPr/>
            </a:lvl1pPr>
          </a:lstStyle>
          <a:p>
            <a:endParaRPr/>
          </a:p>
        </p:txBody>
      </p:sp>
      <p:sp>
        <p:nvSpPr>
          <p:cNvPr id="7" name="Marcador de número de diapositiva 6"/>
          <p:cNvSpPr txBox="1">
            <a:spLocks noGrp="1"/>
          </p:cNvSpPr>
          <p:nvPr>
            <p:ph type="sldNum" sz="quarter" idx="8"/>
          </p:nvPr>
        </p:nvSpPr>
        <p:spPr/>
        <p:txBody>
          <a:bodyPr/>
          <a:lstStyle>
            <a:lvl1pPr>
              <a:defRPr/>
            </a:lvl1pPr>
          </a:lstStyle>
          <a:p>
            <a:fld id="{47E98BCF-335D-4AC1-99AB-1317B3E85AED}" type="slidenum">
              <a:rPr/>
              <a:pPr/>
              <a:t>‹Nº›</a:t>
            </a:fld>
            <a:endParaRPr/>
          </a:p>
        </p:txBody>
      </p:sp>
    </p:spTree>
    <p:extLst>
      <p:ext uri="{BB962C8B-B14F-4D97-AF65-F5344CB8AC3E}">
        <p14:creationId xmlns:p14="http://schemas.microsoft.com/office/powerpoint/2010/main" xmlns="" val="2360160409"/>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txBox="1">
            <a:spLocks noGrp="1"/>
          </p:cNvSpPr>
          <p:nvPr>
            <p:ph type="title"/>
          </p:nvPr>
        </p:nvSpPr>
        <p:spPr>
          <a:xfrm>
            <a:off x="630241" y="365129"/>
            <a:ext cx="7886700" cy="1325559"/>
          </a:xfrm>
        </p:spPr>
        <p:txBody>
          <a:bodyPr/>
          <a:lstStyle>
            <a:lvl1pPr>
              <a:defRPr/>
            </a:lvl1pPr>
          </a:lstStyle>
          <a:p>
            <a:pPr lvl="0"/>
            <a:r>
              <a:rPr lang="es-ES"/>
              <a:t>Haga clic para modificar el estilo de título del patrón</a:t>
            </a:r>
          </a:p>
        </p:txBody>
      </p:sp>
      <p:sp>
        <p:nvSpPr>
          <p:cNvPr id="3" name="Marcador de texto 2"/>
          <p:cNvSpPr txBox="1">
            <a:spLocks noGrp="1"/>
          </p:cNvSpPr>
          <p:nvPr>
            <p:ph type="body" idx="1"/>
          </p:nvPr>
        </p:nvSpPr>
        <p:spPr>
          <a:xfrm>
            <a:off x="630241" y="1681160"/>
            <a:ext cx="3868734" cy="823910"/>
          </a:xfrm>
        </p:spPr>
        <p:txBody>
          <a:bodyPr anchor="b"/>
          <a:lstStyle>
            <a:lvl1pPr>
              <a:defRPr sz="2400" b="1"/>
            </a:lvl1pPr>
          </a:lstStyle>
          <a:p>
            <a:pPr lvl="0"/>
            <a:r>
              <a:rPr lang="es-ES"/>
              <a:t>Haga clic para modificar el estilo de texto del patrón</a:t>
            </a:r>
          </a:p>
        </p:txBody>
      </p:sp>
      <p:sp>
        <p:nvSpPr>
          <p:cNvPr id="4" name="Marcador de contenido 3"/>
          <p:cNvSpPr txBox="1">
            <a:spLocks noGrp="1"/>
          </p:cNvSpPr>
          <p:nvPr>
            <p:ph idx="2"/>
          </p:nvPr>
        </p:nvSpPr>
        <p:spPr>
          <a:xfrm>
            <a:off x="630241" y="2505071"/>
            <a:ext cx="3868734" cy="3684583"/>
          </a:xfrm>
        </p:spPr>
        <p:txBody>
          <a:bodyPr/>
          <a:lstStyle>
            <a:lvl1pPr>
              <a:defRPr/>
            </a:lvl1pPr>
            <a:lvl2pPr>
              <a:defRPr/>
            </a:lvl2pPr>
            <a:lvl3pPr>
              <a:defRPr/>
            </a:lvl3pPr>
            <a:lvl4pPr>
              <a:defRPr/>
            </a:lvl4pPr>
            <a:lvl5pPr>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p:cNvSpPr txBox="1">
            <a:spLocks noGrp="1"/>
          </p:cNvSpPr>
          <p:nvPr>
            <p:ph type="body" idx="3"/>
          </p:nvPr>
        </p:nvSpPr>
        <p:spPr>
          <a:xfrm>
            <a:off x="4629149" y="1681160"/>
            <a:ext cx="3887791" cy="823910"/>
          </a:xfrm>
        </p:spPr>
        <p:txBody>
          <a:bodyPr anchor="b"/>
          <a:lstStyle>
            <a:lvl1pPr>
              <a:defRPr sz="2400" b="1"/>
            </a:lvl1pPr>
          </a:lstStyle>
          <a:p>
            <a:pPr lvl="0"/>
            <a:r>
              <a:rPr lang="es-ES"/>
              <a:t>Haga clic para modificar el estilo de texto del patrón</a:t>
            </a:r>
          </a:p>
        </p:txBody>
      </p:sp>
      <p:sp>
        <p:nvSpPr>
          <p:cNvPr id="6" name="Marcador de contenido 5"/>
          <p:cNvSpPr txBox="1">
            <a:spLocks noGrp="1"/>
          </p:cNvSpPr>
          <p:nvPr>
            <p:ph idx="4"/>
          </p:nvPr>
        </p:nvSpPr>
        <p:spPr>
          <a:xfrm>
            <a:off x="4629149" y="2505071"/>
            <a:ext cx="3887791" cy="3684583"/>
          </a:xfrm>
        </p:spPr>
        <p:txBody>
          <a:bodyPr/>
          <a:lstStyle>
            <a:lvl1pPr>
              <a:defRPr/>
            </a:lvl1pPr>
            <a:lvl2pPr>
              <a:defRPr/>
            </a:lvl2pPr>
            <a:lvl3pPr>
              <a:defRPr/>
            </a:lvl3pPr>
            <a:lvl4pPr>
              <a:defRPr/>
            </a:lvl4pPr>
            <a:lvl5pPr>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p:cNvSpPr txBox="1">
            <a:spLocks noGrp="1"/>
          </p:cNvSpPr>
          <p:nvPr>
            <p:ph type="dt" sz="half" idx="7"/>
          </p:nvPr>
        </p:nvSpPr>
        <p:spPr/>
        <p:txBody>
          <a:bodyPr/>
          <a:lstStyle>
            <a:lvl1pPr>
              <a:defRPr/>
            </a:lvl1pPr>
          </a:lstStyle>
          <a:p>
            <a:fld id="{7BD6FFE8-62B8-47A0-90DC-591F3F6177CD}" type="datetime1">
              <a:rPr lang="es-ES"/>
              <a:pPr/>
              <a:t>06/03/2017</a:t>
            </a:fld>
            <a:endParaRPr/>
          </a:p>
        </p:txBody>
      </p:sp>
      <p:sp>
        <p:nvSpPr>
          <p:cNvPr id="8" name="Marcador de pie de página 7"/>
          <p:cNvSpPr txBox="1">
            <a:spLocks noGrp="1"/>
          </p:cNvSpPr>
          <p:nvPr>
            <p:ph type="ftr" sz="quarter" idx="9"/>
          </p:nvPr>
        </p:nvSpPr>
        <p:spPr/>
        <p:txBody>
          <a:bodyPr/>
          <a:lstStyle>
            <a:lvl1pPr>
              <a:defRPr/>
            </a:lvl1pPr>
          </a:lstStyle>
          <a:p>
            <a:endParaRPr/>
          </a:p>
        </p:txBody>
      </p:sp>
      <p:sp>
        <p:nvSpPr>
          <p:cNvPr id="9" name="Marcador de número de diapositiva 8"/>
          <p:cNvSpPr txBox="1">
            <a:spLocks noGrp="1"/>
          </p:cNvSpPr>
          <p:nvPr>
            <p:ph type="sldNum" sz="quarter" idx="8"/>
          </p:nvPr>
        </p:nvSpPr>
        <p:spPr/>
        <p:txBody>
          <a:bodyPr/>
          <a:lstStyle>
            <a:lvl1pPr>
              <a:defRPr/>
            </a:lvl1pPr>
          </a:lstStyle>
          <a:p>
            <a:fld id="{CF6D210D-C68F-4F5E-A947-6832726ED3DF}" type="slidenum">
              <a:rPr/>
              <a:pPr/>
              <a:t>‹Nº›</a:t>
            </a:fld>
            <a:endParaRPr/>
          </a:p>
        </p:txBody>
      </p:sp>
    </p:spTree>
    <p:extLst>
      <p:ext uri="{BB962C8B-B14F-4D97-AF65-F5344CB8AC3E}">
        <p14:creationId xmlns:p14="http://schemas.microsoft.com/office/powerpoint/2010/main" xmlns="" val="2788001784"/>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EE2DFE3E-87E9-4172-BDA5-93AA04FBA811}" type="datetimeFigureOut">
              <a:rPr lang="es-ES" smtClean="0"/>
              <a:pPr/>
              <a:t>06/03/2017</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7B40C98C-5006-42A8-880C-1F71C44C5510}" type="slidenum">
              <a:rPr lang="es-ES" smtClean="0"/>
              <a:pPr/>
              <a:t>‹Nº›</a:t>
            </a:fld>
            <a:endParaRPr lang="es-E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txBox="1">
            <a:spLocks noGrp="1"/>
          </p:cNvSpPr>
          <p:nvPr>
            <p:ph type="title"/>
          </p:nvPr>
        </p:nvSpPr>
        <p:spPr/>
        <p:txBody>
          <a:bodyPr/>
          <a:lstStyle>
            <a:lvl1pPr>
              <a:defRPr/>
            </a:lvl1pPr>
          </a:lstStyle>
          <a:p>
            <a:pPr lvl="0"/>
            <a:r>
              <a:rPr lang="es-ES"/>
              <a:t>Haga clic para modificar el estilo de título del patrón</a:t>
            </a:r>
          </a:p>
        </p:txBody>
      </p:sp>
      <p:sp>
        <p:nvSpPr>
          <p:cNvPr id="3" name="Marcador de fecha 2"/>
          <p:cNvSpPr txBox="1">
            <a:spLocks noGrp="1"/>
          </p:cNvSpPr>
          <p:nvPr>
            <p:ph type="dt" sz="half" idx="7"/>
          </p:nvPr>
        </p:nvSpPr>
        <p:spPr/>
        <p:txBody>
          <a:bodyPr/>
          <a:lstStyle>
            <a:lvl1pPr>
              <a:defRPr/>
            </a:lvl1pPr>
          </a:lstStyle>
          <a:p>
            <a:fld id="{6871D72E-CB22-42CE-B207-20A5AEBB3D43}" type="datetime1">
              <a:rPr lang="es-ES"/>
              <a:pPr/>
              <a:t>06/03/2017</a:t>
            </a:fld>
            <a:endParaRPr/>
          </a:p>
        </p:txBody>
      </p:sp>
      <p:sp>
        <p:nvSpPr>
          <p:cNvPr id="4" name="Marcador de pie de página 3"/>
          <p:cNvSpPr txBox="1">
            <a:spLocks noGrp="1"/>
          </p:cNvSpPr>
          <p:nvPr>
            <p:ph type="ftr" sz="quarter" idx="9"/>
          </p:nvPr>
        </p:nvSpPr>
        <p:spPr/>
        <p:txBody>
          <a:bodyPr/>
          <a:lstStyle>
            <a:lvl1pPr>
              <a:defRPr/>
            </a:lvl1pPr>
          </a:lstStyle>
          <a:p>
            <a:endParaRPr/>
          </a:p>
        </p:txBody>
      </p:sp>
      <p:sp>
        <p:nvSpPr>
          <p:cNvPr id="5" name="Marcador de número de diapositiva 4"/>
          <p:cNvSpPr txBox="1">
            <a:spLocks noGrp="1"/>
          </p:cNvSpPr>
          <p:nvPr>
            <p:ph type="sldNum" sz="quarter" idx="8"/>
          </p:nvPr>
        </p:nvSpPr>
        <p:spPr/>
        <p:txBody>
          <a:bodyPr/>
          <a:lstStyle>
            <a:lvl1pPr>
              <a:defRPr/>
            </a:lvl1pPr>
          </a:lstStyle>
          <a:p>
            <a:fld id="{4FF073CD-598A-4A1D-8EFF-9426D65EDB08}" type="slidenum">
              <a:rPr/>
              <a:pPr/>
              <a:t>‹Nº›</a:t>
            </a:fld>
            <a:endParaRPr/>
          </a:p>
        </p:txBody>
      </p:sp>
    </p:spTree>
    <p:extLst>
      <p:ext uri="{BB962C8B-B14F-4D97-AF65-F5344CB8AC3E}">
        <p14:creationId xmlns:p14="http://schemas.microsoft.com/office/powerpoint/2010/main" xmlns="" val="2211923607"/>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txBox="1">
            <a:spLocks noGrp="1"/>
          </p:cNvSpPr>
          <p:nvPr>
            <p:ph type="dt" sz="half" idx="7"/>
          </p:nvPr>
        </p:nvSpPr>
        <p:spPr/>
        <p:txBody>
          <a:bodyPr/>
          <a:lstStyle>
            <a:lvl1pPr>
              <a:defRPr/>
            </a:lvl1pPr>
          </a:lstStyle>
          <a:p>
            <a:fld id="{782D2A33-E0C9-4E7A-BFAD-783DEB9641C6}" type="datetime1">
              <a:rPr lang="es-ES"/>
              <a:pPr/>
              <a:t>06/03/2017</a:t>
            </a:fld>
            <a:endParaRPr/>
          </a:p>
        </p:txBody>
      </p:sp>
      <p:sp>
        <p:nvSpPr>
          <p:cNvPr id="3" name="Marcador de pie de página 2"/>
          <p:cNvSpPr txBox="1">
            <a:spLocks noGrp="1"/>
          </p:cNvSpPr>
          <p:nvPr>
            <p:ph type="ftr" sz="quarter" idx="9"/>
          </p:nvPr>
        </p:nvSpPr>
        <p:spPr/>
        <p:txBody>
          <a:bodyPr/>
          <a:lstStyle>
            <a:lvl1pPr>
              <a:defRPr/>
            </a:lvl1pPr>
          </a:lstStyle>
          <a:p>
            <a:endParaRPr/>
          </a:p>
        </p:txBody>
      </p:sp>
      <p:sp>
        <p:nvSpPr>
          <p:cNvPr id="4" name="Marcador de número de diapositiva 3"/>
          <p:cNvSpPr txBox="1">
            <a:spLocks noGrp="1"/>
          </p:cNvSpPr>
          <p:nvPr>
            <p:ph type="sldNum" sz="quarter" idx="8"/>
          </p:nvPr>
        </p:nvSpPr>
        <p:spPr/>
        <p:txBody>
          <a:bodyPr/>
          <a:lstStyle>
            <a:lvl1pPr>
              <a:defRPr/>
            </a:lvl1pPr>
          </a:lstStyle>
          <a:p>
            <a:fld id="{F0FA9ACA-B72D-4BC7-B872-379FA9F70444}" type="slidenum">
              <a:rPr/>
              <a:pPr/>
              <a:t>‹Nº›</a:t>
            </a:fld>
            <a:endParaRPr/>
          </a:p>
        </p:txBody>
      </p:sp>
    </p:spTree>
    <p:extLst>
      <p:ext uri="{BB962C8B-B14F-4D97-AF65-F5344CB8AC3E}">
        <p14:creationId xmlns:p14="http://schemas.microsoft.com/office/powerpoint/2010/main" xmlns="" val="1987423711"/>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hf sldNum="0"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txBox="1">
            <a:spLocks noGrp="1"/>
          </p:cNvSpPr>
          <p:nvPr>
            <p:ph type="title"/>
          </p:nvPr>
        </p:nvSpPr>
        <p:spPr>
          <a:xfrm>
            <a:off x="630241" y="457200"/>
            <a:ext cx="2949570" cy="1600200"/>
          </a:xfrm>
        </p:spPr>
        <p:txBody>
          <a:bodyPr anchor="b"/>
          <a:lstStyle>
            <a:lvl1pPr>
              <a:defRPr sz="3200"/>
            </a:lvl1pPr>
          </a:lstStyle>
          <a:p>
            <a:pPr lvl="0"/>
            <a:r>
              <a:rPr lang="es-ES"/>
              <a:t>Haga clic para modificar el estilo de título del patrón</a:t>
            </a:r>
          </a:p>
        </p:txBody>
      </p:sp>
      <p:sp>
        <p:nvSpPr>
          <p:cNvPr id="3" name="Marcador de contenido 2"/>
          <p:cNvSpPr txBox="1">
            <a:spLocks noGrp="1"/>
          </p:cNvSpPr>
          <p:nvPr>
            <p:ph idx="1"/>
          </p:nvPr>
        </p:nvSpPr>
        <p:spPr>
          <a:xfrm>
            <a:off x="3887791" y="987423"/>
            <a:ext cx="4629149" cy="4873623"/>
          </a:xfrm>
        </p:spPr>
        <p:txBody>
          <a:bodyPr/>
          <a:lstStyle>
            <a:lvl1pPr>
              <a:defRPr/>
            </a:lvl1pPr>
            <a:lvl2pPr>
              <a:defRPr sz="2800"/>
            </a:lvl2pPr>
            <a:lvl3pPr>
              <a:defRPr sz="2400"/>
            </a:lvl3pPr>
            <a:lvl4pPr>
              <a:defRPr sz="2000"/>
            </a:lvl4pPr>
            <a:lvl5pPr>
              <a:defRPr sz="2000"/>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p:cNvSpPr txBox="1">
            <a:spLocks noGrp="1"/>
          </p:cNvSpPr>
          <p:nvPr>
            <p:ph type="body" idx="2"/>
          </p:nvPr>
        </p:nvSpPr>
        <p:spPr>
          <a:xfrm>
            <a:off x="630241" y="2057400"/>
            <a:ext cx="2949570" cy="3811584"/>
          </a:xfrm>
        </p:spPr>
        <p:txBody>
          <a:bodyPr/>
          <a:lstStyle>
            <a:lvl1pPr>
              <a:defRPr sz="1600"/>
            </a:lvl1pPr>
          </a:lstStyle>
          <a:p>
            <a:pPr lvl="0"/>
            <a:r>
              <a:rPr lang="es-ES"/>
              <a:t>Haga clic para modificar el estilo de texto del patrón</a:t>
            </a:r>
          </a:p>
        </p:txBody>
      </p:sp>
      <p:sp>
        <p:nvSpPr>
          <p:cNvPr id="5" name="Marcador de fecha 4"/>
          <p:cNvSpPr txBox="1">
            <a:spLocks noGrp="1"/>
          </p:cNvSpPr>
          <p:nvPr>
            <p:ph type="dt" sz="half" idx="7"/>
          </p:nvPr>
        </p:nvSpPr>
        <p:spPr/>
        <p:txBody>
          <a:bodyPr/>
          <a:lstStyle>
            <a:lvl1pPr>
              <a:defRPr/>
            </a:lvl1pPr>
          </a:lstStyle>
          <a:p>
            <a:fld id="{8B85C729-C713-4445-9A0B-B0871FD0BB48}" type="datetime1">
              <a:rPr lang="es-ES"/>
              <a:pPr/>
              <a:t>06/03/2017</a:t>
            </a:fld>
            <a:endParaRPr/>
          </a:p>
        </p:txBody>
      </p:sp>
      <p:sp>
        <p:nvSpPr>
          <p:cNvPr id="6" name="Marcador de pie de página 5"/>
          <p:cNvSpPr txBox="1">
            <a:spLocks noGrp="1"/>
          </p:cNvSpPr>
          <p:nvPr>
            <p:ph type="ftr" sz="quarter" idx="9"/>
          </p:nvPr>
        </p:nvSpPr>
        <p:spPr/>
        <p:txBody>
          <a:bodyPr/>
          <a:lstStyle>
            <a:lvl1pPr>
              <a:defRPr/>
            </a:lvl1pPr>
          </a:lstStyle>
          <a:p>
            <a:endParaRPr/>
          </a:p>
        </p:txBody>
      </p:sp>
      <p:sp>
        <p:nvSpPr>
          <p:cNvPr id="7" name="Marcador de número de diapositiva 6"/>
          <p:cNvSpPr txBox="1">
            <a:spLocks noGrp="1"/>
          </p:cNvSpPr>
          <p:nvPr>
            <p:ph type="sldNum" sz="quarter" idx="8"/>
          </p:nvPr>
        </p:nvSpPr>
        <p:spPr/>
        <p:txBody>
          <a:bodyPr/>
          <a:lstStyle>
            <a:lvl1pPr>
              <a:defRPr/>
            </a:lvl1pPr>
          </a:lstStyle>
          <a:p>
            <a:fld id="{3B8AEAA4-BACE-47B2-83B5-5917C1665C9A}" type="slidenum">
              <a:rPr/>
              <a:pPr/>
              <a:t>‹Nº›</a:t>
            </a:fld>
            <a:endParaRPr/>
          </a:p>
        </p:txBody>
      </p:sp>
    </p:spTree>
    <p:extLst>
      <p:ext uri="{BB962C8B-B14F-4D97-AF65-F5344CB8AC3E}">
        <p14:creationId xmlns:p14="http://schemas.microsoft.com/office/powerpoint/2010/main" xmlns="" val="1988769384"/>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txBox="1">
            <a:spLocks noGrp="1"/>
          </p:cNvSpPr>
          <p:nvPr>
            <p:ph type="title"/>
          </p:nvPr>
        </p:nvSpPr>
        <p:spPr>
          <a:xfrm>
            <a:off x="630241" y="457200"/>
            <a:ext cx="2949570" cy="1600200"/>
          </a:xfrm>
        </p:spPr>
        <p:txBody>
          <a:bodyPr anchor="b"/>
          <a:lstStyle>
            <a:lvl1pPr>
              <a:defRPr sz="3200"/>
            </a:lvl1pPr>
          </a:lstStyle>
          <a:p>
            <a:pPr lvl="0"/>
            <a:r>
              <a:rPr lang="es-ES"/>
              <a:t>Haga clic para modificar el estilo de título del patrón</a:t>
            </a:r>
          </a:p>
        </p:txBody>
      </p:sp>
      <p:sp>
        <p:nvSpPr>
          <p:cNvPr id="3" name="Marcador de posición de imagen 2"/>
          <p:cNvSpPr txBox="1">
            <a:spLocks noGrp="1"/>
          </p:cNvSpPr>
          <p:nvPr>
            <p:ph type="pic" idx="1"/>
          </p:nvPr>
        </p:nvSpPr>
        <p:spPr>
          <a:xfrm>
            <a:off x="3887791" y="987423"/>
            <a:ext cx="4629149" cy="4873623"/>
          </a:xfrm>
        </p:spPr>
        <p:txBody>
          <a:bodyPr/>
          <a:lstStyle>
            <a:lvl1pPr>
              <a:defRPr/>
            </a:lvl1pPr>
          </a:lstStyle>
          <a:p>
            <a:pPr lvl="0"/>
            <a:endParaRPr lang="es-ES"/>
          </a:p>
        </p:txBody>
      </p:sp>
      <p:sp>
        <p:nvSpPr>
          <p:cNvPr id="4" name="Marcador de texto 3"/>
          <p:cNvSpPr txBox="1">
            <a:spLocks noGrp="1"/>
          </p:cNvSpPr>
          <p:nvPr>
            <p:ph type="body" idx="2"/>
          </p:nvPr>
        </p:nvSpPr>
        <p:spPr>
          <a:xfrm>
            <a:off x="630241" y="2057400"/>
            <a:ext cx="2949570" cy="3811584"/>
          </a:xfrm>
        </p:spPr>
        <p:txBody>
          <a:bodyPr/>
          <a:lstStyle>
            <a:lvl1pPr>
              <a:defRPr sz="1600"/>
            </a:lvl1pPr>
          </a:lstStyle>
          <a:p>
            <a:pPr lvl="0"/>
            <a:r>
              <a:rPr lang="es-ES"/>
              <a:t>Haga clic para modificar el estilo de texto del patrón</a:t>
            </a:r>
          </a:p>
        </p:txBody>
      </p:sp>
      <p:sp>
        <p:nvSpPr>
          <p:cNvPr id="5" name="Marcador de fecha 4"/>
          <p:cNvSpPr txBox="1">
            <a:spLocks noGrp="1"/>
          </p:cNvSpPr>
          <p:nvPr>
            <p:ph type="dt" sz="half" idx="7"/>
          </p:nvPr>
        </p:nvSpPr>
        <p:spPr/>
        <p:txBody>
          <a:bodyPr/>
          <a:lstStyle>
            <a:lvl1pPr>
              <a:defRPr/>
            </a:lvl1pPr>
          </a:lstStyle>
          <a:p>
            <a:fld id="{68AB4BC1-0A9E-4C03-9D26-19129902E43C}" type="datetime1">
              <a:rPr lang="es-ES"/>
              <a:pPr/>
              <a:t>06/03/2017</a:t>
            </a:fld>
            <a:endParaRPr/>
          </a:p>
        </p:txBody>
      </p:sp>
      <p:sp>
        <p:nvSpPr>
          <p:cNvPr id="6" name="Marcador de pie de página 5"/>
          <p:cNvSpPr txBox="1">
            <a:spLocks noGrp="1"/>
          </p:cNvSpPr>
          <p:nvPr>
            <p:ph type="ftr" sz="quarter" idx="9"/>
          </p:nvPr>
        </p:nvSpPr>
        <p:spPr/>
        <p:txBody>
          <a:bodyPr/>
          <a:lstStyle>
            <a:lvl1pPr>
              <a:defRPr/>
            </a:lvl1pPr>
          </a:lstStyle>
          <a:p>
            <a:endParaRPr/>
          </a:p>
        </p:txBody>
      </p:sp>
      <p:sp>
        <p:nvSpPr>
          <p:cNvPr id="7" name="Marcador de número de diapositiva 6"/>
          <p:cNvSpPr txBox="1">
            <a:spLocks noGrp="1"/>
          </p:cNvSpPr>
          <p:nvPr>
            <p:ph type="sldNum" sz="quarter" idx="8"/>
          </p:nvPr>
        </p:nvSpPr>
        <p:spPr/>
        <p:txBody>
          <a:bodyPr/>
          <a:lstStyle>
            <a:lvl1pPr>
              <a:defRPr/>
            </a:lvl1pPr>
          </a:lstStyle>
          <a:p>
            <a:fld id="{5F0B19C1-9DC3-4E3F-B1DE-18E593D0297C}" type="slidenum">
              <a:rPr/>
              <a:pPr/>
              <a:t>‹Nº›</a:t>
            </a:fld>
            <a:endParaRPr/>
          </a:p>
        </p:txBody>
      </p:sp>
    </p:spTree>
    <p:extLst>
      <p:ext uri="{BB962C8B-B14F-4D97-AF65-F5344CB8AC3E}">
        <p14:creationId xmlns:p14="http://schemas.microsoft.com/office/powerpoint/2010/main" xmlns="" val="204538141"/>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txBox="1">
            <a:spLocks noGrp="1"/>
          </p:cNvSpPr>
          <p:nvPr>
            <p:ph type="title"/>
          </p:nvPr>
        </p:nvSpPr>
        <p:spPr/>
        <p:txBody>
          <a:bodyPr/>
          <a:lstStyle>
            <a:lvl1pPr>
              <a:defRPr/>
            </a:lvl1pPr>
          </a:lstStyle>
          <a:p>
            <a:pPr lvl="0"/>
            <a:r>
              <a:rPr lang="es-ES"/>
              <a:t>Haga clic para modificar el estilo de título del patrón</a:t>
            </a:r>
          </a:p>
        </p:txBody>
      </p:sp>
      <p:sp>
        <p:nvSpPr>
          <p:cNvPr id="3" name="Marcador de texto vertical 2"/>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txBox="1">
            <a:spLocks noGrp="1"/>
          </p:cNvSpPr>
          <p:nvPr>
            <p:ph type="dt" sz="half" idx="7"/>
          </p:nvPr>
        </p:nvSpPr>
        <p:spPr/>
        <p:txBody>
          <a:bodyPr/>
          <a:lstStyle>
            <a:lvl1pPr>
              <a:defRPr/>
            </a:lvl1pPr>
          </a:lstStyle>
          <a:p>
            <a:fld id="{02F73AE6-2050-4E5F-9415-A1BD9DED1681}" type="datetime1">
              <a:rPr lang="es-ES"/>
              <a:pPr/>
              <a:t>06/03/2017</a:t>
            </a:fld>
            <a:endParaRPr/>
          </a:p>
        </p:txBody>
      </p:sp>
      <p:sp>
        <p:nvSpPr>
          <p:cNvPr id="5" name="Marcador de pie de página 4"/>
          <p:cNvSpPr txBox="1">
            <a:spLocks noGrp="1"/>
          </p:cNvSpPr>
          <p:nvPr>
            <p:ph type="ftr" sz="quarter" idx="9"/>
          </p:nvPr>
        </p:nvSpPr>
        <p:spPr/>
        <p:txBody>
          <a:bodyPr/>
          <a:lstStyle>
            <a:lvl1pPr>
              <a:defRPr/>
            </a:lvl1pPr>
          </a:lstStyle>
          <a:p>
            <a:endParaRPr/>
          </a:p>
        </p:txBody>
      </p:sp>
      <p:sp>
        <p:nvSpPr>
          <p:cNvPr id="6" name="Marcador de número de diapositiva 5"/>
          <p:cNvSpPr txBox="1">
            <a:spLocks noGrp="1"/>
          </p:cNvSpPr>
          <p:nvPr>
            <p:ph type="sldNum" sz="quarter" idx="8"/>
          </p:nvPr>
        </p:nvSpPr>
        <p:spPr/>
        <p:txBody>
          <a:bodyPr/>
          <a:lstStyle>
            <a:lvl1pPr>
              <a:defRPr/>
            </a:lvl1pPr>
          </a:lstStyle>
          <a:p>
            <a:fld id="{A97797B8-1770-434E-AA41-B9C7D9F6F5B0}" type="slidenum">
              <a:rPr/>
              <a:pPr/>
              <a:t>‹Nº›</a:t>
            </a:fld>
            <a:endParaRPr/>
          </a:p>
        </p:txBody>
      </p:sp>
    </p:spTree>
    <p:extLst>
      <p:ext uri="{BB962C8B-B14F-4D97-AF65-F5344CB8AC3E}">
        <p14:creationId xmlns:p14="http://schemas.microsoft.com/office/powerpoint/2010/main" xmlns="" val="2745605276"/>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txBox="1">
            <a:spLocks noGrp="1"/>
          </p:cNvSpPr>
          <p:nvPr>
            <p:ph type="title" orient="vert"/>
          </p:nvPr>
        </p:nvSpPr>
        <p:spPr>
          <a:xfrm>
            <a:off x="6629400" y="273048"/>
            <a:ext cx="2057400" cy="5857875"/>
          </a:xfrm>
        </p:spPr>
        <p:txBody>
          <a:bodyPr vert="eaVert"/>
          <a:lstStyle>
            <a:lvl1pPr>
              <a:defRPr/>
            </a:lvl1pPr>
          </a:lstStyle>
          <a:p>
            <a:pPr lvl="0"/>
            <a:r>
              <a:rPr lang="es-ES"/>
              <a:t>Haga clic para modificar el estilo de título del patrón</a:t>
            </a:r>
          </a:p>
        </p:txBody>
      </p:sp>
      <p:sp>
        <p:nvSpPr>
          <p:cNvPr id="3" name="Marcador de texto vertical 2"/>
          <p:cNvSpPr txBox="1">
            <a:spLocks noGrp="1"/>
          </p:cNvSpPr>
          <p:nvPr>
            <p:ph type="body" orient="vert" idx="1"/>
          </p:nvPr>
        </p:nvSpPr>
        <p:spPr>
          <a:xfrm>
            <a:off x="457200" y="273048"/>
            <a:ext cx="6019796" cy="5857875"/>
          </a:xfrm>
        </p:spPr>
        <p:txBody>
          <a:bodyPr vert="eaVert"/>
          <a:lstStyle>
            <a:lvl1pPr>
              <a:defRPr/>
            </a:lvl1pPr>
            <a:lvl2pPr>
              <a:defRPr/>
            </a:lvl2pPr>
            <a:lvl3pPr>
              <a:defRPr/>
            </a:lvl3pPr>
            <a:lvl4pPr>
              <a:defRPr/>
            </a:lvl4pPr>
            <a:lvl5pPr>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txBox="1">
            <a:spLocks noGrp="1"/>
          </p:cNvSpPr>
          <p:nvPr>
            <p:ph type="dt" sz="half" idx="7"/>
          </p:nvPr>
        </p:nvSpPr>
        <p:spPr/>
        <p:txBody>
          <a:bodyPr/>
          <a:lstStyle>
            <a:lvl1pPr>
              <a:defRPr/>
            </a:lvl1pPr>
          </a:lstStyle>
          <a:p>
            <a:fld id="{3BAC7183-404B-472F-884A-1983B5EE2AA7}" type="datetime1">
              <a:rPr lang="es-ES"/>
              <a:pPr/>
              <a:t>06/03/2017</a:t>
            </a:fld>
            <a:endParaRPr/>
          </a:p>
        </p:txBody>
      </p:sp>
      <p:sp>
        <p:nvSpPr>
          <p:cNvPr id="5" name="Marcador de pie de página 4"/>
          <p:cNvSpPr txBox="1">
            <a:spLocks noGrp="1"/>
          </p:cNvSpPr>
          <p:nvPr>
            <p:ph type="ftr" sz="quarter" idx="9"/>
          </p:nvPr>
        </p:nvSpPr>
        <p:spPr/>
        <p:txBody>
          <a:bodyPr/>
          <a:lstStyle>
            <a:lvl1pPr>
              <a:defRPr/>
            </a:lvl1pPr>
          </a:lstStyle>
          <a:p>
            <a:endParaRPr/>
          </a:p>
        </p:txBody>
      </p:sp>
      <p:sp>
        <p:nvSpPr>
          <p:cNvPr id="6" name="Marcador de número de diapositiva 5"/>
          <p:cNvSpPr txBox="1">
            <a:spLocks noGrp="1"/>
          </p:cNvSpPr>
          <p:nvPr>
            <p:ph type="sldNum" sz="quarter" idx="8"/>
          </p:nvPr>
        </p:nvSpPr>
        <p:spPr/>
        <p:txBody>
          <a:bodyPr/>
          <a:lstStyle>
            <a:lvl1pPr>
              <a:defRPr/>
            </a:lvl1pPr>
          </a:lstStyle>
          <a:p>
            <a:fld id="{33791F62-9588-40B9-AE05-3DA26C239DB1}" type="slidenum">
              <a:rPr/>
              <a:pPr/>
              <a:t>‹Nº›</a:t>
            </a:fld>
            <a:endParaRPr/>
          </a:p>
        </p:txBody>
      </p:sp>
    </p:spTree>
    <p:extLst>
      <p:ext uri="{BB962C8B-B14F-4D97-AF65-F5344CB8AC3E}">
        <p14:creationId xmlns:p14="http://schemas.microsoft.com/office/powerpoint/2010/main" xmlns="" val="1412488939"/>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txBox="1">
            <a:spLocks noGrp="1"/>
          </p:cNvSpPr>
          <p:nvPr>
            <p:ph type="ctrTitle"/>
          </p:nvPr>
        </p:nvSpPr>
        <p:spPr>
          <a:xfrm>
            <a:off x="685800" y="2130423"/>
            <a:ext cx="7772400" cy="1470026"/>
          </a:xfrm>
        </p:spPr>
        <p:txBody>
          <a:bodyPr/>
          <a:lstStyle>
            <a:lvl1pPr>
              <a:defRPr/>
            </a:lvl1pPr>
          </a:lstStyle>
          <a:p>
            <a:pPr lvl="0"/>
            <a:r>
              <a:rPr lang="es-ES"/>
              <a:t>Haga clic para modificar el estilo de título del patrón</a:t>
            </a:r>
          </a:p>
        </p:txBody>
      </p:sp>
      <p:sp>
        <p:nvSpPr>
          <p:cNvPr id="3" name="2 Subtítulo"/>
          <p:cNvSpPr txBox="1">
            <a:spLocks noGrp="1"/>
          </p:cNvSpPr>
          <p:nvPr>
            <p:ph type="subTitle" idx="1"/>
          </p:nvPr>
        </p:nvSpPr>
        <p:spPr>
          <a:xfrm>
            <a:off x="1371600" y="3886200"/>
            <a:ext cx="6400800" cy="1752603"/>
          </a:xfrm>
        </p:spPr>
        <p:txBody>
          <a:bodyPr anchorCtr="1"/>
          <a:lstStyle>
            <a:lvl1pPr marL="0" indent="0" algn="ctr">
              <a:buNone/>
              <a:defRPr>
                <a:solidFill>
                  <a:srgbClr val="898989"/>
                </a:solidFill>
              </a:defRPr>
            </a:lvl1pPr>
          </a:lstStyle>
          <a:p>
            <a:pPr lvl="0"/>
            <a:r>
              <a:rPr lang="es-ES"/>
              <a:t>Haga clic para modificar el estilo de subtítulo del patrón</a:t>
            </a:r>
          </a:p>
        </p:txBody>
      </p:sp>
      <p:sp>
        <p:nvSpPr>
          <p:cNvPr id="4" name="3 Marcador de fecha"/>
          <p:cNvSpPr txBox="1">
            <a:spLocks noGrp="1"/>
          </p:cNvSpPr>
          <p:nvPr>
            <p:ph type="dt" sz="half" idx="7"/>
          </p:nvPr>
        </p:nvSpPr>
        <p:spPr/>
        <p:txBody>
          <a:bodyPr/>
          <a:lstStyle>
            <a:lvl1pPr>
              <a:defRPr/>
            </a:lvl1pPr>
          </a:lstStyle>
          <a:p>
            <a:fld id="{A4CBAC94-6236-4830-A2D4-1F0FC2007FF8}" type="datetime1">
              <a:rPr lang="es-ES"/>
              <a:pPr/>
              <a:t>06/03/2017</a:t>
            </a:fld>
            <a:endParaRPr/>
          </a:p>
        </p:txBody>
      </p:sp>
      <p:sp>
        <p:nvSpPr>
          <p:cNvPr id="5" name="4 Marcador de pie de página"/>
          <p:cNvSpPr txBox="1">
            <a:spLocks noGrp="1"/>
          </p:cNvSpPr>
          <p:nvPr>
            <p:ph type="ftr" sz="quarter" idx="9"/>
          </p:nvPr>
        </p:nvSpPr>
        <p:spPr/>
        <p:txBody>
          <a:bodyPr/>
          <a:lstStyle>
            <a:lvl1pPr>
              <a:defRPr/>
            </a:lvl1pPr>
          </a:lstStyle>
          <a:p>
            <a:endParaRPr/>
          </a:p>
        </p:txBody>
      </p:sp>
      <p:sp>
        <p:nvSpPr>
          <p:cNvPr id="6" name="5 Marcador de número de diapositiva"/>
          <p:cNvSpPr txBox="1">
            <a:spLocks noGrp="1"/>
          </p:cNvSpPr>
          <p:nvPr>
            <p:ph type="sldNum" sz="quarter" idx="8"/>
          </p:nvPr>
        </p:nvSpPr>
        <p:spPr/>
        <p:txBody>
          <a:bodyPr/>
          <a:lstStyle>
            <a:lvl1pPr>
              <a:defRPr/>
            </a:lvl1pPr>
          </a:lstStyle>
          <a:p>
            <a:fld id="{1BEBE1CE-1B37-4BED-9439-5C05464D7FE4}" type="slidenum">
              <a:rPr/>
              <a:pPr/>
              <a:t>‹Nº›</a:t>
            </a:fld>
            <a:endParaRPr/>
          </a:p>
        </p:txBody>
      </p:sp>
    </p:spTree>
    <p:extLst>
      <p:ext uri="{BB962C8B-B14F-4D97-AF65-F5344CB8AC3E}">
        <p14:creationId xmlns:p14="http://schemas.microsoft.com/office/powerpoint/2010/main" xmlns="" val="1083562708"/>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txBox="1">
            <a:spLocks noGrp="1"/>
          </p:cNvSpPr>
          <p:nvPr>
            <p:ph type="title"/>
          </p:nvPr>
        </p:nvSpPr>
        <p:spPr/>
        <p:txBody>
          <a:bodyPr/>
          <a:lstStyle>
            <a:lvl1pPr>
              <a:defRPr/>
            </a:lvl1pPr>
          </a:lstStyle>
          <a:p>
            <a:pPr lvl="0"/>
            <a:r>
              <a:rPr lang="es-ES"/>
              <a:t>Haga clic para modificar el estilo de título del patrón</a:t>
            </a:r>
          </a:p>
        </p:txBody>
      </p:sp>
      <p:sp>
        <p:nvSpPr>
          <p:cNvPr id="3" name="2 Marcador de contenido"/>
          <p:cNvSpPr txBox="1">
            <a:spLocks noGrp="1"/>
          </p:cNvSpPr>
          <p:nvPr>
            <p:ph idx="1"/>
          </p:nvPr>
        </p:nvSpPr>
        <p:spPr/>
        <p:txBody>
          <a:bodyPr/>
          <a:lstStyle>
            <a:lvl1pPr>
              <a:defRPr/>
            </a:lvl1pPr>
            <a:lvl2pPr>
              <a:defRPr/>
            </a:lvl2pPr>
            <a:lvl3pPr>
              <a:defRPr/>
            </a:lvl3pPr>
            <a:lvl4pPr>
              <a:defRPr/>
            </a:lvl4pPr>
            <a:lvl5pPr>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txBox="1">
            <a:spLocks noGrp="1"/>
          </p:cNvSpPr>
          <p:nvPr>
            <p:ph type="dt" sz="half" idx="7"/>
          </p:nvPr>
        </p:nvSpPr>
        <p:spPr/>
        <p:txBody>
          <a:bodyPr/>
          <a:lstStyle>
            <a:lvl1pPr>
              <a:defRPr/>
            </a:lvl1pPr>
          </a:lstStyle>
          <a:p>
            <a:fld id="{7D44B7D5-B739-4868-9273-7F0DA7958FE1}" type="datetime1">
              <a:rPr lang="es-ES"/>
              <a:pPr/>
              <a:t>06/03/2017</a:t>
            </a:fld>
            <a:endParaRPr/>
          </a:p>
        </p:txBody>
      </p:sp>
      <p:sp>
        <p:nvSpPr>
          <p:cNvPr id="5" name="4 Marcador de pie de página"/>
          <p:cNvSpPr txBox="1">
            <a:spLocks noGrp="1"/>
          </p:cNvSpPr>
          <p:nvPr>
            <p:ph type="ftr" sz="quarter" idx="9"/>
          </p:nvPr>
        </p:nvSpPr>
        <p:spPr/>
        <p:txBody>
          <a:bodyPr/>
          <a:lstStyle>
            <a:lvl1pPr>
              <a:defRPr/>
            </a:lvl1pPr>
          </a:lstStyle>
          <a:p>
            <a:endParaRPr/>
          </a:p>
        </p:txBody>
      </p:sp>
      <p:sp>
        <p:nvSpPr>
          <p:cNvPr id="6" name="5 Marcador de número de diapositiva"/>
          <p:cNvSpPr txBox="1">
            <a:spLocks noGrp="1"/>
          </p:cNvSpPr>
          <p:nvPr>
            <p:ph type="sldNum" sz="quarter" idx="8"/>
          </p:nvPr>
        </p:nvSpPr>
        <p:spPr/>
        <p:txBody>
          <a:bodyPr/>
          <a:lstStyle>
            <a:lvl1pPr>
              <a:defRPr/>
            </a:lvl1pPr>
          </a:lstStyle>
          <a:p>
            <a:fld id="{08B3E629-D4C4-4363-A123-406704AE93FE}" type="slidenum">
              <a:rPr/>
              <a:pPr/>
              <a:t>‹Nº›</a:t>
            </a:fld>
            <a:endParaRPr/>
          </a:p>
        </p:txBody>
      </p:sp>
    </p:spTree>
    <p:extLst>
      <p:ext uri="{BB962C8B-B14F-4D97-AF65-F5344CB8AC3E}">
        <p14:creationId xmlns:p14="http://schemas.microsoft.com/office/powerpoint/2010/main" xmlns="" val="1052242573"/>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txBox="1">
            <a:spLocks noGrp="1"/>
          </p:cNvSpPr>
          <p:nvPr>
            <p:ph type="title"/>
          </p:nvPr>
        </p:nvSpPr>
        <p:spPr>
          <a:xfrm>
            <a:off x="722311" y="4406895"/>
            <a:ext cx="7772400" cy="1362071"/>
          </a:xfrm>
        </p:spPr>
        <p:txBody>
          <a:bodyPr anchorCtr="0"/>
          <a:lstStyle>
            <a:lvl1pPr algn="l">
              <a:defRPr sz="4000" b="1" cap="all"/>
            </a:lvl1pPr>
          </a:lstStyle>
          <a:p>
            <a:pPr lvl="0"/>
            <a:r>
              <a:rPr lang="es-ES"/>
              <a:t>Haga clic para modificar el estilo de título del patrón</a:t>
            </a:r>
          </a:p>
        </p:txBody>
      </p:sp>
      <p:sp>
        <p:nvSpPr>
          <p:cNvPr id="3" name="2 Marcador de texto"/>
          <p:cNvSpPr txBox="1">
            <a:spLocks noGrp="1"/>
          </p:cNvSpPr>
          <p:nvPr>
            <p:ph type="body" idx="1"/>
          </p:nvPr>
        </p:nvSpPr>
        <p:spPr>
          <a:xfrm>
            <a:off x="722311" y="2906713"/>
            <a:ext cx="7772400" cy="1500182"/>
          </a:xfrm>
        </p:spPr>
        <p:txBody>
          <a:bodyPr anchor="b"/>
          <a:lstStyle>
            <a:lvl1pPr marL="0" indent="0">
              <a:buNone/>
              <a:defRPr sz="2000">
                <a:solidFill>
                  <a:srgbClr val="898989"/>
                </a:solidFill>
              </a:defRPr>
            </a:lvl1pPr>
          </a:lstStyle>
          <a:p>
            <a:pPr lvl="0"/>
            <a:r>
              <a:rPr lang="es-ES"/>
              <a:t>Haga clic para modificar el estilo de texto del patrón</a:t>
            </a:r>
          </a:p>
        </p:txBody>
      </p:sp>
      <p:sp>
        <p:nvSpPr>
          <p:cNvPr id="4" name="3 Marcador de fecha"/>
          <p:cNvSpPr txBox="1">
            <a:spLocks noGrp="1"/>
          </p:cNvSpPr>
          <p:nvPr>
            <p:ph type="dt" sz="half" idx="7"/>
          </p:nvPr>
        </p:nvSpPr>
        <p:spPr/>
        <p:txBody>
          <a:bodyPr/>
          <a:lstStyle>
            <a:lvl1pPr>
              <a:defRPr/>
            </a:lvl1pPr>
          </a:lstStyle>
          <a:p>
            <a:fld id="{47E4558B-BA31-4AB8-BD8B-13B4C8272526}" type="datetime1">
              <a:rPr lang="es-ES"/>
              <a:pPr/>
              <a:t>06/03/2017</a:t>
            </a:fld>
            <a:endParaRPr/>
          </a:p>
        </p:txBody>
      </p:sp>
      <p:sp>
        <p:nvSpPr>
          <p:cNvPr id="5" name="4 Marcador de pie de página"/>
          <p:cNvSpPr txBox="1">
            <a:spLocks noGrp="1"/>
          </p:cNvSpPr>
          <p:nvPr>
            <p:ph type="ftr" sz="quarter" idx="9"/>
          </p:nvPr>
        </p:nvSpPr>
        <p:spPr/>
        <p:txBody>
          <a:bodyPr/>
          <a:lstStyle>
            <a:lvl1pPr>
              <a:defRPr/>
            </a:lvl1pPr>
          </a:lstStyle>
          <a:p>
            <a:endParaRPr/>
          </a:p>
        </p:txBody>
      </p:sp>
      <p:sp>
        <p:nvSpPr>
          <p:cNvPr id="6" name="5 Marcador de número de diapositiva"/>
          <p:cNvSpPr txBox="1">
            <a:spLocks noGrp="1"/>
          </p:cNvSpPr>
          <p:nvPr>
            <p:ph type="sldNum" sz="quarter" idx="8"/>
          </p:nvPr>
        </p:nvSpPr>
        <p:spPr/>
        <p:txBody>
          <a:bodyPr/>
          <a:lstStyle>
            <a:lvl1pPr>
              <a:defRPr/>
            </a:lvl1pPr>
          </a:lstStyle>
          <a:p>
            <a:fld id="{22E58759-5BB2-4C31-96EC-A67F427682D3}" type="slidenum">
              <a:rPr/>
              <a:pPr/>
              <a:t>‹Nº›</a:t>
            </a:fld>
            <a:endParaRPr/>
          </a:p>
        </p:txBody>
      </p:sp>
    </p:spTree>
    <p:extLst>
      <p:ext uri="{BB962C8B-B14F-4D97-AF65-F5344CB8AC3E}">
        <p14:creationId xmlns:p14="http://schemas.microsoft.com/office/powerpoint/2010/main" xmlns="" val="1107899097"/>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txBox="1">
            <a:spLocks noGrp="1"/>
          </p:cNvSpPr>
          <p:nvPr>
            <p:ph type="title"/>
          </p:nvPr>
        </p:nvSpPr>
        <p:spPr/>
        <p:txBody>
          <a:bodyPr/>
          <a:lstStyle>
            <a:lvl1pPr>
              <a:defRPr/>
            </a:lvl1pPr>
          </a:lstStyle>
          <a:p>
            <a:pPr lvl="0"/>
            <a:r>
              <a:rPr lang="es-ES"/>
              <a:t>Haga clic para modificar el estilo de título del patrón</a:t>
            </a:r>
          </a:p>
        </p:txBody>
      </p:sp>
      <p:sp>
        <p:nvSpPr>
          <p:cNvPr id="3" name="2 Marcador de contenido"/>
          <p:cNvSpPr txBox="1">
            <a:spLocks noGrp="1"/>
          </p:cNvSpPr>
          <p:nvPr>
            <p:ph idx="1"/>
          </p:nvPr>
        </p:nvSpPr>
        <p:spPr>
          <a:xfrm>
            <a:off x="457200" y="1600200"/>
            <a:ext cx="4038603" cy="4525959"/>
          </a:xfrm>
        </p:spPr>
        <p:txBody>
          <a:bodyPr/>
          <a:lstStyle>
            <a:lvl1pPr>
              <a:defRPr sz="2800"/>
            </a:lvl1pPr>
            <a:lvl2pPr>
              <a:defRPr/>
            </a:lvl2pPr>
            <a:lvl3pPr>
              <a:defRPr/>
            </a:lvl3pPr>
            <a:lvl4pPr>
              <a:defRPr sz="1800"/>
            </a:lvl4pPr>
            <a:lvl5pPr>
              <a:defRPr sz="1800"/>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txBox="1">
            <a:spLocks noGrp="1"/>
          </p:cNvSpPr>
          <p:nvPr>
            <p:ph idx="2"/>
          </p:nvPr>
        </p:nvSpPr>
        <p:spPr>
          <a:xfrm>
            <a:off x="4648196" y="1600200"/>
            <a:ext cx="4038603" cy="4525959"/>
          </a:xfrm>
        </p:spPr>
        <p:txBody>
          <a:bodyPr/>
          <a:lstStyle>
            <a:lvl1pPr>
              <a:defRPr sz="2800"/>
            </a:lvl1pPr>
            <a:lvl2pPr>
              <a:defRPr/>
            </a:lvl2pPr>
            <a:lvl3pPr>
              <a:defRPr/>
            </a:lvl3pPr>
            <a:lvl4pPr>
              <a:defRPr sz="1800"/>
            </a:lvl4pPr>
            <a:lvl5pPr>
              <a:defRPr sz="1800"/>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fecha"/>
          <p:cNvSpPr txBox="1">
            <a:spLocks noGrp="1"/>
          </p:cNvSpPr>
          <p:nvPr>
            <p:ph type="dt" sz="half" idx="7"/>
          </p:nvPr>
        </p:nvSpPr>
        <p:spPr/>
        <p:txBody>
          <a:bodyPr/>
          <a:lstStyle>
            <a:lvl1pPr>
              <a:defRPr/>
            </a:lvl1pPr>
          </a:lstStyle>
          <a:p>
            <a:fld id="{FD57C96C-7D2B-47F3-9CD3-FB6CB9014EB7}" type="datetime1">
              <a:rPr lang="es-ES"/>
              <a:pPr/>
              <a:t>06/03/2017</a:t>
            </a:fld>
            <a:endParaRPr/>
          </a:p>
        </p:txBody>
      </p:sp>
      <p:sp>
        <p:nvSpPr>
          <p:cNvPr id="6" name="5 Marcador de pie de página"/>
          <p:cNvSpPr txBox="1">
            <a:spLocks noGrp="1"/>
          </p:cNvSpPr>
          <p:nvPr>
            <p:ph type="ftr" sz="quarter" idx="9"/>
          </p:nvPr>
        </p:nvSpPr>
        <p:spPr/>
        <p:txBody>
          <a:bodyPr/>
          <a:lstStyle>
            <a:lvl1pPr>
              <a:defRPr/>
            </a:lvl1pPr>
          </a:lstStyle>
          <a:p>
            <a:endParaRPr/>
          </a:p>
        </p:txBody>
      </p:sp>
      <p:sp>
        <p:nvSpPr>
          <p:cNvPr id="7" name="6 Marcador de número de diapositiva"/>
          <p:cNvSpPr txBox="1">
            <a:spLocks noGrp="1"/>
          </p:cNvSpPr>
          <p:nvPr>
            <p:ph type="sldNum" sz="quarter" idx="8"/>
          </p:nvPr>
        </p:nvSpPr>
        <p:spPr/>
        <p:txBody>
          <a:bodyPr/>
          <a:lstStyle>
            <a:lvl1pPr>
              <a:defRPr/>
            </a:lvl1pPr>
          </a:lstStyle>
          <a:p>
            <a:fld id="{ECC8DEE1-049F-4330-88E7-50743D25B6E9}" type="slidenum">
              <a:rPr/>
              <a:pPr/>
              <a:t>‹Nº›</a:t>
            </a:fld>
            <a:endParaRPr/>
          </a:p>
        </p:txBody>
      </p:sp>
    </p:spTree>
    <p:extLst>
      <p:ext uri="{BB962C8B-B14F-4D97-AF65-F5344CB8AC3E}">
        <p14:creationId xmlns:p14="http://schemas.microsoft.com/office/powerpoint/2010/main" xmlns="" val="395808457"/>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fecha"/>
          <p:cNvSpPr>
            <a:spLocks noGrp="1"/>
          </p:cNvSpPr>
          <p:nvPr>
            <p:ph type="dt" sz="half" idx="10"/>
          </p:nvPr>
        </p:nvSpPr>
        <p:spPr/>
        <p:txBody>
          <a:bodyPr/>
          <a:lstStyle/>
          <a:p>
            <a:fld id="{EE2DFE3E-87E9-4172-BDA5-93AA04FBA811}" type="datetimeFigureOut">
              <a:rPr lang="es-ES" smtClean="0"/>
              <a:pPr/>
              <a:t>06/03/2017</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7B40C98C-5006-42A8-880C-1F71C44C5510}" type="slidenum">
              <a:rPr lang="es-ES" smtClean="0"/>
              <a:pPr/>
              <a:t>‹Nº›</a:t>
            </a:fld>
            <a:endParaRPr lang="es-E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txBox="1">
            <a:spLocks noGrp="1"/>
          </p:cNvSpPr>
          <p:nvPr>
            <p:ph type="title"/>
          </p:nvPr>
        </p:nvSpPr>
        <p:spPr/>
        <p:txBody>
          <a:bodyPr/>
          <a:lstStyle>
            <a:lvl1pPr>
              <a:defRPr/>
            </a:lvl1pPr>
          </a:lstStyle>
          <a:p>
            <a:pPr lvl="0"/>
            <a:r>
              <a:rPr lang="es-ES"/>
              <a:t>Haga clic para modificar el estilo de título del patrón</a:t>
            </a:r>
          </a:p>
        </p:txBody>
      </p:sp>
      <p:sp>
        <p:nvSpPr>
          <p:cNvPr id="3" name="2 Marcador de texto"/>
          <p:cNvSpPr txBox="1">
            <a:spLocks noGrp="1"/>
          </p:cNvSpPr>
          <p:nvPr>
            <p:ph type="body" idx="1"/>
          </p:nvPr>
        </p:nvSpPr>
        <p:spPr>
          <a:xfrm>
            <a:off x="457200" y="1535113"/>
            <a:ext cx="4040184" cy="639759"/>
          </a:xfrm>
        </p:spPr>
        <p:txBody>
          <a:bodyPr anchor="b"/>
          <a:lstStyle>
            <a:lvl1pPr marL="0" indent="0">
              <a:buNone/>
              <a:defRPr sz="2400" b="1"/>
            </a:lvl1pPr>
          </a:lstStyle>
          <a:p>
            <a:pPr lvl="0"/>
            <a:r>
              <a:rPr lang="es-ES"/>
              <a:t>Haga clic para modificar el estilo de texto del patrón</a:t>
            </a:r>
          </a:p>
        </p:txBody>
      </p:sp>
      <p:sp>
        <p:nvSpPr>
          <p:cNvPr id="4" name="3 Marcador de contenido"/>
          <p:cNvSpPr txBox="1">
            <a:spLocks noGrp="1"/>
          </p:cNvSpPr>
          <p:nvPr>
            <p:ph idx="2"/>
          </p:nvPr>
        </p:nvSpPr>
        <p:spPr>
          <a:xfrm>
            <a:off x="457200" y="2174872"/>
            <a:ext cx="4040184" cy="3951286"/>
          </a:xfrm>
        </p:spPr>
        <p:txBody>
          <a:bodyPr/>
          <a:lstStyle>
            <a:lvl1pPr>
              <a:defRPr sz="2400"/>
            </a:lvl1pPr>
            <a:lvl2pPr>
              <a:defRPr sz="2000"/>
            </a:lvl2pPr>
            <a:lvl3pPr>
              <a:defRPr sz="1800"/>
            </a:lvl3pPr>
            <a:lvl4pPr>
              <a:defRPr sz="1600"/>
            </a:lvl4pPr>
            <a:lvl5pPr>
              <a:defRPr sz="1600"/>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txBox="1">
            <a:spLocks noGrp="1"/>
          </p:cNvSpPr>
          <p:nvPr>
            <p:ph type="body" idx="3"/>
          </p:nvPr>
        </p:nvSpPr>
        <p:spPr>
          <a:xfrm>
            <a:off x="4645023" y="1535113"/>
            <a:ext cx="4041776" cy="639759"/>
          </a:xfrm>
        </p:spPr>
        <p:txBody>
          <a:bodyPr anchor="b"/>
          <a:lstStyle>
            <a:lvl1pPr marL="0" indent="0">
              <a:buNone/>
              <a:defRPr sz="2400" b="1"/>
            </a:lvl1pPr>
          </a:lstStyle>
          <a:p>
            <a:pPr lvl="0"/>
            <a:r>
              <a:rPr lang="es-ES"/>
              <a:t>Haga clic para modificar el estilo de texto del patrón</a:t>
            </a:r>
          </a:p>
        </p:txBody>
      </p:sp>
      <p:sp>
        <p:nvSpPr>
          <p:cNvPr id="6" name="5 Marcador de contenido"/>
          <p:cNvSpPr txBox="1">
            <a:spLocks noGrp="1"/>
          </p:cNvSpPr>
          <p:nvPr>
            <p:ph idx="4"/>
          </p:nvPr>
        </p:nvSpPr>
        <p:spPr>
          <a:xfrm>
            <a:off x="4645023" y="2174872"/>
            <a:ext cx="4041776" cy="3951286"/>
          </a:xfrm>
        </p:spPr>
        <p:txBody>
          <a:bodyPr/>
          <a:lstStyle>
            <a:lvl1pPr>
              <a:defRPr sz="2400"/>
            </a:lvl1pPr>
            <a:lvl2pPr>
              <a:defRPr sz="2000"/>
            </a:lvl2pPr>
            <a:lvl3pPr>
              <a:defRPr sz="1800"/>
            </a:lvl3pPr>
            <a:lvl4pPr>
              <a:defRPr sz="1600"/>
            </a:lvl4pPr>
            <a:lvl5pPr>
              <a:defRPr sz="1600"/>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6 Marcador de fecha"/>
          <p:cNvSpPr txBox="1">
            <a:spLocks noGrp="1"/>
          </p:cNvSpPr>
          <p:nvPr>
            <p:ph type="dt" sz="half" idx="7"/>
          </p:nvPr>
        </p:nvSpPr>
        <p:spPr/>
        <p:txBody>
          <a:bodyPr/>
          <a:lstStyle>
            <a:lvl1pPr>
              <a:defRPr/>
            </a:lvl1pPr>
          </a:lstStyle>
          <a:p>
            <a:fld id="{CC666D9E-AF37-416A-A7AA-CBF4D8526028}" type="datetime1">
              <a:rPr lang="es-ES"/>
              <a:pPr/>
              <a:t>06/03/2017</a:t>
            </a:fld>
            <a:endParaRPr/>
          </a:p>
        </p:txBody>
      </p:sp>
      <p:sp>
        <p:nvSpPr>
          <p:cNvPr id="8" name="7 Marcador de pie de página"/>
          <p:cNvSpPr txBox="1">
            <a:spLocks noGrp="1"/>
          </p:cNvSpPr>
          <p:nvPr>
            <p:ph type="ftr" sz="quarter" idx="9"/>
          </p:nvPr>
        </p:nvSpPr>
        <p:spPr/>
        <p:txBody>
          <a:bodyPr/>
          <a:lstStyle>
            <a:lvl1pPr>
              <a:defRPr/>
            </a:lvl1pPr>
          </a:lstStyle>
          <a:p>
            <a:endParaRPr/>
          </a:p>
        </p:txBody>
      </p:sp>
      <p:sp>
        <p:nvSpPr>
          <p:cNvPr id="9" name="8 Marcador de número de diapositiva"/>
          <p:cNvSpPr txBox="1">
            <a:spLocks noGrp="1"/>
          </p:cNvSpPr>
          <p:nvPr>
            <p:ph type="sldNum" sz="quarter" idx="8"/>
          </p:nvPr>
        </p:nvSpPr>
        <p:spPr/>
        <p:txBody>
          <a:bodyPr/>
          <a:lstStyle>
            <a:lvl1pPr>
              <a:defRPr/>
            </a:lvl1pPr>
          </a:lstStyle>
          <a:p>
            <a:fld id="{57CE6827-5C76-47DE-98AC-C55B08112016}" type="slidenum">
              <a:rPr/>
              <a:pPr/>
              <a:t>‹Nº›</a:t>
            </a:fld>
            <a:endParaRPr/>
          </a:p>
        </p:txBody>
      </p:sp>
    </p:spTree>
    <p:extLst>
      <p:ext uri="{BB962C8B-B14F-4D97-AF65-F5344CB8AC3E}">
        <p14:creationId xmlns:p14="http://schemas.microsoft.com/office/powerpoint/2010/main" xmlns="" val="3316147194"/>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txBox="1">
            <a:spLocks noGrp="1"/>
          </p:cNvSpPr>
          <p:nvPr>
            <p:ph type="title"/>
          </p:nvPr>
        </p:nvSpPr>
        <p:spPr/>
        <p:txBody>
          <a:bodyPr/>
          <a:lstStyle>
            <a:lvl1pPr>
              <a:defRPr/>
            </a:lvl1pPr>
          </a:lstStyle>
          <a:p>
            <a:pPr lvl="0"/>
            <a:r>
              <a:rPr lang="es-ES"/>
              <a:t>Haga clic para modificar el estilo de título del patrón</a:t>
            </a:r>
          </a:p>
        </p:txBody>
      </p:sp>
      <p:sp>
        <p:nvSpPr>
          <p:cNvPr id="3" name="2 Marcador de fecha"/>
          <p:cNvSpPr txBox="1">
            <a:spLocks noGrp="1"/>
          </p:cNvSpPr>
          <p:nvPr>
            <p:ph type="dt" sz="half" idx="7"/>
          </p:nvPr>
        </p:nvSpPr>
        <p:spPr/>
        <p:txBody>
          <a:bodyPr/>
          <a:lstStyle>
            <a:lvl1pPr>
              <a:defRPr/>
            </a:lvl1pPr>
          </a:lstStyle>
          <a:p>
            <a:fld id="{D8AB75C5-773C-4FA2-B283-AE62D35C6DC3}" type="datetime1">
              <a:rPr lang="es-ES"/>
              <a:pPr/>
              <a:t>06/03/2017</a:t>
            </a:fld>
            <a:endParaRPr/>
          </a:p>
        </p:txBody>
      </p:sp>
      <p:sp>
        <p:nvSpPr>
          <p:cNvPr id="4" name="3 Marcador de pie de página"/>
          <p:cNvSpPr txBox="1">
            <a:spLocks noGrp="1"/>
          </p:cNvSpPr>
          <p:nvPr>
            <p:ph type="ftr" sz="quarter" idx="9"/>
          </p:nvPr>
        </p:nvSpPr>
        <p:spPr/>
        <p:txBody>
          <a:bodyPr/>
          <a:lstStyle>
            <a:lvl1pPr>
              <a:defRPr/>
            </a:lvl1pPr>
          </a:lstStyle>
          <a:p>
            <a:endParaRPr/>
          </a:p>
        </p:txBody>
      </p:sp>
      <p:sp>
        <p:nvSpPr>
          <p:cNvPr id="5" name="4 Marcador de número de diapositiva"/>
          <p:cNvSpPr txBox="1">
            <a:spLocks noGrp="1"/>
          </p:cNvSpPr>
          <p:nvPr>
            <p:ph type="sldNum" sz="quarter" idx="8"/>
          </p:nvPr>
        </p:nvSpPr>
        <p:spPr/>
        <p:txBody>
          <a:bodyPr/>
          <a:lstStyle>
            <a:lvl1pPr>
              <a:defRPr/>
            </a:lvl1pPr>
          </a:lstStyle>
          <a:p>
            <a:fld id="{12559412-75AE-4D69-AABB-A33E275C4107}" type="slidenum">
              <a:rPr/>
              <a:pPr/>
              <a:t>‹Nº›</a:t>
            </a:fld>
            <a:endParaRPr/>
          </a:p>
        </p:txBody>
      </p:sp>
    </p:spTree>
    <p:extLst>
      <p:ext uri="{BB962C8B-B14F-4D97-AF65-F5344CB8AC3E}">
        <p14:creationId xmlns:p14="http://schemas.microsoft.com/office/powerpoint/2010/main" xmlns="" val="3845187719"/>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txBox="1">
            <a:spLocks noGrp="1"/>
          </p:cNvSpPr>
          <p:nvPr>
            <p:ph type="dt" sz="half" idx="7"/>
          </p:nvPr>
        </p:nvSpPr>
        <p:spPr/>
        <p:txBody>
          <a:bodyPr/>
          <a:lstStyle>
            <a:lvl1pPr>
              <a:defRPr/>
            </a:lvl1pPr>
          </a:lstStyle>
          <a:p>
            <a:fld id="{9FA5981E-AC97-4BC1-9F84-0A7E375DEE2F}" type="datetime1">
              <a:rPr lang="es-ES"/>
              <a:pPr/>
              <a:t>06/03/2017</a:t>
            </a:fld>
            <a:endParaRPr/>
          </a:p>
        </p:txBody>
      </p:sp>
      <p:sp>
        <p:nvSpPr>
          <p:cNvPr id="3" name="2 Marcador de pie de página"/>
          <p:cNvSpPr txBox="1">
            <a:spLocks noGrp="1"/>
          </p:cNvSpPr>
          <p:nvPr>
            <p:ph type="ftr" sz="quarter" idx="9"/>
          </p:nvPr>
        </p:nvSpPr>
        <p:spPr/>
        <p:txBody>
          <a:bodyPr/>
          <a:lstStyle>
            <a:lvl1pPr>
              <a:defRPr/>
            </a:lvl1pPr>
          </a:lstStyle>
          <a:p>
            <a:endParaRPr/>
          </a:p>
        </p:txBody>
      </p:sp>
      <p:sp>
        <p:nvSpPr>
          <p:cNvPr id="4" name="3 Marcador de número de diapositiva"/>
          <p:cNvSpPr txBox="1">
            <a:spLocks noGrp="1"/>
          </p:cNvSpPr>
          <p:nvPr>
            <p:ph type="sldNum" sz="quarter" idx="8"/>
          </p:nvPr>
        </p:nvSpPr>
        <p:spPr/>
        <p:txBody>
          <a:bodyPr/>
          <a:lstStyle>
            <a:lvl1pPr>
              <a:defRPr/>
            </a:lvl1pPr>
          </a:lstStyle>
          <a:p>
            <a:fld id="{E0D8500A-B285-412C-A904-52A4BD816AAD}" type="slidenum">
              <a:rPr/>
              <a:pPr/>
              <a:t>‹Nº›</a:t>
            </a:fld>
            <a:endParaRPr/>
          </a:p>
        </p:txBody>
      </p:sp>
    </p:spTree>
    <p:extLst>
      <p:ext uri="{BB962C8B-B14F-4D97-AF65-F5344CB8AC3E}">
        <p14:creationId xmlns:p14="http://schemas.microsoft.com/office/powerpoint/2010/main" xmlns="" val="1120514484"/>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hf sldNum="0" hdr="0" ftr="0" dt="0"/>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txBox="1">
            <a:spLocks noGrp="1"/>
          </p:cNvSpPr>
          <p:nvPr>
            <p:ph type="title"/>
          </p:nvPr>
        </p:nvSpPr>
        <p:spPr>
          <a:xfrm>
            <a:off x="457200" y="273048"/>
            <a:ext cx="3008311" cy="1162046"/>
          </a:xfrm>
        </p:spPr>
        <p:txBody>
          <a:bodyPr anchor="b" anchorCtr="0"/>
          <a:lstStyle>
            <a:lvl1pPr algn="l">
              <a:defRPr sz="2000" b="1"/>
            </a:lvl1pPr>
          </a:lstStyle>
          <a:p>
            <a:pPr lvl="0"/>
            <a:r>
              <a:rPr lang="es-ES"/>
              <a:t>Haga clic para modificar el estilo de título del patrón</a:t>
            </a:r>
          </a:p>
        </p:txBody>
      </p:sp>
      <p:sp>
        <p:nvSpPr>
          <p:cNvPr id="3" name="2 Marcador de contenido"/>
          <p:cNvSpPr txBox="1">
            <a:spLocks noGrp="1"/>
          </p:cNvSpPr>
          <p:nvPr>
            <p:ph idx="1"/>
          </p:nvPr>
        </p:nvSpPr>
        <p:spPr>
          <a:xfrm>
            <a:off x="3575047" y="273048"/>
            <a:ext cx="5111752" cy="5853110"/>
          </a:xfrm>
        </p:spPr>
        <p:txBody>
          <a:bodyPr/>
          <a:lstStyle>
            <a:lvl1pPr>
              <a:defRPr/>
            </a:lvl1pPr>
            <a:lvl2pPr>
              <a:defRPr sz="2800"/>
            </a:lvl2pPr>
            <a:lvl3pPr>
              <a:defRPr sz="2400"/>
            </a:lvl3pPr>
            <a:lvl4pPr>
              <a:defRPr/>
            </a:lvl4pPr>
            <a:lvl5pPr>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txBox="1">
            <a:spLocks noGrp="1"/>
          </p:cNvSpPr>
          <p:nvPr>
            <p:ph type="body" idx="2"/>
          </p:nvPr>
        </p:nvSpPr>
        <p:spPr>
          <a:xfrm>
            <a:off x="457200" y="1435095"/>
            <a:ext cx="3008311" cy="4691064"/>
          </a:xfrm>
        </p:spPr>
        <p:txBody>
          <a:bodyPr/>
          <a:lstStyle>
            <a:lvl1pPr marL="0" indent="0">
              <a:buNone/>
              <a:defRPr sz="1400"/>
            </a:lvl1pPr>
          </a:lstStyle>
          <a:p>
            <a:pPr lvl="0"/>
            <a:r>
              <a:rPr lang="es-ES"/>
              <a:t>Haga clic para modificar el estilo de texto del patrón</a:t>
            </a:r>
          </a:p>
        </p:txBody>
      </p:sp>
      <p:sp>
        <p:nvSpPr>
          <p:cNvPr id="5" name="4 Marcador de fecha"/>
          <p:cNvSpPr txBox="1">
            <a:spLocks noGrp="1"/>
          </p:cNvSpPr>
          <p:nvPr>
            <p:ph type="dt" sz="half" idx="7"/>
          </p:nvPr>
        </p:nvSpPr>
        <p:spPr/>
        <p:txBody>
          <a:bodyPr/>
          <a:lstStyle>
            <a:lvl1pPr>
              <a:defRPr/>
            </a:lvl1pPr>
          </a:lstStyle>
          <a:p>
            <a:fld id="{58F14A3D-1BC9-42F4-ACE7-124B1DF92F7F}" type="datetime1">
              <a:rPr lang="es-ES"/>
              <a:pPr/>
              <a:t>06/03/2017</a:t>
            </a:fld>
            <a:endParaRPr/>
          </a:p>
        </p:txBody>
      </p:sp>
      <p:sp>
        <p:nvSpPr>
          <p:cNvPr id="6" name="5 Marcador de pie de página"/>
          <p:cNvSpPr txBox="1">
            <a:spLocks noGrp="1"/>
          </p:cNvSpPr>
          <p:nvPr>
            <p:ph type="ftr" sz="quarter" idx="9"/>
          </p:nvPr>
        </p:nvSpPr>
        <p:spPr/>
        <p:txBody>
          <a:bodyPr/>
          <a:lstStyle>
            <a:lvl1pPr>
              <a:defRPr/>
            </a:lvl1pPr>
          </a:lstStyle>
          <a:p>
            <a:endParaRPr/>
          </a:p>
        </p:txBody>
      </p:sp>
      <p:sp>
        <p:nvSpPr>
          <p:cNvPr id="7" name="6 Marcador de número de diapositiva"/>
          <p:cNvSpPr txBox="1">
            <a:spLocks noGrp="1"/>
          </p:cNvSpPr>
          <p:nvPr>
            <p:ph type="sldNum" sz="quarter" idx="8"/>
          </p:nvPr>
        </p:nvSpPr>
        <p:spPr/>
        <p:txBody>
          <a:bodyPr/>
          <a:lstStyle>
            <a:lvl1pPr>
              <a:defRPr/>
            </a:lvl1pPr>
          </a:lstStyle>
          <a:p>
            <a:fld id="{BB4857BD-1825-45E4-BB2F-77694EFC3B5D}" type="slidenum">
              <a:rPr/>
              <a:pPr/>
              <a:t>‹Nº›</a:t>
            </a:fld>
            <a:endParaRPr/>
          </a:p>
        </p:txBody>
      </p:sp>
    </p:spTree>
    <p:extLst>
      <p:ext uri="{BB962C8B-B14F-4D97-AF65-F5344CB8AC3E}">
        <p14:creationId xmlns:p14="http://schemas.microsoft.com/office/powerpoint/2010/main" xmlns="" val="3074117866"/>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txBox="1">
            <a:spLocks noGrp="1"/>
          </p:cNvSpPr>
          <p:nvPr>
            <p:ph type="title"/>
          </p:nvPr>
        </p:nvSpPr>
        <p:spPr>
          <a:xfrm>
            <a:off x="1792288" y="4800600"/>
            <a:ext cx="5486400" cy="566735"/>
          </a:xfrm>
        </p:spPr>
        <p:txBody>
          <a:bodyPr anchor="b" anchorCtr="0"/>
          <a:lstStyle>
            <a:lvl1pPr algn="l">
              <a:defRPr sz="2000" b="1"/>
            </a:lvl1pPr>
          </a:lstStyle>
          <a:p>
            <a:pPr lvl="0"/>
            <a:r>
              <a:rPr lang="es-ES"/>
              <a:t>Haga clic para modificar el estilo de título del patrón</a:t>
            </a:r>
          </a:p>
        </p:txBody>
      </p:sp>
      <p:sp>
        <p:nvSpPr>
          <p:cNvPr id="3" name="2 Marcador de posición de imagen"/>
          <p:cNvSpPr txBox="1">
            <a:spLocks noGrp="1"/>
          </p:cNvSpPr>
          <p:nvPr>
            <p:ph type="pic" idx="1"/>
          </p:nvPr>
        </p:nvSpPr>
        <p:spPr>
          <a:xfrm>
            <a:off x="1792288" y="612776"/>
            <a:ext cx="5486400" cy="4114800"/>
          </a:xfrm>
        </p:spPr>
        <p:txBody>
          <a:bodyPr/>
          <a:lstStyle>
            <a:lvl1pPr marL="0" indent="0">
              <a:buNone/>
              <a:defRPr/>
            </a:lvl1pPr>
          </a:lstStyle>
          <a:p>
            <a:pPr lvl="0"/>
            <a:endParaRPr lang="es-ES"/>
          </a:p>
        </p:txBody>
      </p:sp>
      <p:sp>
        <p:nvSpPr>
          <p:cNvPr id="4" name="3 Marcador de texto"/>
          <p:cNvSpPr txBox="1">
            <a:spLocks noGrp="1"/>
          </p:cNvSpPr>
          <p:nvPr>
            <p:ph type="body" idx="2"/>
          </p:nvPr>
        </p:nvSpPr>
        <p:spPr>
          <a:xfrm>
            <a:off x="1792288" y="5367335"/>
            <a:ext cx="5486400" cy="804864"/>
          </a:xfrm>
        </p:spPr>
        <p:txBody>
          <a:bodyPr/>
          <a:lstStyle>
            <a:lvl1pPr marL="0" indent="0">
              <a:buNone/>
              <a:defRPr sz="1400"/>
            </a:lvl1pPr>
          </a:lstStyle>
          <a:p>
            <a:pPr lvl="0"/>
            <a:r>
              <a:rPr lang="es-ES"/>
              <a:t>Haga clic para modificar el estilo de texto del patrón</a:t>
            </a:r>
          </a:p>
        </p:txBody>
      </p:sp>
      <p:sp>
        <p:nvSpPr>
          <p:cNvPr id="5" name="4 Marcador de fecha"/>
          <p:cNvSpPr txBox="1">
            <a:spLocks noGrp="1"/>
          </p:cNvSpPr>
          <p:nvPr>
            <p:ph type="dt" sz="half" idx="7"/>
          </p:nvPr>
        </p:nvSpPr>
        <p:spPr/>
        <p:txBody>
          <a:bodyPr/>
          <a:lstStyle>
            <a:lvl1pPr>
              <a:defRPr/>
            </a:lvl1pPr>
          </a:lstStyle>
          <a:p>
            <a:fld id="{34B03E21-5108-4EE2-A194-E72CAC2B0AC1}" type="datetime1">
              <a:rPr lang="es-ES"/>
              <a:pPr/>
              <a:t>06/03/2017</a:t>
            </a:fld>
            <a:endParaRPr/>
          </a:p>
        </p:txBody>
      </p:sp>
      <p:sp>
        <p:nvSpPr>
          <p:cNvPr id="6" name="5 Marcador de pie de página"/>
          <p:cNvSpPr txBox="1">
            <a:spLocks noGrp="1"/>
          </p:cNvSpPr>
          <p:nvPr>
            <p:ph type="ftr" sz="quarter" idx="9"/>
          </p:nvPr>
        </p:nvSpPr>
        <p:spPr/>
        <p:txBody>
          <a:bodyPr/>
          <a:lstStyle>
            <a:lvl1pPr>
              <a:defRPr/>
            </a:lvl1pPr>
          </a:lstStyle>
          <a:p>
            <a:endParaRPr/>
          </a:p>
        </p:txBody>
      </p:sp>
      <p:sp>
        <p:nvSpPr>
          <p:cNvPr id="7" name="6 Marcador de número de diapositiva"/>
          <p:cNvSpPr txBox="1">
            <a:spLocks noGrp="1"/>
          </p:cNvSpPr>
          <p:nvPr>
            <p:ph type="sldNum" sz="quarter" idx="8"/>
          </p:nvPr>
        </p:nvSpPr>
        <p:spPr/>
        <p:txBody>
          <a:bodyPr/>
          <a:lstStyle>
            <a:lvl1pPr>
              <a:defRPr/>
            </a:lvl1pPr>
          </a:lstStyle>
          <a:p>
            <a:fld id="{BA608808-E85E-49CF-8B79-8B1D061A7F10}" type="slidenum">
              <a:rPr/>
              <a:pPr/>
              <a:t>‹Nº›</a:t>
            </a:fld>
            <a:endParaRPr/>
          </a:p>
        </p:txBody>
      </p:sp>
    </p:spTree>
    <p:extLst>
      <p:ext uri="{BB962C8B-B14F-4D97-AF65-F5344CB8AC3E}">
        <p14:creationId xmlns:p14="http://schemas.microsoft.com/office/powerpoint/2010/main" xmlns="" val="3653300259"/>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txBox="1">
            <a:spLocks noGrp="1"/>
          </p:cNvSpPr>
          <p:nvPr>
            <p:ph type="title"/>
          </p:nvPr>
        </p:nvSpPr>
        <p:spPr/>
        <p:txBody>
          <a:bodyPr/>
          <a:lstStyle>
            <a:lvl1pPr>
              <a:defRPr/>
            </a:lvl1pPr>
          </a:lstStyle>
          <a:p>
            <a:pPr lvl="0"/>
            <a:r>
              <a:rPr lang="es-ES"/>
              <a:t>Haga clic para modificar el estilo de título del patrón</a:t>
            </a:r>
          </a:p>
        </p:txBody>
      </p:sp>
      <p:sp>
        <p:nvSpPr>
          <p:cNvPr id="3" name="2 Marcador de texto vertical"/>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txBox="1">
            <a:spLocks noGrp="1"/>
          </p:cNvSpPr>
          <p:nvPr>
            <p:ph type="dt" sz="half" idx="7"/>
          </p:nvPr>
        </p:nvSpPr>
        <p:spPr/>
        <p:txBody>
          <a:bodyPr/>
          <a:lstStyle>
            <a:lvl1pPr>
              <a:defRPr/>
            </a:lvl1pPr>
          </a:lstStyle>
          <a:p>
            <a:fld id="{FF0E78C1-DCB5-471D-8E09-C16D72109C73}" type="datetime1">
              <a:rPr lang="es-ES"/>
              <a:pPr/>
              <a:t>06/03/2017</a:t>
            </a:fld>
            <a:endParaRPr/>
          </a:p>
        </p:txBody>
      </p:sp>
      <p:sp>
        <p:nvSpPr>
          <p:cNvPr id="5" name="4 Marcador de pie de página"/>
          <p:cNvSpPr txBox="1">
            <a:spLocks noGrp="1"/>
          </p:cNvSpPr>
          <p:nvPr>
            <p:ph type="ftr" sz="quarter" idx="9"/>
          </p:nvPr>
        </p:nvSpPr>
        <p:spPr/>
        <p:txBody>
          <a:bodyPr/>
          <a:lstStyle>
            <a:lvl1pPr>
              <a:defRPr/>
            </a:lvl1pPr>
          </a:lstStyle>
          <a:p>
            <a:endParaRPr/>
          </a:p>
        </p:txBody>
      </p:sp>
      <p:sp>
        <p:nvSpPr>
          <p:cNvPr id="6" name="5 Marcador de número de diapositiva"/>
          <p:cNvSpPr txBox="1">
            <a:spLocks noGrp="1"/>
          </p:cNvSpPr>
          <p:nvPr>
            <p:ph type="sldNum" sz="quarter" idx="8"/>
          </p:nvPr>
        </p:nvSpPr>
        <p:spPr/>
        <p:txBody>
          <a:bodyPr/>
          <a:lstStyle>
            <a:lvl1pPr>
              <a:defRPr/>
            </a:lvl1pPr>
          </a:lstStyle>
          <a:p>
            <a:fld id="{451F054D-11BC-483C-AF63-A4CFECB43909}" type="slidenum">
              <a:rPr/>
              <a:pPr/>
              <a:t>‹Nº›</a:t>
            </a:fld>
            <a:endParaRPr/>
          </a:p>
        </p:txBody>
      </p:sp>
    </p:spTree>
    <p:extLst>
      <p:ext uri="{BB962C8B-B14F-4D97-AF65-F5344CB8AC3E}">
        <p14:creationId xmlns:p14="http://schemas.microsoft.com/office/powerpoint/2010/main" xmlns="" val="3076891163"/>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txBox="1">
            <a:spLocks noGrp="1"/>
          </p:cNvSpPr>
          <p:nvPr>
            <p:ph type="title" orient="vert"/>
          </p:nvPr>
        </p:nvSpPr>
        <p:spPr>
          <a:xfrm>
            <a:off x="6629400" y="274640"/>
            <a:ext cx="2057400" cy="5851529"/>
          </a:xfrm>
        </p:spPr>
        <p:txBody>
          <a:bodyPr vert="eaVert"/>
          <a:lstStyle>
            <a:lvl1pPr>
              <a:defRPr/>
            </a:lvl1pPr>
          </a:lstStyle>
          <a:p>
            <a:pPr lvl="0"/>
            <a:r>
              <a:rPr lang="es-ES"/>
              <a:t>Haga clic para modificar el estilo de título del patrón</a:t>
            </a:r>
          </a:p>
        </p:txBody>
      </p:sp>
      <p:sp>
        <p:nvSpPr>
          <p:cNvPr id="3" name="2 Marcador de texto vertical"/>
          <p:cNvSpPr txBox="1">
            <a:spLocks noGrp="1"/>
          </p:cNvSpPr>
          <p:nvPr>
            <p:ph type="body" orient="vert" idx="1"/>
          </p:nvPr>
        </p:nvSpPr>
        <p:spPr>
          <a:xfrm>
            <a:off x="457200" y="274640"/>
            <a:ext cx="6019796" cy="5851529"/>
          </a:xfrm>
        </p:spPr>
        <p:txBody>
          <a:bodyPr vert="eaVert"/>
          <a:lstStyle>
            <a:lvl1pPr>
              <a:defRPr/>
            </a:lvl1pPr>
            <a:lvl2pPr>
              <a:defRPr/>
            </a:lvl2pPr>
            <a:lvl3pPr>
              <a:defRPr/>
            </a:lvl3pPr>
            <a:lvl4pPr>
              <a:defRPr/>
            </a:lvl4pPr>
            <a:lvl5pPr>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txBox="1">
            <a:spLocks noGrp="1"/>
          </p:cNvSpPr>
          <p:nvPr>
            <p:ph type="dt" sz="half" idx="7"/>
          </p:nvPr>
        </p:nvSpPr>
        <p:spPr/>
        <p:txBody>
          <a:bodyPr/>
          <a:lstStyle>
            <a:lvl1pPr>
              <a:defRPr/>
            </a:lvl1pPr>
          </a:lstStyle>
          <a:p>
            <a:fld id="{ADD25581-8168-4712-A564-82AF8A01818E}" type="datetime1">
              <a:rPr lang="es-ES"/>
              <a:pPr/>
              <a:t>06/03/2017</a:t>
            </a:fld>
            <a:endParaRPr/>
          </a:p>
        </p:txBody>
      </p:sp>
      <p:sp>
        <p:nvSpPr>
          <p:cNvPr id="5" name="4 Marcador de pie de página"/>
          <p:cNvSpPr txBox="1">
            <a:spLocks noGrp="1"/>
          </p:cNvSpPr>
          <p:nvPr>
            <p:ph type="ftr" sz="quarter" idx="9"/>
          </p:nvPr>
        </p:nvSpPr>
        <p:spPr/>
        <p:txBody>
          <a:bodyPr/>
          <a:lstStyle>
            <a:lvl1pPr>
              <a:defRPr/>
            </a:lvl1pPr>
          </a:lstStyle>
          <a:p>
            <a:endParaRPr/>
          </a:p>
        </p:txBody>
      </p:sp>
      <p:sp>
        <p:nvSpPr>
          <p:cNvPr id="6" name="5 Marcador de número de diapositiva"/>
          <p:cNvSpPr txBox="1">
            <a:spLocks noGrp="1"/>
          </p:cNvSpPr>
          <p:nvPr>
            <p:ph type="sldNum" sz="quarter" idx="8"/>
          </p:nvPr>
        </p:nvSpPr>
        <p:spPr/>
        <p:txBody>
          <a:bodyPr/>
          <a:lstStyle>
            <a:lvl1pPr>
              <a:defRPr/>
            </a:lvl1pPr>
          </a:lstStyle>
          <a:p>
            <a:fld id="{527EE79A-C30B-4684-B021-05AA910F50D1}" type="slidenum">
              <a:rPr/>
              <a:pPr/>
              <a:t>‹Nº›</a:t>
            </a:fld>
            <a:endParaRPr/>
          </a:p>
        </p:txBody>
      </p:sp>
    </p:spTree>
    <p:extLst>
      <p:ext uri="{BB962C8B-B14F-4D97-AF65-F5344CB8AC3E}">
        <p14:creationId xmlns:p14="http://schemas.microsoft.com/office/powerpoint/2010/main" xmlns="" val="3072637778"/>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6 Marcador de fecha"/>
          <p:cNvSpPr>
            <a:spLocks noGrp="1"/>
          </p:cNvSpPr>
          <p:nvPr>
            <p:ph type="dt" sz="half" idx="10"/>
          </p:nvPr>
        </p:nvSpPr>
        <p:spPr/>
        <p:txBody>
          <a:bodyPr/>
          <a:lstStyle/>
          <a:p>
            <a:fld id="{EE2DFE3E-87E9-4172-BDA5-93AA04FBA811}" type="datetimeFigureOut">
              <a:rPr lang="es-ES" smtClean="0"/>
              <a:pPr/>
              <a:t>06/03/2017</a:t>
            </a:fld>
            <a:endParaRPr lang="es-ES"/>
          </a:p>
        </p:txBody>
      </p:sp>
      <p:sp>
        <p:nvSpPr>
          <p:cNvPr id="8" name="7 Marcador de pie de página"/>
          <p:cNvSpPr>
            <a:spLocks noGrp="1"/>
          </p:cNvSpPr>
          <p:nvPr>
            <p:ph type="ftr" sz="quarter" idx="11"/>
          </p:nvPr>
        </p:nvSpPr>
        <p:spPr/>
        <p:txBody>
          <a:bodyPr/>
          <a:lstStyle/>
          <a:p>
            <a:endParaRPr lang="es-ES"/>
          </a:p>
        </p:txBody>
      </p:sp>
      <p:sp>
        <p:nvSpPr>
          <p:cNvPr id="9" name="8 Marcador de número de diapositiva"/>
          <p:cNvSpPr>
            <a:spLocks noGrp="1"/>
          </p:cNvSpPr>
          <p:nvPr>
            <p:ph type="sldNum" sz="quarter" idx="12"/>
          </p:nvPr>
        </p:nvSpPr>
        <p:spPr/>
        <p:txBody>
          <a:bodyPr/>
          <a:lstStyle/>
          <a:p>
            <a:fld id="{7B40C98C-5006-42A8-880C-1F71C44C5510}" type="slidenum">
              <a:rPr lang="es-ES" smtClean="0"/>
              <a:pPr/>
              <a:t>‹Nº›</a:t>
            </a:fld>
            <a:endParaRPr lang="es-E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fecha"/>
          <p:cNvSpPr>
            <a:spLocks noGrp="1"/>
          </p:cNvSpPr>
          <p:nvPr>
            <p:ph type="dt" sz="half" idx="10"/>
          </p:nvPr>
        </p:nvSpPr>
        <p:spPr/>
        <p:txBody>
          <a:bodyPr/>
          <a:lstStyle/>
          <a:p>
            <a:fld id="{EE2DFE3E-87E9-4172-BDA5-93AA04FBA811}" type="datetimeFigureOut">
              <a:rPr lang="es-ES" smtClean="0"/>
              <a:pPr/>
              <a:t>06/03/2017</a:t>
            </a:fld>
            <a:endParaRPr lang="es-ES"/>
          </a:p>
        </p:txBody>
      </p:sp>
      <p:sp>
        <p:nvSpPr>
          <p:cNvPr id="4" name="3 Marcador de pie de página"/>
          <p:cNvSpPr>
            <a:spLocks noGrp="1"/>
          </p:cNvSpPr>
          <p:nvPr>
            <p:ph type="ftr" sz="quarter" idx="11"/>
          </p:nvPr>
        </p:nvSpPr>
        <p:spPr/>
        <p:txBody>
          <a:bodyPr/>
          <a:lstStyle/>
          <a:p>
            <a:endParaRPr lang="es-ES"/>
          </a:p>
        </p:txBody>
      </p:sp>
      <p:sp>
        <p:nvSpPr>
          <p:cNvPr id="5" name="4 Marcador de número de diapositiva"/>
          <p:cNvSpPr>
            <a:spLocks noGrp="1"/>
          </p:cNvSpPr>
          <p:nvPr>
            <p:ph type="sldNum" sz="quarter" idx="12"/>
          </p:nvPr>
        </p:nvSpPr>
        <p:spPr/>
        <p:txBody>
          <a:bodyPr/>
          <a:lstStyle/>
          <a:p>
            <a:fld id="{7B40C98C-5006-42A8-880C-1F71C44C5510}" type="slidenum">
              <a:rPr lang="es-ES" smtClean="0"/>
              <a:pPr/>
              <a:t>‹Nº›</a:t>
            </a:fld>
            <a:endParaRPr lang="es-E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EE2DFE3E-87E9-4172-BDA5-93AA04FBA811}" type="datetimeFigureOut">
              <a:rPr lang="es-ES" smtClean="0"/>
              <a:pPr/>
              <a:t>06/03/2017</a:t>
            </a:fld>
            <a:endParaRPr lang="es-ES"/>
          </a:p>
        </p:txBody>
      </p:sp>
      <p:sp>
        <p:nvSpPr>
          <p:cNvPr id="3" name="2 Marcador de pie de página"/>
          <p:cNvSpPr>
            <a:spLocks noGrp="1"/>
          </p:cNvSpPr>
          <p:nvPr>
            <p:ph type="ftr" sz="quarter" idx="11"/>
          </p:nvPr>
        </p:nvSpPr>
        <p:spPr/>
        <p:txBody>
          <a:bodyPr/>
          <a:lstStyle/>
          <a:p>
            <a:endParaRPr lang="es-ES"/>
          </a:p>
        </p:txBody>
      </p:sp>
      <p:sp>
        <p:nvSpPr>
          <p:cNvPr id="4" name="3 Marcador de número de diapositiva"/>
          <p:cNvSpPr>
            <a:spLocks noGrp="1"/>
          </p:cNvSpPr>
          <p:nvPr>
            <p:ph type="sldNum" sz="quarter" idx="12"/>
          </p:nvPr>
        </p:nvSpPr>
        <p:spPr/>
        <p:txBody>
          <a:bodyPr/>
          <a:lstStyle/>
          <a:p>
            <a:fld id="{7B40C98C-5006-42A8-880C-1F71C44C5510}" type="slidenum">
              <a:rPr lang="es-ES" smtClean="0"/>
              <a:pPr/>
              <a:t>‹Nº›</a:t>
            </a:fld>
            <a:endParaRPr lang="es-E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EE2DFE3E-87E9-4172-BDA5-93AA04FBA811}" type="datetimeFigureOut">
              <a:rPr lang="es-ES" smtClean="0"/>
              <a:pPr/>
              <a:t>06/03/2017</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7B40C98C-5006-42A8-880C-1F71C44C5510}" type="slidenum">
              <a:rPr lang="es-ES" smtClean="0"/>
              <a:pPr/>
              <a:t>‹Nº›</a:t>
            </a:fld>
            <a:endParaRPr lang="es-E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EE2DFE3E-87E9-4172-BDA5-93AA04FBA811}" type="datetimeFigureOut">
              <a:rPr lang="es-ES" smtClean="0"/>
              <a:pPr/>
              <a:t>06/03/2017</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7B40C98C-5006-42A8-880C-1F71C44C5510}" type="slidenum">
              <a:rPr lang="es-ES" smtClean="0"/>
              <a:pPr/>
              <a:t>‹Nº›</a:t>
            </a:fld>
            <a:endParaRPr lang="es-E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2DFE3E-87E9-4172-BDA5-93AA04FBA811}" type="datetimeFigureOut">
              <a:rPr lang="es-ES" smtClean="0"/>
              <a:pPr/>
              <a:t>06/03/2017</a:t>
            </a:fld>
            <a:endParaRPr lang="es-ES"/>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40C98C-5006-42A8-880C-1F71C44C5510}" type="slidenum">
              <a:rPr lang="es-ES" smtClean="0"/>
              <a:pPr/>
              <a:t>‹Nº›</a:t>
            </a:fld>
            <a:endParaRPr lang="es-E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fecha"/>
          <p:cNvSpPr txBox="1">
            <a:spLocks noGrp="1"/>
          </p:cNvSpPr>
          <p:nvPr>
            <p:ph type="dt" sz="half" idx="2"/>
          </p:nvPr>
        </p:nvSpPr>
        <p:spPr>
          <a:xfrm>
            <a:off x="457200" y="6356515"/>
            <a:ext cx="2133359" cy="364681"/>
          </a:xfrm>
          <a:prstGeom prst="rect">
            <a:avLst/>
          </a:prstGeom>
          <a:noFill/>
          <a:ln>
            <a:noFill/>
          </a:ln>
        </p:spPr>
        <p:txBody>
          <a:bodyPr vert="horz" wrap="square" lIns="90004" tIns="44997" rIns="90004" bIns="44997" anchor="t" anchorCtr="0" compatLnSpc="1"/>
          <a:lstStyle>
            <a:lvl1pPr marL="0" marR="0" lvl="0" indent="0" algn="l" defTabSz="914400" rtl="0" fontAlgn="auto" hangingPunct="1">
              <a:lnSpc>
                <a:spcPct val="100000"/>
              </a:lnSpc>
              <a:spcBef>
                <a:spcPts val="0"/>
              </a:spcBef>
              <a:spcAft>
                <a:spcPts val="0"/>
              </a:spcAft>
              <a:buNone/>
              <a:tabLst/>
              <a:defRPr lang="es-ES" sz="1800" b="0" i="0" u="none" strike="noStrike" kern="1200" cap="none" spc="0" baseline="0">
                <a:solidFill>
                  <a:srgbClr val="000000"/>
                </a:solidFill>
                <a:uFillTx/>
                <a:latin typeface="Calibri" pitchFamily="18"/>
                <a:ea typeface="Lucida Sans Unicode" pitchFamily="2"/>
                <a:cs typeface="Tahoma" pitchFamily="2"/>
              </a:defRPr>
            </a:lvl1pPr>
          </a:lstStyle>
          <a:p>
            <a:fld id="{9A0396E4-2C92-4FF7-8D9F-456621EEDBEB}" type="datetime1">
              <a:rPr lang="es-ES"/>
              <a:pPr/>
              <a:t>06/03/2017</a:t>
            </a:fld>
            <a:endParaRPr/>
          </a:p>
        </p:txBody>
      </p:sp>
      <p:sp>
        <p:nvSpPr>
          <p:cNvPr id="3" name="2 Marcador de pie de página"/>
          <p:cNvSpPr txBox="1">
            <a:spLocks noGrp="1"/>
          </p:cNvSpPr>
          <p:nvPr>
            <p:ph type="ftr" sz="quarter" idx="3"/>
          </p:nvPr>
        </p:nvSpPr>
        <p:spPr>
          <a:xfrm>
            <a:off x="3124075" y="6356515"/>
            <a:ext cx="2895118" cy="364681"/>
          </a:xfrm>
          <a:prstGeom prst="rect">
            <a:avLst/>
          </a:prstGeom>
          <a:noFill/>
          <a:ln>
            <a:noFill/>
          </a:ln>
        </p:spPr>
        <p:txBody>
          <a:bodyPr vert="horz" wrap="square" lIns="90004" tIns="44997" rIns="90004" bIns="44997" anchor="t" anchorCtr="0" compatLnSpc="1"/>
          <a:lstStyle>
            <a:lvl1pPr marL="0" marR="0" lvl="0" indent="0" algn="l" defTabSz="914400" rtl="0" fontAlgn="auto" hangingPunct="0">
              <a:lnSpc>
                <a:spcPct val="100000"/>
              </a:lnSpc>
              <a:spcBef>
                <a:spcPts val="0"/>
              </a:spcBef>
              <a:spcAft>
                <a:spcPts val="0"/>
              </a:spcAft>
              <a:buNone/>
              <a:tabLst/>
              <a:defRPr lang="es-ES" sz="2400" b="0" i="0" u="none" strike="noStrike" kern="1200" cap="none" spc="0" baseline="0">
                <a:solidFill>
                  <a:srgbClr val="000000"/>
                </a:solidFill>
                <a:uFillTx/>
                <a:latin typeface="Times New Roman" pitchFamily="18"/>
                <a:ea typeface="Lucida Sans Unicode" pitchFamily="2"/>
                <a:cs typeface="Tahoma" pitchFamily="2"/>
              </a:defRPr>
            </a:lvl1pPr>
          </a:lstStyle>
          <a:p>
            <a:endParaRPr/>
          </a:p>
        </p:txBody>
      </p:sp>
      <p:sp>
        <p:nvSpPr>
          <p:cNvPr id="4" name="3 Marcador de número de diapositiva"/>
          <p:cNvSpPr txBox="1">
            <a:spLocks noGrp="1"/>
          </p:cNvSpPr>
          <p:nvPr>
            <p:ph type="sldNum" sz="quarter" idx="4"/>
          </p:nvPr>
        </p:nvSpPr>
        <p:spPr>
          <a:xfrm>
            <a:off x="6553084" y="6356515"/>
            <a:ext cx="2133359" cy="364681"/>
          </a:xfrm>
          <a:prstGeom prst="rect">
            <a:avLst/>
          </a:prstGeom>
          <a:noFill/>
          <a:ln>
            <a:noFill/>
          </a:ln>
        </p:spPr>
        <p:txBody>
          <a:bodyPr vert="horz" wrap="square" lIns="90004" tIns="44997" rIns="90004" bIns="44997" anchor="t" anchorCtr="0" compatLnSpc="1"/>
          <a:lstStyle>
            <a:lvl1pPr marL="0" marR="0" lvl="0" indent="0" algn="l" defTabSz="914400" rtl="0" fontAlgn="auto" hangingPunct="1">
              <a:lnSpc>
                <a:spcPct val="100000"/>
              </a:lnSpc>
              <a:spcBef>
                <a:spcPts val="0"/>
              </a:spcBef>
              <a:spcAft>
                <a:spcPts val="0"/>
              </a:spcAft>
              <a:buNone/>
              <a:tabLst/>
              <a:defRPr lang="es-ES" sz="1800" b="0" i="0" u="none" strike="noStrike" kern="1200" cap="none" spc="0" baseline="0">
                <a:solidFill>
                  <a:srgbClr val="000000"/>
                </a:solidFill>
                <a:uFillTx/>
                <a:latin typeface="Calibri" pitchFamily="18"/>
                <a:ea typeface="Lucida Sans Unicode" pitchFamily="2"/>
                <a:cs typeface="Tahoma" pitchFamily="2"/>
              </a:defRPr>
            </a:lvl1pPr>
          </a:lstStyle>
          <a:p>
            <a:fld id="{083D3883-B0A4-44D2-A210-103EF8047EF9}" type="slidenum">
              <a:rPr/>
              <a:pPr/>
              <a:t>‹Nº›</a:t>
            </a:fld>
            <a:endParaRPr/>
          </a:p>
        </p:txBody>
      </p:sp>
      <p:sp>
        <p:nvSpPr>
          <p:cNvPr id="5" name="4 Marcador de título"/>
          <p:cNvSpPr txBox="1">
            <a:spLocks noGrp="1"/>
          </p:cNvSpPr>
          <p:nvPr>
            <p:ph type="title"/>
          </p:nvPr>
        </p:nvSpPr>
        <p:spPr>
          <a:xfrm>
            <a:off x="457200" y="273597"/>
            <a:ext cx="8229243" cy="1144801"/>
          </a:xfrm>
          <a:prstGeom prst="rect">
            <a:avLst/>
          </a:prstGeom>
          <a:noFill/>
          <a:ln>
            <a:noFill/>
          </a:ln>
        </p:spPr>
        <p:txBody>
          <a:bodyPr vert="horz" wrap="square" lIns="0" tIns="0" rIns="0" bIns="0" anchor="ctr" anchorCtr="0" compatLnSpc="1"/>
          <a:lstStyle/>
          <a:p>
            <a:pPr lvl="0"/>
            <a:endParaRPr lang="es-ES"/>
          </a:p>
        </p:txBody>
      </p:sp>
      <p:sp>
        <p:nvSpPr>
          <p:cNvPr id="6" name="5 Marcador de texto"/>
          <p:cNvSpPr txBox="1">
            <a:spLocks noGrp="1"/>
          </p:cNvSpPr>
          <p:nvPr>
            <p:ph type="body" idx="1"/>
          </p:nvPr>
        </p:nvSpPr>
        <p:spPr>
          <a:xfrm>
            <a:off x="457200" y="1604515"/>
            <a:ext cx="8229243" cy="4525923"/>
          </a:xfrm>
          <a:prstGeom prst="rect">
            <a:avLst/>
          </a:prstGeom>
          <a:noFill/>
          <a:ln>
            <a:noFill/>
          </a:ln>
        </p:spPr>
        <p:txBody>
          <a:bodyPr vert="horz" wrap="square" lIns="0" tIns="0" rIns="0" bIns="0" anchor="t" anchorCtr="0" compatLnSpc="1"/>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xmlns="" val="1674026781"/>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ransition/>
  <p:txStyles>
    <p:titleStyle>
      <a:lvl1pPr marL="0" marR="0" lvl="0" indent="0" algn="l" defTabSz="914400" rtl="0" fontAlgn="auto" hangingPunct="1">
        <a:lnSpc>
          <a:spcPct val="100000"/>
        </a:lnSpc>
        <a:spcBef>
          <a:spcPts val="0"/>
        </a:spcBef>
        <a:spcAft>
          <a:spcPts val="0"/>
        </a:spcAft>
        <a:buSzPct val="45000"/>
        <a:buFont typeface="StarSymbol"/>
        <a:buChar char="●"/>
        <a:tabLst/>
        <a:defRPr lang="es-ES" sz="1800" b="0" i="0" u="none" strike="noStrike" kern="1200" cap="none" spc="0" baseline="0">
          <a:solidFill>
            <a:srgbClr val="000000"/>
          </a:solidFill>
          <a:uFillTx/>
          <a:latin typeface="Calibri" pitchFamily="18"/>
          <a:ea typeface="Microsoft YaHei" pitchFamily="2"/>
          <a:cs typeface="Mangal" pitchFamily="2"/>
        </a:defRPr>
      </a:lvl1pPr>
    </p:titleStyle>
    <p:bodyStyle>
      <a:lvl1pPr marL="431999" marR="0" lvl="0" indent="-323999" algn="l" defTabSz="914400" rtl="0" fontAlgn="auto" hangingPunct="1">
        <a:lnSpc>
          <a:spcPct val="100000"/>
        </a:lnSpc>
        <a:spcBef>
          <a:spcPts val="0"/>
        </a:spcBef>
        <a:spcAft>
          <a:spcPts val="1415"/>
        </a:spcAft>
        <a:buSzPct val="45000"/>
        <a:buFont typeface="StarSymbol"/>
        <a:buChar char="●"/>
        <a:tabLst/>
        <a:defRPr lang="es-ES" sz="3200" b="0" i="0" u="none" strike="noStrike" kern="1200" cap="none" spc="0" baseline="0">
          <a:solidFill>
            <a:srgbClr val="000000"/>
          </a:solidFill>
          <a:uFillTx/>
          <a:latin typeface="Calibri"/>
          <a:ea typeface="Microsoft YaHei" pitchFamily="2"/>
          <a:cs typeface="Mangal" pitchFamily="2"/>
        </a:defRPr>
      </a:lvl1pPr>
      <a:lvl2pPr marL="863998" marR="0" lvl="1" indent="-323999" algn="l" defTabSz="914400" rtl="0" fontAlgn="auto" hangingPunct="1">
        <a:lnSpc>
          <a:spcPct val="100000"/>
        </a:lnSpc>
        <a:spcBef>
          <a:spcPts val="0"/>
        </a:spcBef>
        <a:spcAft>
          <a:spcPts val="1135"/>
        </a:spcAft>
        <a:buSzPct val="45000"/>
        <a:buFont typeface="StarSymbol"/>
        <a:buChar char="●"/>
        <a:tabLst/>
        <a:defRPr lang="es-ES" sz="2400" b="0" i="0" u="none" strike="noStrike" kern="1200" cap="none" spc="0" baseline="0">
          <a:solidFill>
            <a:srgbClr val="000000"/>
          </a:solidFill>
          <a:uFillTx/>
          <a:latin typeface="Calibri"/>
          <a:ea typeface="Microsoft YaHei" pitchFamily="2"/>
          <a:cs typeface="Mangal" pitchFamily="2"/>
        </a:defRPr>
      </a:lvl2pPr>
      <a:lvl3pPr marL="1295997" marR="0" lvl="2" indent="-287999" algn="l" defTabSz="914400" rtl="0" fontAlgn="auto" hangingPunct="1">
        <a:lnSpc>
          <a:spcPct val="100000"/>
        </a:lnSpc>
        <a:spcBef>
          <a:spcPts val="0"/>
        </a:spcBef>
        <a:spcAft>
          <a:spcPts val="850"/>
        </a:spcAft>
        <a:buSzPct val="75000"/>
        <a:buFont typeface="StarSymbol"/>
        <a:buChar char="–"/>
        <a:tabLst/>
        <a:defRPr lang="es-ES" sz="2000" b="0" i="0" u="none" strike="noStrike" kern="1200" cap="none" spc="0" baseline="0">
          <a:solidFill>
            <a:srgbClr val="000000"/>
          </a:solidFill>
          <a:uFillTx/>
          <a:latin typeface="Calibri"/>
          <a:ea typeface="Microsoft YaHei" pitchFamily="2"/>
          <a:cs typeface="Mangal" pitchFamily="2"/>
        </a:defRPr>
      </a:lvl3pPr>
      <a:lvl4pPr marL="1727996" marR="0" lvl="3" indent="-215999" algn="l" defTabSz="914400" rtl="0" fontAlgn="auto" hangingPunct="1">
        <a:lnSpc>
          <a:spcPct val="100000"/>
        </a:lnSpc>
        <a:spcBef>
          <a:spcPts val="0"/>
        </a:spcBef>
        <a:spcAft>
          <a:spcPts val="565"/>
        </a:spcAft>
        <a:buSzPct val="45000"/>
        <a:buFont typeface="StarSymbol"/>
        <a:buChar char="●"/>
        <a:tabLst/>
        <a:defRPr lang="es-ES" sz="2000" b="0" i="0" u="none" strike="noStrike" kern="1200" cap="none" spc="0" baseline="0">
          <a:solidFill>
            <a:srgbClr val="000000"/>
          </a:solidFill>
          <a:uFillTx/>
          <a:latin typeface="Calibri"/>
          <a:ea typeface="Microsoft YaHei" pitchFamily="2"/>
          <a:cs typeface="Mangal" pitchFamily="2"/>
        </a:defRPr>
      </a:lvl4pPr>
      <a:lvl5pPr marL="2159995" marR="0" lvl="4" indent="-215999" algn="l" defTabSz="914400" rtl="0" fontAlgn="auto" hangingPunct="1">
        <a:lnSpc>
          <a:spcPct val="100000"/>
        </a:lnSpc>
        <a:spcBef>
          <a:spcPts val="0"/>
        </a:spcBef>
        <a:spcAft>
          <a:spcPts val="285"/>
        </a:spcAft>
        <a:buSzPct val="75000"/>
        <a:buFont typeface="StarSymbol"/>
        <a:buChar char="–"/>
        <a:tabLst/>
        <a:defRPr lang="es-ES" sz="2000" b="0" i="0" u="none" strike="noStrike" kern="1200" cap="none" spc="0" baseline="0">
          <a:solidFill>
            <a:srgbClr val="000000"/>
          </a:solidFill>
          <a:uFillTx/>
          <a:latin typeface="Calibri"/>
          <a:ea typeface="Microsoft YaHei" pitchFamily="2"/>
          <a:cs typeface="Mangal" pitchFamily="2"/>
        </a:defRPr>
      </a:lvl5pPr>
    </p:bodyStyle>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1 Marcador de fecha"/>
          <p:cNvSpPr txBox="1">
            <a:spLocks noGrp="1"/>
          </p:cNvSpPr>
          <p:nvPr>
            <p:ph type="dt" sz="half" idx="2"/>
          </p:nvPr>
        </p:nvSpPr>
        <p:spPr>
          <a:xfrm>
            <a:off x="457200" y="6356515"/>
            <a:ext cx="2133359" cy="364681"/>
          </a:xfrm>
          <a:prstGeom prst="rect">
            <a:avLst/>
          </a:prstGeom>
          <a:noFill/>
          <a:ln>
            <a:noFill/>
          </a:ln>
        </p:spPr>
        <p:txBody>
          <a:bodyPr vert="horz" wrap="square" lIns="90004" tIns="44997" rIns="90004" bIns="44997" anchor="t" anchorCtr="0" compatLnSpc="1">
            <a:noAutofit/>
          </a:bodyPr>
          <a:lstStyle>
            <a:lvl1pPr marL="0" marR="0" lvl="0" indent="0" algn="l" defTabSz="914400" rtl="0" fontAlgn="auto" hangingPunct="1">
              <a:lnSpc>
                <a:spcPct val="100000"/>
              </a:lnSpc>
              <a:spcBef>
                <a:spcPts val="0"/>
              </a:spcBef>
              <a:spcAft>
                <a:spcPts val="0"/>
              </a:spcAft>
              <a:buNone/>
              <a:tabLst/>
              <a:defRPr lang="es-ES" sz="1800" b="0" i="0" u="none" strike="noStrike" kern="1200" cap="none" spc="0" baseline="0">
                <a:solidFill>
                  <a:srgbClr val="000000"/>
                </a:solidFill>
                <a:uFillTx/>
                <a:latin typeface="Calibri" pitchFamily="18"/>
                <a:ea typeface="Lucida Sans Unicode" pitchFamily="2"/>
                <a:cs typeface="Tahoma" pitchFamily="2"/>
              </a:defRPr>
            </a:lvl1pPr>
          </a:lstStyle>
          <a:p>
            <a:fld id="{6B946173-73D1-47E7-98B7-EAD37FAAE7BB}" type="datetime1">
              <a:rPr lang="es-ES" smtClean="0"/>
              <a:pPr/>
              <a:t>06/03/2017</a:t>
            </a:fld>
            <a:endParaRPr smtClean="0"/>
          </a:p>
        </p:txBody>
      </p:sp>
      <p:sp>
        <p:nvSpPr>
          <p:cNvPr id="3" name="2 Marcador de pie de página"/>
          <p:cNvSpPr txBox="1">
            <a:spLocks noGrp="1"/>
          </p:cNvSpPr>
          <p:nvPr>
            <p:ph type="ftr" sz="quarter" idx="3"/>
          </p:nvPr>
        </p:nvSpPr>
        <p:spPr>
          <a:xfrm>
            <a:off x="3124075" y="6356515"/>
            <a:ext cx="2895118" cy="364681"/>
          </a:xfrm>
          <a:prstGeom prst="rect">
            <a:avLst/>
          </a:prstGeom>
          <a:noFill/>
          <a:ln>
            <a:noFill/>
          </a:ln>
        </p:spPr>
        <p:txBody>
          <a:bodyPr vert="horz" wrap="square" lIns="90004" tIns="44997" rIns="90004" bIns="44997" anchor="t" anchorCtr="0" compatLnSpc="1">
            <a:noAutofit/>
          </a:bodyPr>
          <a:lstStyle>
            <a:lvl1pPr marL="0" marR="0" lvl="0" indent="0" algn="l" defTabSz="914400" rtl="0" fontAlgn="auto" hangingPunct="0">
              <a:lnSpc>
                <a:spcPct val="100000"/>
              </a:lnSpc>
              <a:spcBef>
                <a:spcPts val="0"/>
              </a:spcBef>
              <a:spcAft>
                <a:spcPts val="0"/>
              </a:spcAft>
              <a:buNone/>
              <a:tabLst/>
              <a:defRPr lang="es-ES" sz="2400" b="0" i="0" u="none" strike="noStrike" kern="1200" cap="none" spc="0" baseline="0">
                <a:solidFill>
                  <a:srgbClr val="000000"/>
                </a:solidFill>
                <a:uFillTx/>
                <a:latin typeface="Times New Roman" pitchFamily="18"/>
                <a:ea typeface="Lucida Sans Unicode" pitchFamily="2"/>
                <a:cs typeface="Tahoma" pitchFamily="2"/>
              </a:defRPr>
            </a:lvl1pPr>
          </a:lstStyle>
          <a:p>
            <a:endParaRPr smtClean="0"/>
          </a:p>
        </p:txBody>
      </p:sp>
      <p:sp>
        <p:nvSpPr>
          <p:cNvPr id="4" name="3 Marcador de número de diapositiva"/>
          <p:cNvSpPr txBox="1">
            <a:spLocks noGrp="1"/>
          </p:cNvSpPr>
          <p:nvPr>
            <p:ph type="sldNum" sz="quarter" idx="4"/>
          </p:nvPr>
        </p:nvSpPr>
        <p:spPr>
          <a:xfrm>
            <a:off x="6553084" y="6356515"/>
            <a:ext cx="2133359" cy="364681"/>
          </a:xfrm>
          <a:prstGeom prst="rect">
            <a:avLst/>
          </a:prstGeom>
          <a:noFill/>
          <a:ln>
            <a:noFill/>
          </a:ln>
        </p:spPr>
        <p:txBody>
          <a:bodyPr vert="horz" wrap="square" lIns="90004" tIns="44997" rIns="90004" bIns="44997" anchor="t" anchorCtr="0" compatLnSpc="1">
            <a:noAutofit/>
          </a:bodyPr>
          <a:lstStyle>
            <a:lvl1pPr marL="0" marR="0" lvl="0" indent="0" algn="l" defTabSz="914400" rtl="0" fontAlgn="auto" hangingPunct="1">
              <a:lnSpc>
                <a:spcPct val="100000"/>
              </a:lnSpc>
              <a:spcBef>
                <a:spcPts val="0"/>
              </a:spcBef>
              <a:spcAft>
                <a:spcPts val="0"/>
              </a:spcAft>
              <a:buNone/>
              <a:tabLst/>
              <a:defRPr lang="es-ES" sz="1800" b="0" i="0" u="none" strike="noStrike" kern="1200" cap="none" spc="0" baseline="0">
                <a:solidFill>
                  <a:srgbClr val="000000"/>
                </a:solidFill>
                <a:uFillTx/>
                <a:latin typeface="Calibri" pitchFamily="18"/>
                <a:ea typeface="Lucida Sans Unicode" pitchFamily="2"/>
                <a:cs typeface="Tahoma" pitchFamily="2"/>
              </a:defRPr>
            </a:lvl1pPr>
          </a:lstStyle>
          <a:p>
            <a:fld id="{F4D8E68D-F0B4-4775-AAE6-372228AE899C}" type="slidenum">
              <a:rPr smtClean="0"/>
              <a:pPr/>
              <a:t>‹Nº›</a:t>
            </a:fld>
            <a:endParaRPr smtClean="0"/>
          </a:p>
        </p:txBody>
      </p:sp>
      <p:sp>
        <p:nvSpPr>
          <p:cNvPr id="5" name="Marcador de título 4"/>
          <p:cNvSpPr txBox="1">
            <a:spLocks noGrp="1"/>
          </p:cNvSpPr>
          <p:nvPr>
            <p:ph type="title"/>
          </p:nvPr>
        </p:nvSpPr>
        <p:spPr>
          <a:xfrm>
            <a:off x="457200" y="273597"/>
            <a:ext cx="8229243" cy="1144801"/>
          </a:xfrm>
          <a:prstGeom prst="rect">
            <a:avLst/>
          </a:prstGeom>
          <a:noFill/>
          <a:ln>
            <a:noFill/>
          </a:ln>
        </p:spPr>
        <p:txBody>
          <a:bodyPr vert="horz" wrap="square" lIns="0" tIns="0" rIns="0" bIns="0" anchor="ctr" anchorCtr="0" compatLnSpc="1">
            <a:noAutofit/>
          </a:bodyPr>
          <a:lstStyle/>
          <a:p>
            <a:pPr lvl="0"/>
            <a:endParaRPr lang="es-ES"/>
          </a:p>
        </p:txBody>
      </p:sp>
      <p:sp>
        <p:nvSpPr>
          <p:cNvPr id="6" name="Marcador de texto 5"/>
          <p:cNvSpPr txBox="1">
            <a:spLocks noGrp="1"/>
          </p:cNvSpPr>
          <p:nvPr>
            <p:ph type="body" idx="1"/>
          </p:nvPr>
        </p:nvSpPr>
        <p:spPr>
          <a:xfrm>
            <a:off x="457200" y="1604515"/>
            <a:ext cx="8229243" cy="4525923"/>
          </a:xfrm>
          <a:prstGeom prst="rect">
            <a:avLst/>
          </a:prstGeom>
          <a:noFill/>
          <a:ln>
            <a:noFill/>
          </a:ln>
        </p:spPr>
        <p:txBody>
          <a:bodyPr vert="horz" wrap="square" lIns="0" tIns="0" rIns="0" bIns="0" anchor="t" anchorCtr="0" compatLnSpc="1">
            <a:no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xmlns="" val="2803058137"/>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mc:AlternateContent xmlns:mc="http://schemas.openxmlformats.org/markup-compatibility/2006">
    <mc:Choice xmlns:p14="http://schemas.microsoft.com/office/powerpoint/2010/main" xmlns="" Requires="p14">
      <p:transition spd="slow" p14:dur="2000"/>
    </mc:Choice>
    <mc:Fallback>
      <p:transition spd="slow"/>
    </mc:Fallback>
  </mc:AlternateContent>
  <p:txStyles>
    <p:titleStyle>
      <a:lvl1pPr marL="0" marR="0" lvl="0" indent="0" algn="l" defTabSz="914400" rtl="0" fontAlgn="auto" hangingPunct="1">
        <a:lnSpc>
          <a:spcPct val="100000"/>
        </a:lnSpc>
        <a:spcBef>
          <a:spcPts val="0"/>
        </a:spcBef>
        <a:spcAft>
          <a:spcPts val="0"/>
        </a:spcAft>
        <a:buNone/>
        <a:tabLst/>
        <a:defRPr lang="es-ES" sz="1800" b="0" i="0" u="none" strike="noStrike" kern="1200" cap="none" spc="0" baseline="0">
          <a:solidFill>
            <a:srgbClr val="000000"/>
          </a:solidFill>
          <a:uFillTx/>
          <a:latin typeface="Calibri" pitchFamily="18"/>
          <a:ea typeface="Microsoft YaHei" pitchFamily="2"/>
          <a:cs typeface="Mangal" pitchFamily="2"/>
        </a:defRPr>
      </a:lvl1pPr>
    </p:titleStyle>
    <p:bodyStyle>
      <a:lvl1pPr marL="0" marR="0" lvl="0" indent="0" algn="l" defTabSz="914400" rtl="0" fontAlgn="auto" hangingPunct="1">
        <a:lnSpc>
          <a:spcPct val="100000"/>
        </a:lnSpc>
        <a:spcBef>
          <a:spcPts val="0"/>
        </a:spcBef>
        <a:spcAft>
          <a:spcPts val="1415"/>
        </a:spcAft>
        <a:buNone/>
        <a:tabLst/>
        <a:defRPr lang="es-ES" sz="3200" b="0" i="0" u="none" strike="noStrike" kern="1200" cap="none" spc="0" baseline="0">
          <a:solidFill>
            <a:srgbClr val="000000"/>
          </a:solidFill>
          <a:uFillTx/>
          <a:latin typeface="Calibri" pitchFamily="18"/>
          <a:ea typeface="Microsoft YaHei" pitchFamily="2"/>
          <a:cs typeface="Mangal" pitchFamily="2"/>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es-ES" sz="2400" b="0" i="0" u="none" strike="noStrike" kern="1200" cap="none" spc="0" baseline="0">
          <a:solidFill>
            <a:srgbClr val="000000"/>
          </a:solidFill>
          <a:uFillTx/>
          <a:latin typeface="Calibri"/>
          <a:ea typeface=""/>
          <a:cs typeface=""/>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es-ES" sz="2000" b="0" i="0" u="none" strike="noStrike" kern="1200" cap="none" spc="0" baseline="0">
          <a:solidFill>
            <a:srgbClr val="000000"/>
          </a:solidFill>
          <a:uFillTx/>
          <a:latin typeface="Calibri"/>
          <a:ea typeface=""/>
          <a:cs typeface=""/>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es-ES" sz="1800" b="0" i="0" u="none" strike="noStrike" kern="1200" cap="none" spc="0" baseline="0">
          <a:solidFill>
            <a:srgbClr val="000000"/>
          </a:solidFill>
          <a:uFillTx/>
          <a:latin typeface="Calibri"/>
          <a:ea typeface=""/>
          <a:cs typeface=""/>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es-ES" sz="1800" b="0" i="0" u="none" strike="noStrike" kern="1200" cap="none" spc="0" baseline="0">
          <a:solidFill>
            <a:srgbClr val="000000"/>
          </a:solidFill>
          <a:uFillTx/>
          <a:latin typeface="Calibri"/>
          <a:ea typeface=""/>
          <a:cs typeface=""/>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1 Título"/>
          <p:cNvSpPr txBox="1">
            <a:spLocks noGrp="1"/>
          </p:cNvSpPr>
          <p:nvPr>
            <p:ph type="title"/>
          </p:nvPr>
        </p:nvSpPr>
        <p:spPr>
          <a:xfrm>
            <a:off x="457200" y="274676"/>
            <a:ext cx="8229243" cy="1142643"/>
          </a:xfrm>
          <a:prstGeom prst="rect">
            <a:avLst/>
          </a:prstGeom>
          <a:noFill/>
          <a:ln>
            <a:noFill/>
          </a:ln>
        </p:spPr>
        <p:txBody>
          <a:bodyPr vert="horz" wrap="square" lIns="90004" tIns="44997" rIns="90004" bIns="44997" anchor="t" anchorCtr="1" compatLnSpc="1">
            <a:noAutofit/>
          </a:bodyPr>
          <a:lstStyle/>
          <a:p>
            <a:pPr lvl="0"/>
            <a:r>
              <a:rPr lang="es-ES"/>
              <a:t>Pulse para editar el formato del texto de títuloHaga clic para modificar el estilo de título del patrón</a:t>
            </a:r>
          </a:p>
        </p:txBody>
      </p:sp>
      <p:sp>
        <p:nvSpPr>
          <p:cNvPr id="3" name="2 Marcador de contenido"/>
          <p:cNvSpPr txBox="1">
            <a:spLocks noGrp="1"/>
          </p:cNvSpPr>
          <p:nvPr>
            <p:ph type="body" idx="1"/>
          </p:nvPr>
        </p:nvSpPr>
        <p:spPr>
          <a:xfrm>
            <a:off x="457200" y="1600200"/>
            <a:ext cx="8229243" cy="4525557"/>
          </a:xfrm>
          <a:prstGeom prst="rect">
            <a:avLst/>
          </a:prstGeom>
          <a:noFill/>
          <a:ln>
            <a:noFill/>
          </a:ln>
        </p:spPr>
        <p:txBody>
          <a:bodyPr vert="horz" wrap="square" lIns="90004" tIns="44997" rIns="90004" bIns="44997" anchor="t" anchorCtr="0" compatLnSpc="1">
            <a:noAutofit/>
          </a:bodyPr>
          <a:lstStyle/>
          <a:p>
            <a:pPr lvl="0"/>
            <a:r>
              <a:rPr lang="es-ES"/>
              <a:t>Pulse para editar los formatos del texto del esquema</a:t>
            </a:r>
          </a:p>
          <a:p>
            <a:pPr lvl="1"/>
            <a:r>
              <a:rPr lang="es-ES"/>
              <a:t>Segundo nivel del esquema</a:t>
            </a:r>
          </a:p>
          <a:p>
            <a:pPr lvl="2"/>
            <a:r>
              <a:rPr lang="es-ES"/>
              <a:t>Tercer nivel del esquema</a:t>
            </a:r>
          </a:p>
          <a:p>
            <a:pPr lvl="3"/>
            <a:r>
              <a:rPr lang="es-ES"/>
              <a:t>Cuarto nivel del esquema</a:t>
            </a:r>
          </a:p>
          <a:p>
            <a:pPr lvl="4"/>
            <a:r>
              <a:rPr lang="es-ES"/>
              <a:t>Quinto nivel del esquema</a:t>
            </a:r>
          </a:p>
          <a:p>
            <a:pPr lvl="5"/>
            <a:r>
              <a:rPr lang="es-ES"/>
              <a:t>Sexto nivel del esquema</a:t>
            </a:r>
          </a:p>
          <a:p>
            <a:pPr lvl="6"/>
            <a:r>
              <a:rPr lang="es-ES"/>
              <a:t>Séptimo nivel del esquema</a:t>
            </a:r>
          </a:p>
          <a:p>
            <a:pPr lvl="7"/>
            <a:r>
              <a:rPr lang="es-ES"/>
              <a:t>Octavo nivel del esquema</a:t>
            </a:r>
          </a:p>
          <a:p>
            <a:pPr lvl="0"/>
            <a:r>
              <a:rPr lang="es-ES"/>
              <a:t>Noveno nivel del esquemaHaga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txBox="1">
            <a:spLocks noGrp="1"/>
          </p:cNvSpPr>
          <p:nvPr>
            <p:ph type="dt" sz="half" idx="2"/>
          </p:nvPr>
        </p:nvSpPr>
        <p:spPr>
          <a:xfrm>
            <a:off x="457200" y="6356515"/>
            <a:ext cx="2133359" cy="364681"/>
          </a:xfrm>
          <a:prstGeom prst="rect">
            <a:avLst/>
          </a:prstGeom>
          <a:noFill/>
          <a:ln>
            <a:noFill/>
          </a:ln>
        </p:spPr>
        <p:txBody>
          <a:bodyPr vert="horz" wrap="square" lIns="90004" tIns="44997" rIns="90004" bIns="44997" anchor="t" anchorCtr="0" compatLnSpc="1">
            <a:noAutofit/>
          </a:bodyPr>
          <a:lstStyle>
            <a:lvl1pPr marL="0" marR="0" lvl="0" indent="0" algn="l" defTabSz="914400" rtl="0" fontAlgn="auto" hangingPunct="1">
              <a:lnSpc>
                <a:spcPct val="100000"/>
              </a:lnSpc>
              <a:spcBef>
                <a:spcPts val="0"/>
              </a:spcBef>
              <a:spcAft>
                <a:spcPts val="0"/>
              </a:spcAft>
              <a:buNone/>
              <a:tabLst/>
              <a:defRPr lang="es-ES" sz="1800" b="0" i="0" u="none" strike="noStrike" kern="1200" cap="none" spc="0" baseline="0">
                <a:solidFill>
                  <a:srgbClr val="000000"/>
                </a:solidFill>
                <a:uFillTx/>
                <a:latin typeface="Calibri" pitchFamily="18"/>
                <a:ea typeface="Lucida Sans Unicode" pitchFamily="2"/>
                <a:cs typeface="Tahoma" pitchFamily="2"/>
              </a:defRPr>
            </a:lvl1pPr>
          </a:lstStyle>
          <a:p>
            <a:fld id="{3646E069-F0C0-4763-918A-0BACC65DF176}" type="datetime1">
              <a:rPr lang="es-ES" smtClean="0"/>
              <a:pPr/>
              <a:t>06/03/2017</a:t>
            </a:fld>
            <a:endParaRPr smtClean="0"/>
          </a:p>
        </p:txBody>
      </p:sp>
      <p:sp>
        <p:nvSpPr>
          <p:cNvPr id="5" name="4 Marcador de pie de página"/>
          <p:cNvSpPr txBox="1">
            <a:spLocks noGrp="1"/>
          </p:cNvSpPr>
          <p:nvPr>
            <p:ph type="ftr" sz="quarter" idx="3"/>
          </p:nvPr>
        </p:nvSpPr>
        <p:spPr>
          <a:xfrm>
            <a:off x="3124075" y="6356515"/>
            <a:ext cx="2895118" cy="364681"/>
          </a:xfrm>
          <a:prstGeom prst="rect">
            <a:avLst/>
          </a:prstGeom>
          <a:noFill/>
          <a:ln>
            <a:noFill/>
          </a:ln>
        </p:spPr>
        <p:txBody>
          <a:bodyPr vert="horz" wrap="square" lIns="90004" tIns="44997" rIns="90004" bIns="44997" anchor="t" anchorCtr="0" compatLnSpc="1">
            <a:noAutofit/>
          </a:bodyPr>
          <a:lstStyle>
            <a:lvl1pPr marL="0" marR="0" lvl="0" indent="0" algn="l" defTabSz="914400" rtl="0" fontAlgn="auto" hangingPunct="0">
              <a:lnSpc>
                <a:spcPct val="100000"/>
              </a:lnSpc>
              <a:spcBef>
                <a:spcPts val="0"/>
              </a:spcBef>
              <a:spcAft>
                <a:spcPts val="0"/>
              </a:spcAft>
              <a:buNone/>
              <a:tabLst/>
              <a:defRPr lang="es-ES" sz="2400" b="0" i="0" u="none" strike="noStrike" kern="1200" cap="none" spc="0" baseline="0">
                <a:solidFill>
                  <a:srgbClr val="000000"/>
                </a:solidFill>
                <a:uFillTx/>
                <a:latin typeface="Times New Roman" pitchFamily="18"/>
                <a:ea typeface="Lucida Sans Unicode" pitchFamily="2"/>
                <a:cs typeface="Tahoma" pitchFamily="2"/>
              </a:defRPr>
            </a:lvl1pPr>
          </a:lstStyle>
          <a:p>
            <a:endParaRPr smtClean="0"/>
          </a:p>
        </p:txBody>
      </p:sp>
      <p:sp>
        <p:nvSpPr>
          <p:cNvPr id="6" name="5 Marcador de número de diapositiva"/>
          <p:cNvSpPr txBox="1">
            <a:spLocks noGrp="1"/>
          </p:cNvSpPr>
          <p:nvPr>
            <p:ph type="sldNum" sz="quarter" idx="4"/>
          </p:nvPr>
        </p:nvSpPr>
        <p:spPr>
          <a:xfrm>
            <a:off x="6553084" y="6356515"/>
            <a:ext cx="2133359" cy="364681"/>
          </a:xfrm>
          <a:prstGeom prst="rect">
            <a:avLst/>
          </a:prstGeom>
          <a:noFill/>
          <a:ln>
            <a:noFill/>
          </a:ln>
        </p:spPr>
        <p:txBody>
          <a:bodyPr vert="horz" wrap="square" lIns="90004" tIns="44997" rIns="90004" bIns="44997" anchor="t" anchorCtr="0" compatLnSpc="1">
            <a:noAutofit/>
          </a:bodyPr>
          <a:lstStyle>
            <a:lvl1pPr marL="0" marR="0" lvl="0" indent="0" algn="l" defTabSz="914400" rtl="0" fontAlgn="auto" hangingPunct="1">
              <a:lnSpc>
                <a:spcPct val="100000"/>
              </a:lnSpc>
              <a:spcBef>
                <a:spcPts val="0"/>
              </a:spcBef>
              <a:spcAft>
                <a:spcPts val="0"/>
              </a:spcAft>
              <a:buNone/>
              <a:tabLst/>
              <a:defRPr lang="es-ES" sz="1800" b="0" i="0" u="none" strike="noStrike" kern="1200" cap="none" spc="0" baseline="0">
                <a:solidFill>
                  <a:srgbClr val="000000"/>
                </a:solidFill>
                <a:uFillTx/>
                <a:latin typeface="Calibri" pitchFamily="18"/>
                <a:ea typeface="Lucida Sans Unicode" pitchFamily="2"/>
                <a:cs typeface="Tahoma" pitchFamily="2"/>
              </a:defRPr>
            </a:lvl1pPr>
          </a:lstStyle>
          <a:p>
            <a:fld id="{AEB0F03D-D702-444D-A92B-3C51C987C1BD}" type="slidenum">
              <a:rPr smtClean="0"/>
              <a:pPr/>
              <a:t>‹Nº›</a:t>
            </a:fld>
            <a:endParaRPr smtClean="0"/>
          </a:p>
        </p:txBody>
      </p:sp>
    </p:spTree>
    <p:extLst>
      <p:ext uri="{BB962C8B-B14F-4D97-AF65-F5344CB8AC3E}">
        <p14:creationId xmlns:p14="http://schemas.microsoft.com/office/powerpoint/2010/main" xmlns="" val="418774464"/>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mc:AlternateContent xmlns:mc="http://schemas.openxmlformats.org/markup-compatibility/2006">
    <mc:Choice xmlns:p14="http://schemas.microsoft.com/office/powerpoint/2010/main" xmlns="" Requires="p14">
      <p:transition spd="slow" p14:dur="2000"/>
    </mc:Choice>
    <mc:Fallback>
      <p:transition spd="slow"/>
    </mc:Fallback>
  </mc:AlternateContent>
  <p:txStyles>
    <p:titleStyle>
      <a:lvl1pPr marL="0" marR="0" lvl="0" indent="0" algn="ctr" defTabSz="914400" rtl="0" fontAlgn="auto" hangingPunct="1">
        <a:lnSpc>
          <a:spcPct val="100000"/>
        </a:lnSpc>
        <a:spcBef>
          <a:spcPts val="0"/>
        </a:spcBef>
        <a:spcAft>
          <a:spcPts val="0"/>
        </a:spcAft>
        <a:buSzPct val="45000"/>
        <a:buFont typeface="StarSymbol"/>
        <a:buChar char="●"/>
        <a:tabLst/>
        <a:defRPr lang="es-ES" sz="4400" b="0" i="0" u="none" strike="noStrike" kern="1200" cap="none" spc="0" baseline="0">
          <a:solidFill>
            <a:srgbClr val="000000"/>
          </a:solidFill>
          <a:uFillTx/>
          <a:latin typeface="Calibri" pitchFamily="18"/>
          <a:ea typeface="Microsoft YaHei" pitchFamily="2"/>
          <a:cs typeface="Mangal" pitchFamily="2"/>
        </a:defRPr>
      </a:lvl1pPr>
    </p:titleStyle>
    <p:bodyStyle>
      <a:lvl1pPr marL="431999" marR="0" lvl="0" indent="-323999" algn="l" defTabSz="914400" rtl="0" fontAlgn="auto" hangingPunct="1">
        <a:lnSpc>
          <a:spcPct val="100000"/>
        </a:lnSpc>
        <a:spcBef>
          <a:spcPts val="0"/>
        </a:spcBef>
        <a:spcAft>
          <a:spcPts val="1415"/>
        </a:spcAft>
        <a:buSzPct val="45000"/>
        <a:buFont typeface="StarSymbol"/>
        <a:buChar char="●"/>
        <a:tabLst/>
        <a:defRPr lang="es-ES" sz="3200" b="0" i="0" u="none" strike="noStrike" kern="1200" cap="none" spc="0" baseline="0">
          <a:solidFill>
            <a:srgbClr val="000000"/>
          </a:solidFill>
          <a:uFillTx/>
          <a:latin typeface="Calibri"/>
          <a:ea typeface="Microsoft YaHei" pitchFamily="2"/>
          <a:cs typeface="Mangal" pitchFamily="2"/>
        </a:defRPr>
      </a:lvl1pPr>
      <a:lvl2pPr marL="863998" marR="0" lvl="1" indent="-323999" algn="l" defTabSz="914400" rtl="0" fontAlgn="auto" hangingPunct="1">
        <a:lnSpc>
          <a:spcPct val="100000"/>
        </a:lnSpc>
        <a:spcBef>
          <a:spcPts val="0"/>
        </a:spcBef>
        <a:spcAft>
          <a:spcPts val="1135"/>
        </a:spcAft>
        <a:buSzPct val="45000"/>
        <a:buFont typeface="StarSymbol"/>
        <a:buChar char="●"/>
        <a:tabLst/>
        <a:defRPr lang="es-ES" sz="2400" b="0" i="0" u="none" strike="noStrike" kern="1200" cap="none" spc="0" baseline="0">
          <a:solidFill>
            <a:srgbClr val="000000"/>
          </a:solidFill>
          <a:uFillTx/>
          <a:latin typeface="Calibri"/>
          <a:ea typeface="Microsoft YaHei" pitchFamily="2"/>
          <a:cs typeface="Mangal" pitchFamily="2"/>
        </a:defRPr>
      </a:lvl2pPr>
      <a:lvl3pPr marL="1295997" marR="0" lvl="2" indent="-287999" algn="l" defTabSz="914400" rtl="0" fontAlgn="auto" hangingPunct="1">
        <a:lnSpc>
          <a:spcPct val="100000"/>
        </a:lnSpc>
        <a:spcBef>
          <a:spcPts val="0"/>
        </a:spcBef>
        <a:spcAft>
          <a:spcPts val="850"/>
        </a:spcAft>
        <a:buSzPct val="75000"/>
        <a:buFont typeface="StarSymbol"/>
        <a:buChar char="–"/>
        <a:tabLst/>
        <a:defRPr lang="es-ES" sz="2000" b="0" i="0" u="none" strike="noStrike" kern="1200" cap="none" spc="0" baseline="0">
          <a:solidFill>
            <a:srgbClr val="000000"/>
          </a:solidFill>
          <a:uFillTx/>
          <a:latin typeface="Calibri"/>
          <a:ea typeface="Microsoft YaHei" pitchFamily="2"/>
          <a:cs typeface="Mangal" pitchFamily="2"/>
        </a:defRPr>
      </a:lvl3pPr>
      <a:lvl4pPr marL="1727996" marR="0" lvl="3" indent="-215999" algn="l" defTabSz="914400" rtl="0" fontAlgn="auto" hangingPunct="1">
        <a:lnSpc>
          <a:spcPct val="100000"/>
        </a:lnSpc>
        <a:spcBef>
          <a:spcPts val="0"/>
        </a:spcBef>
        <a:spcAft>
          <a:spcPts val="565"/>
        </a:spcAft>
        <a:buSzPct val="45000"/>
        <a:buFont typeface="StarSymbol"/>
        <a:buChar char="●"/>
        <a:tabLst/>
        <a:defRPr lang="es-ES" sz="2000" b="0" i="0" u="none" strike="noStrike" kern="1200" cap="none" spc="0" baseline="0">
          <a:solidFill>
            <a:srgbClr val="000000"/>
          </a:solidFill>
          <a:uFillTx/>
          <a:latin typeface="Calibri"/>
          <a:ea typeface="Microsoft YaHei" pitchFamily="2"/>
          <a:cs typeface="Mangal" pitchFamily="2"/>
        </a:defRPr>
      </a:lvl4pPr>
      <a:lvl5pPr marL="2159995" marR="0" lvl="4" indent="-215999" algn="l" defTabSz="914400" rtl="0" fontAlgn="auto" hangingPunct="1">
        <a:lnSpc>
          <a:spcPct val="100000"/>
        </a:lnSpc>
        <a:spcBef>
          <a:spcPts val="0"/>
        </a:spcBef>
        <a:spcAft>
          <a:spcPts val="285"/>
        </a:spcAft>
        <a:buSzPct val="75000"/>
        <a:buFont typeface="StarSymbol"/>
        <a:buChar char="–"/>
        <a:tabLst/>
        <a:defRPr lang="es-ES" sz="2000" b="0" i="0" u="none" strike="noStrike" kern="1200" cap="none" spc="0" baseline="0">
          <a:solidFill>
            <a:srgbClr val="000000"/>
          </a:solidFill>
          <a:uFillTx/>
          <a:latin typeface="Calibri"/>
          <a:ea typeface="Microsoft YaHei" pitchFamily="2"/>
          <a:cs typeface="Mangal" pitchFamily="2"/>
        </a:defRPr>
      </a:lvl5pPr>
      <a:lvl6pPr marL="2592003" marR="0" lvl="5" indent="-215999" algn="l" defTabSz="914400" rtl="0" fontAlgn="auto" hangingPunct="1">
        <a:lnSpc>
          <a:spcPct val="100000"/>
        </a:lnSpc>
        <a:spcBef>
          <a:spcPts val="0"/>
        </a:spcBef>
        <a:spcAft>
          <a:spcPts val="285"/>
        </a:spcAft>
        <a:buSzPct val="45000"/>
        <a:buFont typeface="StarSymbol"/>
        <a:buChar char="●"/>
        <a:tabLst/>
        <a:defRPr lang="es-ES" sz="2000" b="0" i="0" u="none" strike="noStrike" kern="1200" cap="none" spc="0" baseline="0">
          <a:solidFill>
            <a:srgbClr val="000000"/>
          </a:solidFill>
          <a:uFillTx/>
          <a:latin typeface="Calibri"/>
          <a:ea typeface="Microsoft YaHei" pitchFamily="2"/>
          <a:cs typeface="Mangal" pitchFamily="2"/>
        </a:defRPr>
      </a:lvl6pPr>
      <a:lvl7pPr marL="3024003" marR="0" lvl="6" indent="-215999" algn="l" defTabSz="914400" rtl="0" fontAlgn="auto" hangingPunct="1">
        <a:lnSpc>
          <a:spcPct val="100000"/>
        </a:lnSpc>
        <a:spcBef>
          <a:spcPts val="0"/>
        </a:spcBef>
        <a:spcAft>
          <a:spcPts val="285"/>
        </a:spcAft>
        <a:buSzPct val="45000"/>
        <a:buFont typeface="StarSymbol"/>
        <a:buChar char="●"/>
        <a:tabLst/>
        <a:defRPr lang="es-ES" sz="2000" b="0" i="0" u="none" strike="noStrike" kern="1200" cap="none" spc="0" baseline="0">
          <a:solidFill>
            <a:srgbClr val="000000"/>
          </a:solidFill>
          <a:uFillTx/>
          <a:latin typeface="Calibri"/>
          <a:ea typeface="Microsoft YaHei" pitchFamily="2"/>
          <a:cs typeface="Mangal" pitchFamily="2"/>
        </a:defRPr>
      </a:lvl7pPr>
      <a:lvl8pPr marL="3456002" marR="0" lvl="7" indent="-215999" algn="l" defTabSz="914400" rtl="0" fontAlgn="auto" hangingPunct="1">
        <a:lnSpc>
          <a:spcPct val="100000"/>
        </a:lnSpc>
        <a:spcBef>
          <a:spcPts val="0"/>
        </a:spcBef>
        <a:spcAft>
          <a:spcPts val="285"/>
        </a:spcAft>
        <a:buSzPct val="45000"/>
        <a:buFont typeface="StarSymbol"/>
        <a:buChar char="●"/>
        <a:tabLst/>
        <a:defRPr lang="es-ES" sz="2000" b="0" i="0" u="none" strike="noStrike" kern="1200" cap="none" spc="0" baseline="0">
          <a:solidFill>
            <a:srgbClr val="000000"/>
          </a:solidFill>
          <a:uFillTx/>
          <a:latin typeface="Calibri"/>
          <a:ea typeface="Microsoft YaHei" pitchFamily="2"/>
          <a:cs typeface="Mangal" pitchFamily="2"/>
        </a:defRPr>
      </a:lvl8pPr>
      <a:lvl9pPr marL="431999" marR="0" lvl="0" indent="-323999" algn="l" defTabSz="914400" rtl="0" fontAlgn="auto" hangingPunct="1">
        <a:lnSpc>
          <a:spcPct val="100000"/>
        </a:lnSpc>
        <a:spcBef>
          <a:spcPts val="0"/>
        </a:spcBef>
        <a:spcAft>
          <a:spcPts val="1415"/>
        </a:spcAft>
        <a:buSzPct val="45000"/>
        <a:buFont typeface="StarSymbol"/>
        <a:buChar char="●"/>
        <a:tabLst/>
        <a:defRPr lang="es-ES" sz="3200" b="0" i="0" u="none" strike="noStrike" kern="1200" cap="none" spc="0" baseline="0">
          <a:solidFill>
            <a:srgbClr val="000000"/>
          </a:solidFill>
          <a:uFillTx/>
          <a:latin typeface="Calibri"/>
          <a:ea typeface="Microsoft YaHei" pitchFamily="2"/>
          <a:cs typeface="Mangal" pitchFamily="2"/>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1.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31.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42.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p:cNvSpPr/>
          <p:nvPr/>
        </p:nvSpPr>
        <p:spPr>
          <a:xfrm>
            <a:off x="428596" y="6072206"/>
            <a:ext cx="45719" cy="714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3 Rectángulo redondeado"/>
          <p:cNvSpPr/>
          <p:nvPr/>
        </p:nvSpPr>
        <p:spPr>
          <a:xfrm>
            <a:off x="-1928858" y="6000768"/>
            <a:ext cx="12930278" cy="234316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4800" dirty="0" smtClean="0"/>
              <a:t>II DOMINGO DE CUARESMA</a:t>
            </a:r>
            <a:endParaRPr lang="es-ES" sz="4800" dirty="0"/>
          </a:p>
        </p:txBody>
      </p:sp>
      <p:pic>
        <p:nvPicPr>
          <p:cNvPr id="1031" name="Picture 7" descr="Resultado de imagen de II cuaresma 2017"/>
          <p:cNvPicPr>
            <a:picLocks noChangeAspect="1" noChangeArrowheads="1"/>
          </p:cNvPicPr>
          <p:nvPr/>
        </p:nvPicPr>
        <p:blipFill>
          <a:blip r:embed="rId2"/>
          <a:srcRect/>
          <a:stretch>
            <a:fillRect/>
          </a:stretch>
        </p:blipFill>
        <p:spPr bwMode="auto">
          <a:xfrm>
            <a:off x="-1928858" y="-1785974"/>
            <a:ext cx="12930278" cy="8286784"/>
          </a:xfrm>
          <a:prstGeom prst="rect">
            <a:avLst/>
          </a:prstGeom>
          <a:noFill/>
        </p:spPr>
      </p:pic>
    </p:spTree>
    <p:extLst>
      <p:ext uri="{BB962C8B-B14F-4D97-AF65-F5344CB8AC3E}">
        <p14:creationId xmlns:p14="http://schemas.microsoft.com/office/powerpoint/2010/main" xmlns="" val="5582953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descr="cristo_caminando1.jpg"/>
          <p:cNvPicPr>
            <a:picLocks noChangeAspect="1"/>
          </p:cNvPicPr>
          <p:nvPr/>
        </p:nvPicPr>
        <p:blipFill>
          <a:blip r:embed="rId2" cstate="print"/>
          <a:stretch>
            <a:fillRect/>
          </a:stretch>
        </p:blipFill>
        <p:spPr>
          <a:xfrm>
            <a:off x="827584" y="0"/>
            <a:ext cx="7488832" cy="6858000"/>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Imagen" descr="cuaresma2.jpg"/>
          <p:cNvPicPr>
            <a:picLocks noChangeAspect="1"/>
          </p:cNvPicPr>
          <p:nvPr/>
        </p:nvPicPr>
        <p:blipFill>
          <a:blip r:embed="rId2" cstate="print"/>
          <a:stretch>
            <a:fillRect/>
          </a:stretch>
        </p:blipFill>
        <p:spPr>
          <a:xfrm>
            <a:off x="0" y="0"/>
            <a:ext cx="9144000" cy="6858000"/>
          </a:xfrm>
          <a:prstGeom prst="rect">
            <a:avLst/>
          </a:prstGeom>
        </p:spPr>
      </p:pic>
    </p:spTree>
    <p:extLst>
      <p:ext uri="{BB962C8B-B14F-4D97-AF65-F5344CB8AC3E}">
        <p14:creationId xmlns:p14="http://schemas.microsoft.com/office/powerpoint/2010/main" xmlns="" val="79914569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0" y="202558"/>
            <a:ext cx="9363455" cy="2862318"/>
          </a:xfrm>
          <a:prstGeom prst="rect">
            <a:avLst/>
          </a:prstGeom>
          <a:noFill/>
          <a:ln cap="flat">
            <a:noFill/>
          </a:ln>
        </p:spPr>
        <p:txBody>
          <a:bodyPr vert="horz" wrap="square" lIns="91440" tIns="45720" rIns="91440" bIns="45720" anchor="t" anchorCtr="0" compatLnSpc="1">
            <a:spAutoFit/>
          </a:bodyPr>
          <a:lstStyle/>
          <a:p>
            <a:pPr algn="ctr">
              <a:defRPr sz="1800" b="0" i="0" u="none" strike="noStrike" kern="0" cap="none" spc="0" baseline="0">
                <a:solidFill>
                  <a:srgbClr val="000000"/>
                </a:solidFill>
                <a:uFillTx/>
              </a:defRPr>
            </a:pPr>
            <a:r>
              <a:rPr lang="es-ES" sz="3600" kern="0" dirty="0" smtClean="0">
                <a:solidFill>
                  <a:srgbClr val="000000"/>
                </a:solidFill>
              </a:rPr>
              <a:t>¡Gracias Padre por la entrega de Jesús!</a:t>
            </a:r>
          </a:p>
          <a:p>
            <a:pPr algn="ctr">
              <a:defRPr sz="1800" b="0" i="0" u="none" strike="noStrike" kern="0" cap="none" spc="0" baseline="0">
                <a:solidFill>
                  <a:srgbClr val="000000"/>
                </a:solidFill>
                <a:uFillTx/>
              </a:defRPr>
            </a:pPr>
            <a:r>
              <a:rPr lang="es-ES" sz="3600" kern="0" dirty="0" smtClean="0">
                <a:solidFill>
                  <a:srgbClr val="000000"/>
                </a:solidFill>
              </a:rPr>
              <a:t>Con él podemos ofrecernos a Ti</a:t>
            </a:r>
          </a:p>
          <a:p>
            <a:pPr algn="ctr">
              <a:defRPr sz="1800" b="0" i="0" u="none" strike="noStrike" kern="0" cap="none" spc="0" baseline="0">
                <a:solidFill>
                  <a:srgbClr val="000000"/>
                </a:solidFill>
                <a:uFillTx/>
              </a:defRPr>
            </a:pPr>
            <a:r>
              <a:rPr lang="es-ES" sz="3600" kern="0" dirty="0" smtClean="0">
                <a:solidFill>
                  <a:srgbClr val="000000"/>
                </a:solidFill>
              </a:rPr>
              <a:t>¡Gracias Padre por la entrega de Jesús!</a:t>
            </a:r>
          </a:p>
          <a:p>
            <a:pPr algn="ctr">
              <a:defRPr sz="1800" b="0" i="0" u="none" strike="noStrike" kern="0" cap="none" spc="0" baseline="0">
                <a:solidFill>
                  <a:srgbClr val="000000"/>
                </a:solidFill>
                <a:uFillTx/>
              </a:defRPr>
            </a:pPr>
            <a:r>
              <a:rPr lang="es-ES" sz="3600" kern="0" dirty="0" smtClean="0">
                <a:solidFill>
                  <a:srgbClr val="000000"/>
                </a:solidFill>
              </a:rPr>
              <a:t>Con él podemos ofrecernos a Ti (BIS)</a:t>
            </a:r>
          </a:p>
          <a:p>
            <a:pPr algn="ctr">
              <a:defRPr sz="1800" b="0" i="0" u="none" strike="noStrike" kern="0" cap="none" spc="0" baseline="0">
                <a:solidFill>
                  <a:srgbClr val="000000"/>
                </a:solidFill>
                <a:uFillTx/>
              </a:defRPr>
            </a:pPr>
            <a:endParaRPr lang="es-ES" kern="0" dirty="0" smtClean="0">
              <a:solidFill>
                <a:srgbClr val="000000"/>
              </a:solidFill>
            </a:endParaRPr>
          </a:p>
          <a:p>
            <a:pPr>
              <a:defRPr sz="1800" b="0" i="0" u="none" strike="noStrike" kern="0" cap="none" spc="0" baseline="0">
                <a:solidFill>
                  <a:srgbClr val="000000"/>
                </a:solidFill>
                <a:uFillTx/>
              </a:defRPr>
            </a:pPr>
            <a:endParaRPr lang="es-ES" kern="0" dirty="0" smtClean="0">
              <a:solidFill>
                <a:srgbClr val="000000"/>
              </a:solidFill>
            </a:endParaRPr>
          </a:p>
        </p:txBody>
      </p:sp>
      <p:pic>
        <p:nvPicPr>
          <p:cNvPr id="3" name="Imagen 2"/>
          <p:cNvPicPr>
            <a:picLocks noChangeAspect="1"/>
          </p:cNvPicPr>
          <p:nvPr/>
        </p:nvPicPr>
        <p:blipFill>
          <a:blip r:embed="rId2"/>
          <a:stretch>
            <a:fillRect/>
          </a:stretch>
        </p:blipFill>
        <p:spPr>
          <a:xfrm>
            <a:off x="1980965" y="2799221"/>
            <a:ext cx="5401524" cy="4090771"/>
          </a:xfrm>
          <a:prstGeom prst="rect">
            <a:avLst/>
          </a:prstGeom>
        </p:spPr>
      </p:pic>
    </p:spTree>
    <p:extLst>
      <p:ext uri="{BB962C8B-B14F-4D97-AF65-F5344CB8AC3E}">
        <p14:creationId xmlns:p14="http://schemas.microsoft.com/office/powerpoint/2010/main" xmlns="" val="847336806"/>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899592" y="0"/>
            <a:ext cx="7272808" cy="6858000"/>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2" name="Rectangle 2"/>
          <p:cNvSpPr txBox="1">
            <a:spLocks noGrp="1"/>
          </p:cNvSpPr>
          <p:nvPr>
            <p:ph type="title"/>
          </p:nvPr>
        </p:nvSpPr>
        <p:spPr>
          <a:xfrm>
            <a:off x="323534" y="0"/>
            <a:ext cx="8820466" cy="6858000"/>
          </a:xfrm>
        </p:spPr>
        <p:txBody>
          <a:bodyPr/>
          <a:lstStyle/>
          <a:p>
            <a:pPr lvl="0">
              <a:buNone/>
            </a:pPr>
            <a:r>
              <a:rPr lang="es-ES" sz="2500" dirty="0"/>
              <a:t/>
            </a:r>
            <a:br>
              <a:rPr lang="es-ES" sz="2500" dirty="0"/>
            </a:br>
            <a:r>
              <a:rPr lang="es-ES" sz="2800" dirty="0"/>
              <a:t>Hoy quiero </a:t>
            </a:r>
            <a:r>
              <a:rPr lang="es-ES" sz="2800" dirty="0" smtClean="0"/>
              <a:t>proclamarte</a:t>
            </a:r>
            <a:r>
              <a:rPr lang="es-ES" sz="2800" b="1" dirty="0" smtClean="0">
                <a:solidFill>
                  <a:srgbClr val="00B050"/>
                </a:solidFill>
              </a:rPr>
              <a:t>           </a:t>
            </a:r>
            <a:r>
              <a:rPr lang="es-ES" sz="2800" dirty="0"/>
              <a:t/>
            </a:r>
            <a:br>
              <a:rPr lang="es-ES" sz="2800" dirty="0"/>
            </a:br>
            <a:r>
              <a:rPr lang="es-ES" sz="2800" dirty="0"/>
              <a:t>Quiero cantar a tu nombre santo</a:t>
            </a:r>
            <a:br>
              <a:rPr lang="es-ES" sz="2800" dirty="0"/>
            </a:br>
            <a:r>
              <a:rPr lang="es-ES" sz="2800" dirty="0"/>
              <a:t>Quiero bailar ante tu presencia hasta morir</a:t>
            </a:r>
            <a:br>
              <a:rPr lang="es-ES" sz="2800" dirty="0"/>
            </a:br>
            <a:r>
              <a:rPr lang="es-ES" sz="2800" dirty="0"/>
              <a:t>Y bendecirte mi Dios y amarte</a:t>
            </a:r>
            <a:br>
              <a:rPr lang="es-ES" sz="2800" dirty="0"/>
            </a:br>
            <a:r>
              <a:rPr lang="es-ES" sz="2800" dirty="0"/>
              <a:t>No detenerme hasta encontrarte</a:t>
            </a:r>
            <a:br>
              <a:rPr lang="es-ES" sz="2800" dirty="0"/>
            </a:br>
            <a:r>
              <a:rPr lang="es-ES" sz="2800" dirty="0"/>
              <a:t>Buscar las sendas que me conducen hasta la luz.</a:t>
            </a:r>
            <a:br>
              <a:rPr lang="es-ES" sz="2800" dirty="0"/>
            </a:br>
            <a:r>
              <a:rPr lang="es-ES" sz="2800" dirty="0"/>
              <a:t>Y grito: santo, santo, santo,</a:t>
            </a:r>
            <a:br>
              <a:rPr lang="es-ES" sz="2800" dirty="0"/>
            </a:br>
            <a:r>
              <a:rPr lang="es-ES" sz="2800" dirty="0"/>
              <a:t>Tú eres santo, santo, santo,</a:t>
            </a:r>
            <a:br>
              <a:rPr lang="es-ES" sz="2800" dirty="0"/>
            </a:br>
            <a:r>
              <a:rPr lang="es-ES" sz="2800" dirty="0"/>
              <a:t>Tú siempre santo, santo, santo,</a:t>
            </a:r>
            <a:br>
              <a:rPr lang="es-ES" sz="2800" dirty="0"/>
            </a:br>
            <a:r>
              <a:rPr lang="es-ES" sz="2800" dirty="0"/>
              <a:t>Santo eres tú</a:t>
            </a:r>
            <a:br>
              <a:rPr lang="es-ES" sz="2800" dirty="0"/>
            </a:br>
            <a:r>
              <a:rPr lang="es-ES" sz="2800" dirty="0"/>
              <a:t>Siento en mí tu mirada</a:t>
            </a:r>
            <a:br>
              <a:rPr lang="es-ES" sz="2800" dirty="0"/>
            </a:br>
            <a:r>
              <a:rPr lang="es-ES" sz="2800" dirty="0"/>
              <a:t>Que me traspasa hasta lo más hondo</a:t>
            </a:r>
            <a:br>
              <a:rPr lang="es-ES" sz="2800" dirty="0"/>
            </a:br>
            <a:r>
              <a:rPr lang="es-ES" sz="2800" dirty="0"/>
              <a:t>Como una fuerza que me arrastra hasta la cruz.</a:t>
            </a:r>
            <a:br>
              <a:rPr lang="es-ES" sz="2800" dirty="0"/>
            </a:br>
            <a:r>
              <a:rPr lang="es-ES" sz="2800" dirty="0"/>
              <a:t>Y allí me limpias me purificas</a:t>
            </a:r>
            <a:br>
              <a:rPr lang="es-ES" sz="2800" dirty="0"/>
            </a:br>
            <a:r>
              <a:rPr lang="es-ES" sz="2800" dirty="0"/>
              <a:t>Sacas de mi el corazón de piedra</a:t>
            </a:r>
            <a:br>
              <a:rPr lang="es-ES" sz="2800" dirty="0"/>
            </a:br>
            <a:r>
              <a:rPr lang="es-ES" sz="2800" dirty="0"/>
              <a:t>Y me transformas en criatura Viva por ti</a:t>
            </a:r>
            <a:br>
              <a:rPr lang="es-ES" sz="2800" dirty="0"/>
            </a:br>
            <a:endParaRPr lang="en-GB" sz="2800" i="1" dirty="0"/>
          </a:p>
        </p:txBody>
      </p:sp>
      <p:pic>
        <p:nvPicPr>
          <p:cNvPr id="3" name="Picture 4" descr="Hosanna"/>
          <p:cNvPicPr>
            <a:picLocks noChangeAspect="1"/>
          </p:cNvPicPr>
          <p:nvPr/>
        </p:nvPicPr>
        <p:blipFill>
          <a:blip r:embed="rId2" cstate="print"/>
          <a:srcRect/>
          <a:stretch>
            <a:fillRect/>
          </a:stretch>
        </p:blipFill>
        <p:spPr>
          <a:xfrm>
            <a:off x="6660233" y="2852937"/>
            <a:ext cx="2305193" cy="1848925"/>
          </a:xfrm>
          <a:prstGeom prst="rect">
            <a:avLst/>
          </a:prstGeom>
          <a:noFill/>
          <a:ln>
            <a:noFill/>
          </a:ln>
        </p:spPr>
      </p:pic>
      <p:sp>
        <p:nvSpPr>
          <p:cNvPr id="5" name="4 CuadroTexto"/>
          <p:cNvSpPr txBox="1"/>
          <p:nvPr/>
        </p:nvSpPr>
        <p:spPr>
          <a:xfrm>
            <a:off x="6732240" y="188641"/>
            <a:ext cx="2232248" cy="646331"/>
          </a:xfrm>
          <a:prstGeom prst="rect">
            <a:avLst/>
          </a:prstGeom>
          <a:noFill/>
        </p:spPr>
        <p:txBody>
          <a:bodyPr wrap="square" rtlCol="0">
            <a:spAutoFit/>
          </a:bodyPr>
          <a:lstStyle/>
          <a:p>
            <a:r>
              <a:rPr lang="es-ES" b="1" dirty="0" smtClean="0">
                <a:solidFill>
                  <a:srgbClr val="00B050"/>
                </a:solidFill>
              </a:rPr>
              <a:t>SANTO: HOY QUIERO PROCLAMARTE</a:t>
            </a:r>
            <a:endParaRPr lang="es-ES" dirty="0">
              <a:solidFill>
                <a:prstClr val="black"/>
              </a:solidFill>
            </a:endParaRPr>
          </a:p>
        </p:txBody>
      </p:sp>
    </p:spTree>
    <p:extLst>
      <p:ext uri="{BB962C8B-B14F-4D97-AF65-F5344CB8AC3E}">
        <p14:creationId xmlns:p14="http://schemas.microsoft.com/office/powerpoint/2010/main" xmlns="" val="4269226897"/>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Imagen" descr="imagesCA3HVCUY.jpg"/>
          <p:cNvPicPr>
            <a:picLocks noChangeAspect="1"/>
          </p:cNvPicPr>
          <p:nvPr/>
        </p:nvPicPr>
        <p:blipFill>
          <a:blip r:embed="rId3" cstate="print"/>
          <a:stretch>
            <a:fillRect/>
          </a:stretch>
        </p:blipFill>
        <p:spPr>
          <a:xfrm>
            <a:off x="1187624" y="260648"/>
            <a:ext cx="7416824" cy="6597352"/>
          </a:xfrm>
          <a:prstGeom prst="rect">
            <a:avLst/>
          </a:prstGeom>
        </p:spPr>
      </p:pic>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a:blip r:embed="rId3">
            <a:alphaModFix/>
          </a:blip>
          <a:srcRect/>
          <a:stretch>
            <a:fillRect/>
          </a:stretch>
        </p:blipFill>
        <p:spPr>
          <a:xfrm>
            <a:off x="0" y="0"/>
            <a:ext cx="9143277" cy="7028636"/>
          </a:xfrm>
          <a:prstGeom prst="rect">
            <a:avLst/>
          </a:prstGeom>
          <a:noFill/>
          <a:ln cap="flat">
            <a:noFill/>
          </a:ln>
        </p:spPr>
      </p:pic>
      <p:sp>
        <p:nvSpPr>
          <p:cNvPr id="3" name="CuadroTexto 3"/>
          <p:cNvSpPr txBox="1"/>
          <p:nvPr/>
        </p:nvSpPr>
        <p:spPr>
          <a:xfrm>
            <a:off x="0" y="0"/>
            <a:ext cx="8820472" cy="6986528"/>
          </a:xfrm>
          <a:prstGeom prst="rect">
            <a:avLst/>
          </a:prstGeom>
          <a:noFill/>
          <a:ln cap="flat">
            <a:noFill/>
          </a:ln>
        </p:spPr>
        <p:txBody>
          <a:bodyPr vert="horz" wrap="square" lIns="91440" tIns="45720" rIns="91440" bIns="45720" anchor="t" anchorCtr="1" compatLnSpc="1">
            <a:spAutoFit/>
          </a:bodyPr>
          <a:lstStyle/>
          <a:p>
            <a:pPr algn="ctr">
              <a:defRPr sz="1800" b="0" i="0" u="none" strike="noStrike" kern="0" cap="none" spc="0" baseline="0">
                <a:solidFill>
                  <a:srgbClr val="000000"/>
                </a:solidFill>
                <a:uFillTx/>
              </a:defRPr>
            </a:pPr>
            <a:endParaRPr lang="es-ES" sz="3200" b="1" kern="0" dirty="0" smtClean="0">
              <a:solidFill>
                <a:srgbClr val="000000"/>
              </a:solidFill>
              <a:latin typeface="Action Man" pitchFamily="18"/>
              <a:ea typeface="Microsoft YaHei" pitchFamily="2"/>
              <a:cs typeface="Mangal" pitchFamily="2"/>
            </a:endParaRPr>
          </a:p>
          <a:p>
            <a:pPr algn="ctr">
              <a:defRPr sz="1800" b="0" i="0" u="none" strike="noStrike" kern="0" cap="none" spc="0" baseline="0">
                <a:solidFill>
                  <a:srgbClr val="000000"/>
                </a:solidFill>
                <a:uFillTx/>
              </a:defRPr>
            </a:pPr>
            <a:r>
              <a:rPr lang="es-ES" sz="3200" kern="0" dirty="0" smtClean="0">
                <a:solidFill>
                  <a:srgbClr val="000000"/>
                </a:solidFill>
                <a:latin typeface="Comic Sans MS" panose="030F0702030302020204" pitchFamily="66" charset="0"/>
                <a:ea typeface="Microsoft YaHei" pitchFamily="2"/>
                <a:cs typeface="Mangal" pitchFamily="2"/>
              </a:rPr>
              <a:t>EN EL MAR HE OIDO HOY</a:t>
            </a:r>
          </a:p>
          <a:p>
            <a:pPr algn="ctr">
              <a:defRPr sz="1800" b="0" i="0" u="none" strike="noStrike" kern="0" cap="none" spc="0" baseline="0">
                <a:solidFill>
                  <a:srgbClr val="000000"/>
                </a:solidFill>
                <a:uFillTx/>
              </a:defRPr>
            </a:pPr>
            <a:r>
              <a:rPr lang="es-ES" sz="3200" kern="0" dirty="0" smtClean="0">
                <a:solidFill>
                  <a:srgbClr val="000000"/>
                </a:solidFill>
                <a:latin typeface="Comic Sans MS" panose="030F0702030302020204" pitchFamily="66" charset="0"/>
                <a:ea typeface="Microsoft YaHei" pitchFamily="2"/>
                <a:cs typeface="Mangal" pitchFamily="2"/>
              </a:rPr>
              <a:t>SEÑOR TU VOZ QUE ME LLAMO</a:t>
            </a:r>
          </a:p>
          <a:p>
            <a:pPr algn="ctr">
              <a:defRPr sz="1800" b="0" i="0" u="none" strike="noStrike" kern="0" cap="none" spc="0" baseline="0">
                <a:solidFill>
                  <a:srgbClr val="000000"/>
                </a:solidFill>
                <a:uFillTx/>
              </a:defRPr>
            </a:pPr>
            <a:r>
              <a:rPr lang="es-ES" sz="3200" kern="0" dirty="0" smtClean="0">
                <a:solidFill>
                  <a:srgbClr val="000000"/>
                </a:solidFill>
                <a:latin typeface="Comic Sans MS" panose="030F0702030302020204" pitchFamily="66" charset="0"/>
                <a:ea typeface="Microsoft YaHei" pitchFamily="2"/>
                <a:cs typeface="Mangal" pitchFamily="2"/>
              </a:rPr>
              <a:t>Y ME PIDIÓ QUE ME ENTREGASE A MIS HERMANOS</a:t>
            </a:r>
          </a:p>
          <a:p>
            <a:pPr algn="ctr">
              <a:defRPr sz="1800" b="0" i="0" u="none" strike="noStrike" kern="0" cap="none" spc="0" baseline="0">
                <a:solidFill>
                  <a:srgbClr val="000000"/>
                </a:solidFill>
                <a:uFillTx/>
              </a:defRPr>
            </a:pPr>
            <a:r>
              <a:rPr lang="es-ES" sz="3200" kern="0" dirty="0" smtClean="0">
                <a:solidFill>
                  <a:srgbClr val="000000"/>
                </a:solidFill>
                <a:latin typeface="Comic Sans MS" panose="030F0702030302020204" pitchFamily="66" charset="0"/>
                <a:ea typeface="Microsoft YaHei" pitchFamily="2"/>
                <a:cs typeface="Mangal" pitchFamily="2"/>
              </a:rPr>
              <a:t>ESA VOZ ME TRANSFORMÓ</a:t>
            </a:r>
          </a:p>
          <a:p>
            <a:pPr algn="ctr">
              <a:defRPr sz="1800" b="0" i="0" u="none" strike="noStrike" kern="0" cap="none" spc="0" baseline="0">
                <a:solidFill>
                  <a:srgbClr val="000000"/>
                </a:solidFill>
                <a:uFillTx/>
              </a:defRPr>
            </a:pPr>
            <a:r>
              <a:rPr lang="es-ES" sz="3200" kern="0" dirty="0" smtClean="0">
                <a:solidFill>
                  <a:srgbClr val="000000"/>
                </a:solidFill>
                <a:latin typeface="Comic Sans MS" panose="030F0702030302020204" pitchFamily="66" charset="0"/>
                <a:ea typeface="Microsoft YaHei" pitchFamily="2"/>
                <a:cs typeface="Mangal" pitchFamily="2"/>
              </a:rPr>
              <a:t>MI VIDA ENTERA YA CAMBIÓ</a:t>
            </a:r>
          </a:p>
          <a:p>
            <a:pPr algn="ctr">
              <a:defRPr sz="1800" b="0" i="0" u="none" strike="noStrike" kern="0" cap="none" spc="0" baseline="0">
                <a:solidFill>
                  <a:srgbClr val="000000"/>
                </a:solidFill>
                <a:uFillTx/>
              </a:defRPr>
            </a:pPr>
            <a:r>
              <a:rPr lang="es-ES" sz="3200" kern="0" dirty="0" smtClean="0">
                <a:solidFill>
                  <a:srgbClr val="000000"/>
                </a:solidFill>
                <a:latin typeface="Comic Sans MS" panose="030F0702030302020204" pitchFamily="66" charset="0"/>
                <a:ea typeface="Microsoft YaHei" pitchFamily="2"/>
                <a:cs typeface="Mangal" pitchFamily="2"/>
              </a:rPr>
              <a:t>Y SOLO PIENSO AHORA SEÑOR EN REPETIRTE</a:t>
            </a:r>
          </a:p>
          <a:p>
            <a:pPr algn="ctr">
              <a:defRPr sz="1800" b="0" i="0" u="none" strike="noStrike" kern="0" cap="none" spc="0" baseline="0">
                <a:solidFill>
                  <a:srgbClr val="000000"/>
                </a:solidFill>
                <a:uFillTx/>
              </a:defRPr>
            </a:pPr>
            <a:endParaRPr lang="es-ES" sz="3200" kern="0" dirty="0" smtClean="0">
              <a:solidFill>
                <a:srgbClr val="000000"/>
              </a:solidFill>
              <a:latin typeface="Action Man" pitchFamily="18"/>
              <a:ea typeface="Microsoft YaHei" pitchFamily="2"/>
              <a:cs typeface="Mangal" pitchFamily="2"/>
            </a:endParaRPr>
          </a:p>
          <a:p>
            <a:pPr algn="ctr">
              <a:defRPr sz="1800" b="0" i="0" u="none" strike="noStrike" kern="0" cap="none" spc="0" baseline="0">
                <a:solidFill>
                  <a:srgbClr val="000000"/>
                </a:solidFill>
                <a:uFillTx/>
              </a:defRPr>
            </a:pPr>
            <a:r>
              <a:rPr lang="es-ES" sz="3200" i="1" kern="0" dirty="0" smtClean="0">
                <a:solidFill>
                  <a:srgbClr val="000000"/>
                </a:solidFill>
                <a:latin typeface="Comic Sans MS" panose="030F0702030302020204" pitchFamily="66" charset="0"/>
                <a:ea typeface="Microsoft YaHei" pitchFamily="2"/>
                <a:cs typeface="Agent Orange" panose="00000400000000000000" pitchFamily="2" charset="0"/>
              </a:rPr>
              <a:t>PADRE NUESTRO, EN TI CREEMOS</a:t>
            </a:r>
          </a:p>
          <a:p>
            <a:pPr algn="ctr">
              <a:defRPr sz="1800" b="0" i="0" u="none" strike="noStrike" kern="0" cap="none" spc="0" baseline="0">
                <a:solidFill>
                  <a:srgbClr val="000000"/>
                </a:solidFill>
                <a:uFillTx/>
              </a:defRPr>
            </a:pPr>
            <a:r>
              <a:rPr lang="es-ES" sz="3200" i="1" kern="0" dirty="0" smtClean="0">
                <a:solidFill>
                  <a:srgbClr val="000000"/>
                </a:solidFill>
                <a:latin typeface="Comic Sans MS" panose="030F0702030302020204" pitchFamily="66" charset="0"/>
                <a:ea typeface="Microsoft YaHei" pitchFamily="2"/>
                <a:cs typeface="Agent Orange" panose="00000400000000000000" pitchFamily="2" charset="0"/>
              </a:rPr>
              <a:t>PADRE NUESTRO, TE OFRECEMOS</a:t>
            </a:r>
          </a:p>
          <a:p>
            <a:pPr algn="ctr">
              <a:defRPr sz="1800" b="0" i="0" u="none" strike="noStrike" kern="0" cap="none" spc="0" baseline="0">
                <a:solidFill>
                  <a:srgbClr val="000000"/>
                </a:solidFill>
                <a:uFillTx/>
              </a:defRPr>
            </a:pPr>
            <a:r>
              <a:rPr lang="es-ES" sz="3200" i="1" kern="0" dirty="0" smtClean="0">
                <a:solidFill>
                  <a:srgbClr val="000000"/>
                </a:solidFill>
                <a:latin typeface="Comic Sans MS" panose="030F0702030302020204" pitchFamily="66" charset="0"/>
                <a:ea typeface="Microsoft YaHei" pitchFamily="2"/>
                <a:cs typeface="Agent Orange" panose="00000400000000000000" pitchFamily="2" charset="0"/>
              </a:rPr>
              <a:t>PADRE NUESTRO, NUESTRAS MANOS</a:t>
            </a:r>
            <a:r>
              <a:rPr lang="es-ES" sz="3200" kern="0" dirty="0" smtClean="0">
                <a:solidFill>
                  <a:srgbClr val="000000"/>
                </a:solidFill>
                <a:latin typeface="Comic Sans MS" panose="030F0702030302020204" pitchFamily="66" charset="0"/>
                <a:ea typeface="Microsoft YaHei" pitchFamily="2"/>
                <a:cs typeface="Agent Orange" panose="00000400000000000000" pitchFamily="2" charset="0"/>
              </a:rPr>
              <a:t> </a:t>
            </a:r>
            <a:r>
              <a:rPr lang="es-ES" sz="3200" i="1" kern="0" dirty="0" smtClean="0">
                <a:solidFill>
                  <a:srgbClr val="000000"/>
                </a:solidFill>
                <a:latin typeface="Comic Sans MS" panose="030F0702030302020204" pitchFamily="66" charset="0"/>
                <a:ea typeface="Microsoft YaHei" pitchFamily="2"/>
                <a:cs typeface="Agent Orange" panose="00000400000000000000" pitchFamily="2" charset="0"/>
              </a:rPr>
              <a:t>DE HERMANOS</a:t>
            </a:r>
          </a:p>
        </p:txBody>
      </p:sp>
    </p:spTree>
    <p:extLst>
      <p:ext uri="{BB962C8B-B14F-4D97-AF65-F5344CB8AC3E}">
        <p14:creationId xmlns:p14="http://schemas.microsoft.com/office/powerpoint/2010/main" xmlns="" val="2701298091"/>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20512" y="-134721"/>
            <a:ext cx="9144793" cy="7029297"/>
          </a:xfrm>
          <a:prstGeom prst="rect">
            <a:avLst/>
          </a:prstGeom>
          <a:gradFill>
            <a:gsLst>
              <a:gs pos="55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a:reflection blurRad="6350" endPos="35000" dir="5400000" sy="-100000" algn="bl" rotWithShape="0"/>
          </a:effectLst>
        </p:spPr>
      </p:pic>
      <p:sp>
        <p:nvSpPr>
          <p:cNvPr id="5" name="Rectángulo 4"/>
          <p:cNvSpPr/>
          <p:nvPr/>
        </p:nvSpPr>
        <p:spPr>
          <a:xfrm>
            <a:off x="395536" y="0"/>
            <a:ext cx="8496944" cy="7478970"/>
          </a:xfrm>
          <a:prstGeom prst="rect">
            <a:avLst/>
          </a:prstGeom>
        </p:spPr>
        <p:txBody>
          <a:bodyPr wrap="square">
            <a:spAutoFit/>
          </a:bodyPr>
          <a:lstStyle/>
          <a:p>
            <a:endParaRPr lang="es-ES" sz="3200" dirty="0" smtClean="0">
              <a:solidFill>
                <a:prstClr val="black"/>
              </a:solidFill>
              <a:latin typeface="Comic Sans MS" panose="030F0702030302020204" pitchFamily="66" charset="0"/>
            </a:endParaRPr>
          </a:p>
          <a:p>
            <a:r>
              <a:rPr lang="es-ES" sz="3200" dirty="0" smtClean="0">
                <a:solidFill>
                  <a:prstClr val="black"/>
                </a:solidFill>
                <a:latin typeface="Comic Sans MS" panose="030F0702030302020204" pitchFamily="66" charset="0"/>
              </a:rPr>
              <a:t>CUANDO </a:t>
            </a:r>
            <a:r>
              <a:rPr lang="es-ES" sz="3200" dirty="0">
                <a:solidFill>
                  <a:prstClr val="black"/>
                </a:solidFill>
                <a:latin typeface="Comic Sans MS" panose="030F0702030302020204" pitchFamily="66" charset="0"/>
              </a:rPr>
              <a:t>VAYA A OTRO LUGAR TENDRÉ, SEÑOR, QUE ABANDONAR  A MI FAMILIA, </a:t>
            </a:r>
            <a:endParaRPr lang="es-ES" sz="3200" dirty="0" smtClean="0">
              <a:solidFill>
                <a:prstClr val="black"/>
              </a:solidFill>
              <a:latin typeface="Comic Sans MS" panose="030F0702030302020204" pitchFamily="66" charset="0"/>
            </a:endParaRPr>
          </a:p>
          <a:p>
            <a:r>
              <a:rPr lang="es-ES" sz="3200" dirty="0" smtClean="0">
                <a:solidFill>
                  <a:prstClr val="black"/>
                </a:solidFill>
                <a:latin typeface="Comic Sans MS" panose="030F0702030302020204" pitchFamily="66" charset="0"/>
              </a:rPr>
              <a:t>A </a:t>
            </a:r>
            <a:r>
              <a:rPr lang="es-ES" sz="3200" dirty="0">
                <a:solidFill>
                  <a:prstClr val="black"/>
                </a:solidFill>
                <a:latin typeface="Comic Sans MS" panose="030F0702030302020204" pitchFamily="66" charset="0"/>
              </a:rPr>
              <a:t>MIS AMIGOS, POR SEGUIRTE. </a:t>
            </a:r>
            <a:endParaRPr lang="es-ES" sz="3200" dirty="0" smtClean="0">
              <a:solidFill>
                <a:prstClr val="black"/>
              </a:solidFill>
              <a:latin typeface="Comic Sans MS" panose="030F0702030302020204" pitchFamily="66" charset="0"/>
            </a:endParaRPr>
          </a:p>
          <a:p>
            <a:r>
              <a:rPr lang="es-ES" sz="3200" dirty="0" smtClean="0">
                <a:solidFill>
                  <a:prstClr val="black"/>
                </a:solidFill>
                <a:latin typeface="Comic Sans MS" panose="030F0702030302020204" pitchFamily="66" charset="0"/>
              </a:rPr>
              <a:t>PERO </a:t>
            </a:r>
            <a:r>
              <a:rPr lang="es-ES" sz="3200" dirty="0">
                <a:solidFill>
                  <a:prstClr val="black"/>
                </a:solidFill>
                <a:latin typeface="Comic Sans MS" panose="030F0702030302020204" pitchFamily="66" charset="0"/>
              </a:rPr>
              <a:t>SÉ QUE, ASÍ, ALGÚN DÍA PODRÉ ENSEÑAR TU VERDAD  A MI HERMANO, Y JUNTO A ÉL YO REPETIRTE</a:t>
            </a:r>
            <a:r>
              <a:rPr lang="es-ES" sz="3200" dirty="0" smtClean="0">
                <a:solidFill>
                  <a:prstClr val="black"/>
                </a:solidFill>
                <a:latin typeface="Comic Sans MS" panose="030F0702030302020204" pitchFamily="66" charset="0"/>
              </a:rPr>
              <a:t>.</a:t>
            </a:r>
            <a:endParaRPr lang="es-ES" sz="3200" dirty="0">
              <a:solidFill>
                <a:prstClr val="black"/>
              </a:solidFill>
              <a:latin typeface="Comic Sans MS" panose="030F0702030302020204" pitchFamily="66" charset="0"/>
            </a:endParaRPr>
          </a:p>
          <a:p>
            <a:endParaRPr lang="es-ES" sz="3200" dirty="0" smtClean="0">
              <a:solidFill>
                <a:prstClr val="black"/>
              </a:solidFill>
              <a:latin typeface="Comic Sans MS" panose="030F0702030302020204" pitchFamily="66" charset="0"/>
            </a:endParaRPr>
          </a:p>
          <a:p>
            <a:pPr algn="ctr">
              <a:defRPr sz="1800" b="0" i="0" u="none" strike="noStrike" kern="0" cap="none" spc="0" baseline="0">
                <a:solidFill>
                  <a:srgbClr val="000000"/>
                </a:solidFill>
                <a:uFillTx/>
              </a:defRPr>
            </a:pPr>
            <a:r>
              <a:rPr lang="es-ES" sz="3200" i="1" kern="0" dirty="0">
                <a:solidFill>
                  <a:srgbClr val="000000"/>
                </a:solidFill>
                <a:latin typeface="Comic Sans MS" panose="030F0702030302020204" pitchFamily="66" charset="0"/>
                <a:ea typeface="Microsoft YaHei" pitchFamily="2"/>
                <a:cs typeface="Mangal" pitchFamily="2"/>
              </a:rPr>
              <a:t>PADRE NUESTRO, EN TI CREEMOS</a:t>
            </a:r>
          </a:p>
          <a:p>
            <a:pPr algn="ctr">
              <a:defRPr sz="1800" b="0" i="0" u="none" strike="noStrike" kern="0" cap="none" spc="0" baseline="0">
                <a:solidFill>
                  <a:srgbClr val="000000"/>
                </a:solidFill>
                <a:uFillTx/>
              </a:defRPr>
            </a:pPr>
            <a:r>
              <a:rPr lang="es-ES" sz="3200" i="1" kern="0" dirty="0">
                <a:solidFill>
                  <a:srgbClr val="000000"/>
                </a:solidFill>
                <a:latin typeface="Comic Sans MS" panose="030F0702030302020204" pitchFamily="66" charset="0"/>
                <a:ea typeface="Microsoft YaHei" pitchFamily="2"/>
                <a:cs typeface="Mangal" pitchFamily="2"/>
              </a:rPr>
              <a:t>PADRE NUESTRO, TE OFRECEMOS</a:t>
            </a:r>
          </a:p>
          <a:p>
            <a:pPr algn="ctr">
              <a:defRPr sz="1800" b="0" i="0" u="none" strike="noStrike" kern="0" cap="none" spc="0" baseline="0">
                <a:solidFill>
                  <a:srgbClr val="000000"/>
                </a:solidFill>
                <a:uFillTx/>
              </a:defRPr>
            </a:pPr>
            <a:r>
              <a:rPr lang="es-ES" sz="3200" i="1" kern="0" dirty="0">
                <a:solidFill>
                  <a:srgbClr val="000000"/>
                </a:solidFill>
                <a:latin typeface="Comic Sans MS" panose="030F0702030302020204" pitchFamily="66" charset="0"/>
                <a:ea typeface="Microsoft YaHei" pitchFamily="2"/>
                <a:cs typeface="Mangal" pitchFamily="2"/>
              </a:rPr>
              <a:t>PADRE NUESTRO, NUESTRAS MANOS</a:t>
            </a:r>
            <a:r>
              <a:rPr lang="es-ES" sz="3200" kern="0" dirty="0">
                <a:solidFill>
                  <a:srgbClr val="000000"/>
                </a:solidFill>
                <a:latin typeface="Comic Sans MS" panose="030F0702030302020204" pitchFamily="66" charset="0"/>
                <a:ea typeface="Microsoft YaHei" pitchFamily="2"/>
                <a:cs typeface="Mangal" pitchFamily="2"/>
              </a:rPr>
              <a:t> </a:t>
            </a:r>
            <a:r>
              <a:rPr lang="es-ES" sz="3200" i="1" kern="0" dirty="0">
                <a:solidFill>
                  <a:srgbClr val="000000"/>
                </a:solidFill>
                <a:latin typeface="Comic Sans MS" panose="030F0702030302020204" pitchFamily="66" charset="0"/>
                <a:ea typeface="Microsoft YaHei" pitchFamily="2"/>
                <a:cs typeface="Mangal" pitchFamily="2"/>
              </a:rPr>
              <a:t>DE </a:t>
            </a:r>
            <a:r>
              <a:rPr lang="es-ES" sz="3200" i="1" kern="0" dirty="0" smtClean="0">
                <a:solidFill>
                  <a:srgbClr val="000000"/>
                </a:solidFill>
                <a:latin typeface="Comic Sans MS" panose="030F0702030302020204" pitchFamily="66" charset="0"/>
                <a:ea typeface="Microsoft YaHei" pitchFamily="2"/>
                <a:cs typeface="Mangal" pitchFamily="2"/>
              </a:rPr>
              <a:t>HERMANOS</a:t>
            </a:r>
            <a:r>
              <a:rPr lang="es-ES" sz="3200" kern="0" dirty="0" smtClean="0">
                <a:solidFill>
                  <a:prstClr val="white"/>
                </a:solidFill>
                <a:latin typeface="Comic Sans MS" panose="030F0702030302020204" pitchFamily="66" charset="0"/>
              </a:rPr>
              <a:t> </a:t>
            </a:r>
            <a:endParaRPr lang="es-ES" sz="3200" kern="0" dirty="0" smtClean="0">
              <a:solidFill>
                <a:srgbClr val="000000"/>
              </a:solidFill>
              <a:latin typeface="Comic Sans MS" panose="030F0702030302020204" pitchFamily="66" charset="0"/>
            </a:endParaRPr>
          </a:p>
          <a:p>
            <a:pPr algn="ctr">
              <a:defRPr sz="1800" b="0" i="0" u="none" strike="noStrike" kern="0" cap="none" spc="0" baseline="0">
                <a:solidFill>
                  <a:srgbClr val="000000"/>
                </a:solidFill>
                <a:uFillTx/>
              </a:defRPr>
            </a:pPr>
            <a:endParaRPr lang="es-ES" sz="3200" b="1" kern="0" dirty="0" smtClean="0">
              <a:solidFill>
                <a:srgbClr val="000000"/>
              </a:solidFill>
              <a:latin typeface="Action Man"/>
            </a:endParaRPr>
          </a:p>
          <a:p>
            <a:endParaRPr lang="es-ES" sz="3200" b="1" dirty="0">
              <a:solidFill>
                <a:prstClr val="black"/>
              </a:solidFill>
              <a:latin typeface="Action Man"/>
            </a:endParaRPr>
          </a:p>
        </p:txBody>
      </p:sp>
    </p:spTree>
    <p:extLst>
      <p:ext uri="{BB962C8B-B14F-4D97-AF65-F5344CB8AC3E}">
        <p14:creationId xmlns:p14="http://schemas.microsoft.com/office/powerpoint/2010/main" xmlns="" val="359022819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xmlns="" val="32844261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0">
              <a:schemeClr val="tx2">
                <a:lumMod val="40000"/>
                <a:lumOff val="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 name="Rectangle 4"/>
          <p:cNvSpPr/>
          <p:nvPr/>
        </p:nvSpPr>
        <p:spPr>
          <a:xfrm>
            <a:off x="179277" y="-680039"/>
            <a:ext cx="5213158" cy="7955636"/>
          </a:xfrm>
          <a:custGeom>
            <a:avLst/>
            <a:gdLst>
              <a:gd name="f0" fmla="val w"/>
              <a:gd name="f1" fmla="val h"/>
              <a:gd name="f2" fmla="val 0"/>
              <a:gd name="f3" fmla="val 21600"/>
              <a:gd name="f4" fmla="*/ f0 1 21600"/>
              <a:gd name="f5" fmla="*/ f1 1 21600"/>
              <a:gd name="f6" fmla="+- f3 0 f2"/>
              <a:gd name="f7" fmla="*/ f6 1 21600"/>
              <a:gd name="f8" fmla="*/ f2 1 f7"/>
              <a:gd name="f9" fmla="*/ f3 1 f7"/>
              <a:gd name="f10" fmla="*/ f8 f4 1"/>
              <a:gd name="f11" fmla="*/ f9 f4 1"/>
              <a:gd name="f12" fmla="*/ f9 f5 1"/>
              <a:gd name="f13" fmla="*/ f8 f5 1"/>
            </a:gdLst>
            <a:ahLst/>
            <a:cxnLst>
              <a:cxn ang="3cd4">
                <a:pos x="hc" y="t"/>
              </a:cxn>
              <a:cxn ang="0">
                <a:pos x="r" y="vc"/>
              </a:cxn>
              <a:cxn ang="cd4">
                <a:pos x="hc" y="b"/>
              </a:cxn>
              <a:cxn ang="cd2">
                <a:pos x="l" y="vc"/>
              </a:cxn>
            </a:cxnLst>
            <a:rect l="f10" t="f13" r="f11" b="f12"/>
            <a:pathLst>
              <a:path w="21600" h="21600">
                <a:moveTo>
                  <a:pt x="f2" y="f2"/>
                </a:moveTo>
                <a:lnTo>
                  <a:pt x="f3" y="f2"/>
                </a:lnTo>
                <a:lnTo>
                  <a:pt x="f3" y="f3"/>
                </a:lnTo>
                <a:lnTo>
                  <a:pt x="f2" y="f3"/>
                </a:lnTo>
                <a:lnTo>
                  <a:pt x="f2" y="f2"/>
                </a:lnTo>
                <a:close/>
              </a:path>
            </a:pathLst>
          </a:custGeom>
          <a:noFill/>
          <a:ln>
            <a:noFill/>
            <a:prstDash val="solid"/>
          </a:ln>
        </p:spPr>
        <p:txBody>
          <a:bodyPr vert="horz" wrap="square" lIns="91440" tIns="45720" rIns="91440" bIns="45720" anchor="ctr" anchorCtr="1" compatLnSpc="0">
            <a:spAutoFit/>
          </a:bodyPr>
          <a:lstStyle/>
          <a:p>
            <a:pPr algn="ctr">
              <a:tabLst>
                <a:tab pos="2044799" algn="l"/>
              </a:tabLst>
              <a:defRPr sz="1800" b="0" i="0" u="none" strike="noStrike" kern="0" cap="none" spc="0" baseline="0">
                <a:solidFill>
                  <a:srgbClr val="000000"/>
                </a:solidFill>
                <a:uFillTx/>
              </a:defRPr>
            </a:pPr>
            <a:endParaRPr lang="es-ES" kern="0">
              <a:solidFill>
                <a:srgbClr val="000000"/>
              </a:solidFill>
              <a:ea typeface="Microsoft YaHei" pitchFamily="2"/>
              <a:cs typeface="Mangal" pitchFamily="2"/>
            </a:endParaRPr>
          </a:p>
          <a:p>
            <a:pPr algn="ctr">
              <a:tabLst>
                <a:tab pos="2044799" algn="l"/>
              </a:tabLst>
              <a:defRPr sz="1800" b="0" i="0" u="none" strike="noStrike" kern="0" cap="none" spc="0" baseline="0">
                <a:solidFill>
                  <a:srgbClr val="000000"/>
                </a:solidFill>
                <a:uFillTx/>
              </a:defRPr>
            </a:pPr>
            <a:endParaRPr lang="es-ES" kern="0">
              <a:solidFill>
                <a:srgbClr val="000000"/>
              </a:solidFill>
              <a:ea typeface="Microsoft YaHei" pitchFamily="2"/>
              <a:cs typeface="Mangal" pitchFamily="2"/>
            </a:endParaRPr>
          </a:p>
          <a:p>
            <a:pPr algn="ctr">
              <a:tabLst>
                <a:tab pos="2044799" algn="l"/>
              </a:tabLst>
              <a:defRPr sz="1800" b="0" i="0" u="none" strike="noStrike" kern="0" cap="none" spc="0" baseline="0">
                <a:solidFill>
                  <a:srgbClr val="000000"/>
                </a:solidFill>
                <a:uFillTx/>
              </a:defRPr>
            </a:pPr>
            <a:endParaRPr lang="es-ES" kern="0">
              <a:solidFill>
                <a:srgbClr val="000000"/>
              </a:solidFill>
              <a:ea typeface="Microsoft YaHei" pitchFamily="2"/>
              <a:cs typeface="Mangal" pitchFamily="2"/>
            </a:endParaRPr>
          </a:p>
          <a:p>
            <a:pPr algn="ctr">
              <a:tabLst>
                <a:tab pos="2044799" algn="l"/>
              </a:tabLst>
              <a:defRPr sz="1800" b="0" i="0" u="none" strike="noStrike" kern="0" cap="none" spc="0" baseline="0">
                <a:solidFill>
                  <a:srgbClr val="000000"/>
                </a:solidFill>
                <a:uFillTx/>
              </a:defRPr>
            </a:pPr>
            <a:r>
              <a:rPr lang="es-ES" sz="2400" kern="0">
                <a:solidFill>
                  <a:srgbClr val="000000"/>
                </a:solidFill>
                <a:ea typeface="Microsoft YaHei" pitchFamily="2"/>
                <a:cs typeface="Mangal" pitchFamily="2"/>
              </a:rPr>
              <a:t>LA PAZ TE DOY A TI MI HERMANO</a:t>
            </a:r>
          </a:p>
          <a:p>
            <a:pPr algn="ctr">
              <a:tabLst>
                <a:tab pos="2044799" algn="l"/>
              </a:tabLst>
              <a:defRPr sz="1800" b="0" i="0" u="none" strike="noStrike" kern="0" cap="none" spc="0" baseline="0">
                <a:solidFill>
                  <a:srgbClr val="000000"/>
                </a:solidFill>
                <a:uFillTx/>
              </a:defRPr>
            </a:pPr>
            <a:r>
              <a:rPr lang="es-ES" sz="2400" kern="0">
                <a:solidFill>
                  <a:srgbClr val="000000"/>
                </a:solidFill>
                <a:ea typeface="Microsoft YaHei" pitchFamily="2"/>
                <a:cs typeface="Mangal" pitchFamily="2"/>
              </a:rPr>
              <a:t>LA PAZ QUE DIOS ME REGALO</a:t>
            </a:r>
          </a:p>
          <a:p>
            <a:pPr algn="ctr">
              <a:tabLst>
                <a:tab pos="2044799" algn="l"/>
              </a:tabLst>
              <a:defRPr sz="1800" b="0" i="0" u="none" strike="noStrike" kern="0" cap="none" spc="0" baseline="0">
                <a:solidFill>
                  <a:srgbClr val="000000"/>
                </a:solidFill>
                <a:uFillTx/>
              </a:defRPr>
            </a:pPr>
            <a:r>
              <a:rPr lang="es-ES" sz="2400" kern="0">
                <a:solidFill>
                  <a:srgbClr val="000000"/>
                </a:solidFill>
                <a:ea typeface="Microsoft YaHei" pitchFamily="2"/>
                <a:cs typeface="Mangal" pitchFamily="2"/>
              </a:rPr>
              <a:t>Y EN UN ABRAZO A TI TE ENTREGO</a:t>
            </a:r>
          </a:p>
          <a:p>
            <a:pPr algn="ctr">
              <a:tabLst>
                <a:tab pos="2044799" algn="l"/>
              </a:tabLst>
              <a:defRPr sz="1800" b="0" i="0" u="none" strike="noStrike" kern="0" cap="none" spc="0" baseline="0">
                <a:solidFill>
                  <a:srgbClr val="000000"/>
                </a:solidFill>
                <a:uFillTx/>
              </a:defRPr>
            </a:pPr>
            <a:r>
              <a:rPr lang="es-ES" sz="2400" kern="0">
                <a:solidFill>
                  <a:srgbClr val="000000"/>
                </a:solidFill>
                <a:ea typeface="Microsoft YaHei" pitchFamily="2"/>
                <a:cs typeface="Mangal" pitchFamily="2"/>
              </a:rPr>
              <a:t>LA PAZ QUE LLEVO EN MI CORAZON</a:t>
            </a:r>
          </a:p>
          <a:p>
            <a:pPr algn="ctr">
              <a:tabLst>
                <a:tab pos="2044799" algn="l"/>
              </a:tabLst>
              <a:defRPr sz="1800" b="0" i="0" u="none" strike="noStrike" kern="0" cap="none" spc="0" baseline="0">
                <a:solidFill>
                  <a:srgbClr val="000000"/>
                </a:solidFill>
                <a:uFillTx/>
              </a:defRPr>
            </a:pPr>
            <a:endParaRPr lang="es-ES" sz="2400" kern="0">
              <a:solidFill>
                <a:srgbClr val="000000"/>
              </a:solidFill>
              <a:ea typeface="Microsoft YaHei" pitchFamily="2"/>
              <a:cs typeface="Mangal" pitchFamily="2"/>
            </a:endParaRPr>
          </a:p>
          <a:p>
            <a:pPr algn="ctr">
              <a:tabLst>
                <a:tab pos="2044799" algn="l"/>
              </a:tabLst>
              <a:defRPr sz="1800" b="0" i="0" u="none" strike="noStrike" kern="0" cap="none" spc="0" baseline="0">
                <a:solidFill>
                  <a:srgbClr val="000000"/>
                </a:solidFill>
                <a:uFillTx/>
              </a:defRPr>
            </a:pPr>
            <a:r>
              <a:rPr lang="es-ES" sz="2400" i="1" kern="0">
                <a:solidFill>
                  <a:srgbClr val="000000"/>
                </a:solidFill>
                <a:ea typeface="Microsoft YaHei" pitchFamily="2"/>
                <a:cs typeface="Mangal" pitchFamily="2"/>
              </a:rPr>
              <a:t>RECIBELA RECÍBELA</a:t>
            </a:r>
          </a:p>
          <a:p>
            <a:pPr algn="ctr">
              <a:tabLst>
                <a:tab pos="2044799" algn="l"/>
              </a:tabLst>
              <a:defRPr sz="1800" b="0" i="0" u="none" strike="noStrike" kern="0" cap="none" spc="0" baseline="0">
                <a:solidFill>
                  <a:srgbClr val="000000"/>
                </a:solidFill>
                <a:uFillTx/>
              </a:defRPr>
            </a:pPr>
            <a:r>
              <a:rPr lang="es-ES" sz="2400" i="1" kern="0">
                <a:solidFill>
                  <a:srgbClr val="000000"/>
                </a:solidFill>
                <a:ea typeface="Microsoft YaHei" pitchFamily="2"/>
                <a:cs typeface="Mangal" pitchFamily="2"/>
              </a:rPr>
              <a:t>ESTA ES LA PAZ</a:t>
            </a:r>
          </a:p>
          <a:p>
            <a:pPr algn="ctr">
              <a:tabLst>
                <a:tab pos="2044799" algn="l"/>
              </a:tabLst>
              <a:defRPr sz="1800" b="0" i="0" u="none" strike="noStrike" kern="0" cap="none" spc="0" baseline="0">
                <a:solidFill>
                  <a:srgbClr val="000000"/>
                </a:solidFill>
                <a:uFillTx/>
              </a:defRPr>
            </a:pPr>
            <a:r>
              <a:rPr lang="es-ES" sz="2400" i="1" kern="0">
                <a:solidFill>
                  <a:srgbClr val="000000"/>
                </a:solidFill>
                <a:ea typeface="Microsoft YaHei" pitchFamily="2"/>
                <a:cs typeface="Mangal" pitchFamily="2"/>
              </a:rPr>
              <a:t>QUE EL MUNDO NO TE PUEDE DAR</a:t>
            </a:r>
          </a:p>
          <a:p>
            <a:pPr algn="ctr">
              <a:tabLst>
                <a:tab pos="2044799" algn="l"/>
              </a:tabLst>
              <a:defRPr sz="1800" b="0" i="0" u="none" strike="noStrike" kern="0" cap="none" spc="0" baseline="0">
                <a:solidFill>
                  <a:srgbClr val="000000"/>
                </a:solidFill>
                <a:uFillTx/>
              </a:defRPr>
            </a:pPr>
            <a:endParaRPr lang="es-ES" sz="2400" kern="0">
              <a:solidFill>
                <a:srgbClr val="000000"/>
              </a:solidFill>
              <a:ea typeface="Microsoft YaHei" pitchFamily="2"/>
              <a:cs typeface="Mangal" pitchFamily="2"/>
            </a:endParaRPr>
          </a:p>
          <a:p>
            <a:pPr algn="ctr">
              <a:tabLst>
                <a:tab pos="2044799" algn="l"/>
              </a:tabLst>
              <a:defRPr sz="1800" b="0" i="0" u="none" strike="noStrike" kern="0" cap="none" spc="0" baseline="0">
                <a:solidFill>
                  <a:srgbClr val="000000"/>
                </a:solidFill>
                <a:uFillTx/>
              </a:defRPr>
            </a:pPr>
            <a:r>
              <a:rPr lang="es-ES" sz="2400" kern="0">
                <a:solidFill>
                  <a:srgbClr val="000000"/>
                </a:solidFill>
                <a:ea typeface="Microsoft YaHei" pitchFamily="2"/>
                <a:cs typeface="Mangal" pitchFamily="2"/>
              </a:rPr>
              <a:t>LA PAZ TE DOY A TI MI HERMANO</a:t>
            </a:r>
          </a:p>
          <a:p>
            <a:pPr algn="ctr">
              <a:tabLst>
                <a:tab pos="2044799" algn="l"/>
              </a:tabLst>
              <a:defRPr sz="1800" b="0" i="0" u="none" strike="noStrike" kern="0" cap="none" spc="0" baseline="0">
                <a:solidFill>
                  <a:srgbClr val="000000"/>
                </a:solidFill>
                <a:uFillTx/>
              </a:defRPr>
            </a:pPr>
            <a:r>
              <a:rPr lang="es-ES" sz="2400" kern="0">
                <a:solidFill>
                  <a:srgbClr val="000000"/>
                </a:solidFill>
                <a:ea typeface="Microsoft YaHei" pitchFamily="2"/>
                <a:cs typeface="Mangal" pitchFamily="2"/>
              </a:rPr>
              <a:t>LA PAZ QUE DIOS ME REGALO</a:t>
            </a:r>
          </a:p>
          <a:p>
            <a:pPr algn="ctr">
              <a:tabLst>
                <a:tab pos="2044799" algn="l"/>
              </a:tabLst>
              <a:defRPr sz="1800" b="0" i="0" u="none" strike="noStrike" kern="0" cap="none" spc="0" baseline="0">
                <a:solidFill>
                  <a:srgbClr val="000000"/>
                </a:solidFill>
                <a:uFillTx/>
              </a:defRPr>
            </a:pPr>
            <a:r>
              <a:rPr lang="es-ES" sz="2400" kern="0">
                <a:solidFill>
                  <a:srgbClr val="000000"/>
                </a:solidFill>
                <a:ea typeface="Microsoft YaHei" pitchFamily="2"/>
                <a:cs typeface="Mangal" pitchFamily="2"/>
              </a:rPr>
              <a:t>Y EN UN ABRAZO A TI TE ENTREGO</a:t>
            </a:r>
          </a:p>
          <a:p>
            <a:pPr algn="ctr">
              <a:tabLst>
                <a:tab pos="2044799" algn="l"/>
              </a:tabLst>
              <a:defRPr sz="1800" b="0" i="0" u="none" strike="noStrike" kern="0" cap="none" spc="0" baseline="0">
                <a:solidFill>
                  <a:srgbClr val="000000"/>
                </a:solidFill>
                <a:uFillTx/>
              </a:defRPr>
            </a:pPr>
            <a:r>
              <a:rPr lang="es-ES" sz="2400" kern="0">
                <a:solidFill>
                  <a:srgbClr val="000000"/>
                </a:solidFill>
                <a:ea typeface="Microsoft YaHei" pitchFamily="2"/>
                <a:cs typeface="Mangal" pitchFamily="2"/>
              </a:rPr>
              <a:t>LA PAZ QUE LLEVO EN MI CORAZON</a:t>
            </a:r>
          </a:p>
          <a:p>
            <a:pPr algn="ctr">
              <a:tabLst>
                <a:tab pos="2044799" algn="l"/>
              </a:tabLst>
              <a:defRPr sz="1800" b="0" i="0" u="none" strike="noStrike" kern="0" cap="none" spc="0" baseline="0">
                <a:solidFill>
                  <a:srgbClr val="000000"/>
                </a:solidFill>
                <a:uFillTx/>
              </a:defRPr>
            </a:pPr>
            <a:endParaRPr lang="es-ES" sz="2400" kern="0">
              <a:solidFill>
                <a:srgbClr val="000000"/>
              </a:solidFill>
              <a:ea typeface="Microsoft YaHei" pitchFamily="2"/>
              <a:cs typeface="Mangal" pitchFamily="2"/>
            </a:endParaRPr>
          </a:p>
          <a:p>
            <a:pPr algn="ctr">
              <a:tabLst>
                <a:tab pos="2044799" algn="l"/>
              </a:tabLst>
              <a:defRPr sz="1800" b="0" i="0" u="none" strike="noStrike" kern="0" cap="none" spc="0" baseline="0">
                <a:solidFill>
                  <a:srgbClr val="000000"/>
                </a:solidFill>
                <a:uFillTx/>
              </a:defRPr>
            </a:pPr>
            <a:r>
              <a:rPr lang="es-ES" sz="2400" i="1" kern="0">
                <a:solidFill>
                  <a:srgbClr val="000000"/>
                </a:solidFill>
                <a:ea typeface="Microsoft YaHei" pitchFamily="2"/>
                <a:cs typeface="Mangal" pitchFamily="2"/>
              </a:rPr>
              <a:t>RECIBELA RECÍBELA</a:t>
            </a:r>
          </a:p>
          <a:p>
            <a:pPr algn="ctr">
              <a:tabLst>
                <a:tab pos="2044799" algn="l"/>
              </a:tabLst>
              <a:defRPr sz="1800" b="0" i="0" u="none" strike="noStrike" kern="0" cap="none" spc="0" baseline="0">
                <a:solidFill>
                  <a:srgbClr val="000000"/>
                </a:solidFill>
                <a:uFillTx/>
              </a:defRPr>
            </a:pPr>
            <a:r>
              <a:rPr lang="es-ES" sz="2400" i="1" kern="0">
                <a:solidFill>
                  <a:srgbClr val="000000"/>
                </a:solidFill>
                <a:ea typeface="Microsoft YaHei" pitchFamily="2"/>
                <a:cs typeface="Mangal" pitchFamily="2"/>
              </a:rPr>
              <a:t>ESTA ES LA PAZ</a:t>
            </a:r>
          </a:p>
          <a:p>
            <a:pPr algn="ctr">
              <a:tabLst>
                <a:tab pos="2044799" algn="l"/>
              </a:tabLst>
              <a:defRPr sz="1800" b="0" i="0" u="none" strike="noStrike" kern="0" cap="none" spc="0" baseline="0">
                <a:solidFill>
                  <a:srgbClr val="000000"/>
                </a:solidFill>
                <a:uFillTx/>
              </a:defRPr>
            </a:pPr>
            <a:r>
              <a:rPr lang="es-ES" sz="2400" i="1" kern="0">
                <a:solidFill>
                  <a:srgbClr val="000000"/>
                </a:solidFill>
                <a:ea typeface="Microsoft YaHei" pitchFamily="2"/>
                <a:cs typeface="Mangal" pitchFamily="2"/>
              </a:rPr>
              <a:t>QUE EL MUNDO NO TE PUEDE DAR</a:t>
            </a:r>
          </a:p>
          <a:p>
            <a:pPr algn="ctr">
              <a:tabLst>
                <a:tab pos="2044799" algn="l"/>
              </a:tabLst>
              <a:defRPr sz="1800" b="0" i="0" u="none" strike="noStrike" kern="0" cap="none" spc="0" baseline="0">
                <a:solidFill>
                  <a:srgbClr val="000000"/>
                </a:solidFill>
                <a:uFillTx/>
              </a:defRPr>
            </a:pPr>
            <a:endParaRPr lang="es-ES" i="1" kern="0">
              <a:solidFill>
                <a:srgbClr val="000000"/>
              </a:solidFill>
              <a:ea typeface="Microsoft YaHei" pitchFamily="2"/>
              <a:cs typeface="Mangal" pitchFamily="2"/>
            </a:endParaRPr>
          </a:p>
          <a:p>
            <a:pPr algn="ctr">
              <a:tabLst>
                <a:tab pos="2044799" algn="l"/>
              </a:tabLst>
              <a:defRPr sz="1800" b="0" i="0" u="none" strike="noStrike" kern="0" cap="none" spc="0" baseline="0">
                <a:solidFill>
                  <a:srgbClr val="000000"/>
                </a:solidFill>
                <a:uFillTx/>
              </a:defRPr>
            </a:pPr>
            <a:endParaRPr lang="es-ES" kern="0">
              <a:solidFill>
                <a:srgbClr val="000000"/>
              </a:solidFill>
              <a:ea typeface="Microsoft YaHei" pitchFamily="2"/>
              <a:cs typeface="Mangal" pitchFamily="2"/>
            </a:endParaRPr>
          </a:p>
          <a:p>
            <a:pPr algn="ctr" hangingPunct="0">
              <a:tabLst>
                <a:tab pos="2044799" algn="l"/>
              </a:tabLst>
              <a:defRPr sz="1800" b="0" i="0" u="none" strike="noStrike" kern="0" cap="none" spc="0" baseline="0">
                <a:solidFill>
                  <a:srgbClr val="000000"/>
                </a:solidFill>
                <a:uFillTx/>
              </a:defRPr>
            </a:pPr>
            <a:endParaRPr lang="es-ES" kern="0">
              <a:solidFill>
                <a:srgbClr val="000000"/>
              </a:solidFill>
              <a:ea typeface="Microsoft YaHei" pitchFamily="2"/>
              <a:cs typeface="Mangal" pitchFamily="2"/>
            </a:endParaRPr>
          </a:p>
        </p:txBody>
      </p:sp>
      <p:pic>
        <p:nvPicPr>
          <p:cNvPr id="3" name="5 Imagen"/>
          <p:cNvPicPr>
            <a:picLocks noChangeAspect="1"/>
          </p:cNvPicPr>
          <p:nvPr/>
        </p:nvPicPr>
        <p:blipFill>
          <a:blip r:embed="rId3" cstate="print">
            <a:alphaModFix/>
            <a:lum/>
          </a:blip>
          <a:srcRect/>
          <a:stretch>
            <a:fillRect/>
          </a:stretch>
        </p:blipFill>
        <p:spPr>
          <a:xfrm>
            <a:off x="5507998" y="404640"/>
            <a:ext cx="3240002" cy="6048362"/>
          </a:xfrm>
          <a:prstGeom prst="rect">
            <a:avLst/>
          </a:prstGeom>
          <a:noFill/>
          <a:ln>
            <a:noFill/>
          </a:ln>
        </p:spPr>
      </p:pic>
    </p:spTree>
    <p:extLst>
      <p:ext uri="{BB962C8B-B14F-4D97-AF65-F5344CB8AC3E}">
        <p14:creationId xmlns:p14="http://schemas.microsoft.com/office/powerpoint/2010/main" xmlns="" val="500845843"/>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179512" y="188640"/>
            <a:ext cx="8964488" cy="7017306"/>
          </a:xfrm>
          <a:prstGeom prst="rect">
            <a:avLst/>
          </a:prstGeom>
          <a:noFill/>
        </p:spPr>
        <p:txBody>
          <a:bodyPr wrap="square" rtlCol="0">
            <a:spAutoFit/>
          </a:bodyPr>
          <a:lstStyle/>
          <a:p>
            <a:r>
              <a:rPr lang="es-ES" sz="3200" dirty="0" smtClean="0">
                <a:solidFill>
                  <a:srgbClr val="00B050"/>
                </a:solidFill>
              </a:rPr>
              <a:t>       CUARENTA DÍAS CAMINANDO</a:t>
            </a:r>
          </a:p>
          <a:p>
            <a:r>
              <a:rPr lang="es-ES" sz="3600" dirty="0" smtClean="0">
                <a:solidFill>
                  <a:prstClr val="black"/>
                </a:solidFill>
              </a:rPr>
              <a:t>Cuarenta días caminando</a:t>
            </a:r>
          </a:p>
          <a:p>
            <a:r>
              <a:rPr lang="es-ES" sz="3600" dirty="0" smtClean="0">
                <a:solidFill>
                  <a:prstClr val="black"/>
                </a:solidFill>
              </a:rPr>
              <a:t> ¡Cuaresma!</a:t>
            </a:r>
          </a:p>
          <a:p>
            <a:r>
              <a:rPr lang="es-ES" sz="3600" dirty="0" smtClean="0">
                <a:solidFill>
                  <a:prstClr val="black"/>
                </a:solidFill>
              </a:rPr>
              <a:t>Hacia la Pascua de Jesús. </a:t>
            </a:r>
          </a:p>
          <a:p>
            <a:r>
              <a:rPr lang="es-ES" sz="3600" dirty="0" smtClean="0">
                <a:solidFill>
                  <a:prstClr val="black"/>
                </a:solidFill>
              </a:rPr>
              <a:t>La Comunidad te anima a celebrar </a:t>
            </a:r>
          </a:p>
          <a:p>
            <a:r>
              <a:rPr lang="es-ES" sz="3600" dirty="0" smtClean="0">
                <a:solidFill>
                  <a:prstClr val="black"/>
                </a:solidFill>
              </a:rPr>
              <a:t>un nuevo cambio en tu vida.</a:t>
            </a:r>
          </a:p>
          <a:p>
            <a:r>
              <a:rPr lang="es-ES" sz="3600" dirty="0" smtClean="0">
                <a:solidFill>
                  <a:prstClr val="black"/>
                </a:solidFill>
              </a:rPr>
              <a:t>Cuarenta días caminando </a:t>
            </a:r>
          </a:p>
          <a:p>
            <a:r>
              <a:rPr lang="es-ES" sz="3600" dirty="0" smtClean="0">
                <a:solidFill>
                  <a:prstClr val="black"/>
                </a:solidFill>
              </a:rPr>
              <a:t>¡Cuaresma!</a:t>
            </a:r>
          </a:p>
          <a:p>
            <a:r>
              <a:rPr lang="es-ES" sz="3600" dirty="0" smtClean="0">
                <a:solidFill>
                  <a:prstClr val="black"/>
                </a:solidFill>
              </a:rPr>
              <a:t>Hacia la Pascua de Jesús. La Comunidad te anima a celebrar un nuevo cambio en tu vida, a celebrar un nuevo cambio en tu vida, a celebrar un nuevo cambio en tu vida…</a:t>
            </a:r>
          </a:p>
          <a:p>
            <a:endParaRPr lang="es-ES" dirty="0">
              <a:solidFill>
                <a:prstClr val="black"/>
              </a:solidFill>
            </a:endParaRPr>
          </a:p>
        </p:txBody>
      </p:sp>
      <p:pic>
        <p:nvPicPr>
          <p:cNvPr id="6" name="5 Imagen" descr="cartel-cuaresma.jpg"/>
          <p:cNvPicPr>
            <a:picLocks noChangeAspect="1"/>
          </p:cNvPicPr>
          <p:nvPr/>
        </p:nvPicPr>
        <p:blipFill>
          <a:blip r:embed="rId2" cstate="print"/>
          <a:stretch>
            <a:fillRect/>
          </a:stretch>
        </p:blipFill>
        <p:spPr>
          <a:xfrm>
            <a:off x="6732241" y="764704"/>
            <a:ext cx="2340610" cy="3672408"/>
          </a:xfrm>
          <a:prstGeom prst="rect">
            <a:avLst/>
          </a:prstGeom>
        </p:spPr>
      </p:pic>
    </p:spTree>
    <p:extLst>
      <p:ext uri="{BB962C8B-B14F-4D97-AF65-F5344CB8AC3E}">
        <p14:creationId xmlns:p14="http://schemas.microsoft.com/office/powerpoint/2010/main" xmlns="" val="28898274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Imagen" descr="20100822.jpg"/>
          <p:cNvPicPr>
            <a:picLocks noChangeAspect="1"/>
          </p:cNvPicPr>
          <p:nvPr/>
        </p:nvPicPr>
        <p:blipFill>
          <a:blip r:embed="rId2" cstate="print"/>
          <a:stretch>
            <a:fillRect/>
          </a:stretch>
        </p:blipFill>
        <p:spPr>
          <a:xfrm>
            <a:off x="0" y="188640"/>
            <a:ext cx="9144000" cy="6336704"/>
          </a:xfrm>
          <a:prstGeom prst="rect">
            <a:avLst/>
          </a:prstGeom>
        </p:spPr>
      </p:pic>
    </p:spTree>
    <p:extLst>
      <p:ext uri="{BB962C8B-B14F-4D97-AF65-F5344CB8AC3E}">
        <p14:creationId xmlns:p14="http://schemas.microsoft.com/office/powerpoint/2010/main" xmlns="" val="70120075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0">
              <a:srgbClr val="00B0F0"/>
            </a:gs>
            <a:gs pos="100000">
              <a:srgbClr val="C2D1ED"/>
            </a:gs>
          </a:gsLst>
          <a:path path="circle">
            <a:fillToRect l="100000" t="100000"/>
          </a:path>
        </a:gradFill>
        <a:effectLst/>
      </p:bgPr>
    </p:bg>
    <p:spTree>
      <p:nvGrpSpPr>
        <p:cNvPr id="1" name=""/>
        <p:cNvGrpSpPr/>
        <p:nvPr/>
      </p:nvGrpSpPr>
      <p:grpSpPr>
        <a:xfrm>
          <a:off x="0" y="0"/>
          <a:ext cx="0" cy="0"/>
          <a:chOff x="0" y="0"/>
          <a:chExt cx="0" cy="0"/>
        </a:xfrm>
      </p:grpSpPr>
      <p:sp>
        <p:nvSpPr>
          <p:cNvPr id="2" name="Rectangle 2"/>
          <p:cNvSpPr txBox="1">
            <a:spLocks noGrp="1"/>
          </p:cNvSpPr>
          <p:nvPr>
            <p:ph type="title" idx="4294967295"/>
          </p:nvPr>
        </p:nvSpPr>
        <p:spPr>
          <a:xfrm>
            <a:off x="2988003" y="44624"/>
            <a:ext cx="6155640" cy="6120680"/>
          </a:xfrm>
        </p:spPr>
        <p:txBody>
          <a:bodyPr/>
          <a:lstStyle/>
          <a:p>
            <a:pPr lvl="0">
              <a:buNone/>
            </a:pPr>
            <a:r>
              <a:rPr lang="es-ES" sz="2600" b="1" dirty="0" smtClean="0"/>
              <a:t>El señor Dios nos amó</a:t>
            </a:r>
            <a:br>
              <a:rPr lang="es-ES" sz="2600" b="1" dirty="0" smtClean="0"/>
            </a:br>
            <a:r>
              <a:rPr lang="es-ES" sz="2600" b="1" dirty="0" smtClean="0"/>
              <a:t>como nadie amó jamás,</a:t>
            </a:r>
            <a:br>
              <a:rPr lang="es-ES" sz="2600" b="1" dirty="0" smtClean="0"/>
            </a:br>
            <a:r>
              <a:rPr lang="es-ES" sz="2600" b="1" dirty="0" smtClean="0"/>
              <a:t>Él nos guía como estrellas </a:t>
            </a:r>
            <a:br>
              <a:rPr lang="es-ES" sz="2600" b="1" dirty="0" smtClean="0"/>
            </a:br>
            <a:r>
              <a:rPr lang="es-ES" sz="2600" b="1" dirty="0" smtClean="0"/>
              <a:t>cuando no existe la luz,</a:t>
            </a:r>
            <a:br>
              <a:rPr lang="es-ES" sz="2600" b="1" dirty="0" smtClean="0"/>
            </a:br>
            <a:r>
              <a:rPr lang="es-ES" sz="2600" b="1" dirty="0" smtClean="0"/>
              <a:t>Él nos da todo su amor</a:t>
            </a:r>
            <a:br>
              <a:rPr lang="es-ES" sz="2600" b="1" dirty="0" smtClean="0"/>
            </a:br>
            <a:r>
              <a:rPr lang="es-ES" sz="2600" b="1" dirty="0" smtClean="0"/>
              <a:t>mientras la fracción del pan</a:t>
            </a:r>
            <a:br>
              <a:rPr lang="es-ES" sz="2600" b="1" dirty="0" smtClean="0"/>
            </a:br>
            <a:r>
              <a:rPr lang="es-ES" sz="2600" b="1" dirty="0" smtClean="0"/>
              <a:t>es el pan de la amistad</a:t>
            </a:r>
            <a:br>
              <a:rPr lang="es-ES" sz="2600" b="1" dirty="0" smtClean="0"/>
            </a:br>
            <a:r>
              <a:rPr lang="es-ES" sz="2600" b="1" dirty="0" smtClean="0"/>
              <a:t>el pan de Dios.</a:t>
            </a:r>
            <a:br>
              <a:rPr lang="es-ES" sz="2600" b="1" dirty="0" smtClean="0"/>
            </a:br>
            <a:r>
              <a:rPr lang="es-ES" sz="2600" b="1" dirty="0" smtClean="0"/>
              <a:t/>
            </a:r>
            <a:br>
              <a:rPr lang="es-ES" sz="2600" b="1" dirty="0" smtClean="0"/>
            </a:br>
            <a:r>
              <a:rPr lang="es-ES" sz="2600" b="1" i="1" dirty="0" smtClean="0"/>
              <a:t>Es mi cuerpo,</a:t>
            </a:r>
            <a:br>
              <a:rPr lang="es-ES" sz="2600" b="1" i="1" dirty="0" smtClean="0"/>
            </a:br>
            <a:r>
              <a:rPr lang="es-ES" sz="2600" b="1" i="1" dirty="0" smtClean="0"/>
              <a:t>tomad y comed,</a:t>
            </a:r>
            <a:br>
              <a:rPr lang="es-ES" sz="2600" b="1" i="1" dirty="0" smtClean="0"/>
            </a:br>
            <a:r>
              <a:rPr lang="es-ES" sz="2600" b="1" i="1" dirty="0" smtClean="0"/>
              <a:t>esta es mi sangre,</a:t>
            </a:r>
            <a:br>
              <a:rPr lang="es-ES" sz="2600" b="1" i="1" dirty="0" smtClean="0"/>
            </a:br>
            <a:r>
              <a:rPr lang="es-ES" sz="2600" b="1" i="1" dirty="0" smtClean="0"/>
              <a:t>tomad y bebed,</a:t>
            </a:r>
            <a:br>
              <a:rPr lang="es-ES" sz="2600" b="1" i="1" dirty="0" smtClean="0"/>
            </a:br>
            <a:r>
              <a:rPr lang="es-ES" sz="2600" b="1" i="1" dirty="0" smtClean="0"/>
              <a:t>pues yo soy la vida,</a:t>
            </a:r>
            <a:br>
              <a:rPr lang="es-ES" sz="2600" b="1" i="1" dirty="0" smtClean="0"/>
            </a:br>
            <a:r>
              <a:rPr lang="es-ES" sz="2600" b="1" i="1" dirty="0" smtClean="0"/>
              <a:t>yo soy el amor.</a:t>
            </a:r>
            <a:br>
              <a:rPr lang="es-ES" sz="2600" b="1" i="1" dirty="0" smtClean="0"/>
            </a:br>
            <a:r>
              <a:rPr lang="es-ES" sz="2600" b="1" i="1" dirty="0" smtClean="0"/>
              <a:t>¡Oh Señor, condúcenos</a:t>
            </a:r>
            <a:br>
              <a:rPr lang="es-ES" sz="2600" b="1" i="1" dirty="0" smtClean="0"/>
            </a:br>
            <a:r>
              <a:rPr lang="es-ES" sz="2600" b="1" i="1" dirty="0" smtClean="0"/>
              <a:t>hasta tu amor!</a:t>
            </a:r>
            <a:endParaRPr lang="es-ES" sz="2600" b="1" i="1" dirty="0"/>
          </a:p>
        </p:txBody>
      </p:sp>
      <p:pic>
        <p:nvPicPr>
          <p:cNvPr id="3" name="3 Imagen"/>
          <p:cNvPicPr>
            <a:picLocks noChangeAspect="1"/>
          </p:cNvPicPr>
          <p:nvPr/>
        </p:nvPicPr>
        <p:blipFill>
          <a:blip r:embed="rId3">
            <a:lum/>
            <a:alphaModFix/>
          </a:blip>
          <a:srcRect/>
          <a:stretch>
            <a:fillRect/>
          </a:stretch>
        </p:blipFill>
        <p:spPr>
          <a:xfrm>
            <a:off x="683642" y="0"/>
            <a:ext cx="2880003" cy="6857643"/>
          </a:xfrm>
          <a:prstGeom prst="rect">
            <a:avLst/>
          </a:prstGeom>
          <a:noFill/>
          <a:ln cap="flat">
            <a:noFill/>
          </a:ln>
        </p:spPr>
      </p:pic>
    </p:spTree>
    <p:extLst>
      <p:ext uri="{BB962C8B-B14F-4D97-AF65-F5344CB8AC3E}">
        <p14:creationId xmlns:p14="http://schemas.microsoft.com/office/powerpoint/2010/main" xmlns="" val="361777809"/>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descr="JSS PAN DE VIDA.jpg"/>
          <p:cNvPicPr>
            <a:picLocks noChangeAspect="1"/>
          </p:cNvPicPr>
          <p:nvPr/>
        </p:nvPicPr>
        <p:blipFill>
          <a:blip r:embed="rId2" cstate="print"/>
          <a:stretch>
            <a:fillRect/>
          </a:stretch>
        </p:blipFill>
        <p:spPr>
          <a:xfrm>
            <a:off x="0" y="0"/>
            <a:ext cx="9144000" cy="6858000"/>
          </a:xfrm>
          <a:prstGeom prst="rect">
            <a:avLst/>
          </a:prstGeo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2" name="Rectangle 1"/>
          <p:cNvSpPr>
            <a:spLocks noChangeArrowheads="1"/>
          </p:cNvSpPr>
          <p:nvPr/>
        </p:nvSpPr>
        <p:spPr bwMode="auto">
          <a:xfrm>
            <a:off x="251520" y="0"/>
            <a:ext cx="8892480" cy="68579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0" rIns="91440" bIns="45720" numCol="1" anchor="ctr" anchorCtr="0" compatLnSpc="1">
            <a:prstTxWarp prst="textNoShape">
              <a:avLst/>
            </a:prstTxWarp>
            <a:noAutofit/>
          </a:bodyPr>
          <a:lstStyle/>
          <a:p>
            <a:pPr eaLnBrk="0" fontAlgn="base" hangingPunct="0">
              <a:spcBef>
                <a:spcPct val="0"/>
              </a:spcBef>
              <a:spcAft>
                <a:spcPct val="0"/>
              </a:spcAft>
            </a:pPr>
            <a:r>
              <a:rPr lang="es-ES" sz="2800" dirty="0" smtClean="0">
                <a:solidFill>
                  <a:srgbClr val="000000"/>
                </a:solidFill>
                <a:latin typeface="Comic Sans MS" panose="030F0702030302020204" pitchFamily="66" charset="0"/>
              </a:rPr>
              <a:t>Cerca del hogar que calienta mi alma quiero yo saber lo que en comunidad Tú quieres de mí. </a:t>
            </a:r>
          </a:p>
          <a:p>
            <a:pPr eaLnBrk="0" fontAlgn="base" hangingPunct="0">
              <a:spcBef>
                <a:spcPct val="0"/>
              </a:spcBef>
              <a:spcAft>
                <a:spcPct val="0"/>
              </a:spcAft>
            </a:pPr>
            <a:r>
              <a:rPr lang="es-ES" sz="2800" dirty="0" smtClean="0">
                <a:solidFill>
                  <a:srgbClr val="000000"/>
                </a:solidFill>
                <a:latin typeface="Comic Sans MS" panose="030F0702030302020204" pitchFamily="66" charset="0"/>
              </a:rPr>
              <a:t>Sintiendo el calor que me da tu Palabra, quiero responder a lo que me pides sin que a nada yo pueda temer.</a:t>
            </a:r>
          </a:p>
          <a:p>
            <a:pPr eaLnBrk="0" fontAlgn="base" hangingPunct="0">
              <a:spcBef>
                <a:spcPct val="0"/>
              </a:spcBef>
              <a:spcAft>
                <a:spcPct val="0"/>
              </a:spcAft>
            </a:pPr>
            <a:r>
              <a:rPr lang="es-ES" sz="2800" dirty="0" smtClean="0">
                <a:solidFill>
                  <a:srgbClr val="000000"/>
                </a:solidFill>
                <a:latin typeface="Comic Sans MS" panose="030F0702030302020204" pitchFamily="66" charset="0"/>
              </a:rPr>
              <a:t> </a:t>
            </a:r>
          </a:p>
          <a:p>
            <a:pPr eaLnBrk="0" fontAlgn="base" hangingPunct="0">
              <a:spcBef>
                <a:spcPct val="0"/>
              </a:spcBef>
              <a:spcAft>
                <a:spcPct val="0"/>
              </a:spcAft>
            </a:pPr>
            <a:r>
              <a:rPr lang="es-ES" sz="2800" dirty="0" smtClean="0">
                <a:solidFill>
                  <a:srgbClr val="000000"/>
                </a:solidFill>
                <a:latin typeface="Comic Sans MS" panose="030F0702030302020204" pitchFamily="66" charset="0"/>
              </a:rPr>
              <a:t>A nada, a nada, nunca he de temer. Yendo junto a ti con mis ojos de fe nunca he de temer.(Bis)</a:t>
            </a:r>
          </a:p>
          <a:p>
            <a:pPr eaLnBrk="0" fontAlgn="base" hangingPunct="0">
              <a:spcBef>
                <a:spcPct val="0"/>
              </a:spcBef>
              <a:spcAft>
                <a:spcPct val="0"/>
              </a:spcAft>
            </a:pPr>
            <a:endParaRPr lang="es-ES" sz="2800" dirty="0" smtClean="0">
              <a:solidFill>
                <a:srgbClr val="000000"/>
              </a:solidFill>
              <a:latin typeface="Comic Sans MS" panose="030F0702030302020204" pitchFamily="66" charset="0"/>
            </a:endParaRPr>
          </a:p>
          <a:p>
            <a:pPr eaLnBrk="0" fontAlgn="base" hangingPunct="0">
              <a:spcBef>
                <a:spcPct val="0"/>
              </a:spcBef>
              <a:spcAft>
                <a:spcPct val="0"/>
              </a:spcAft>
            </a:pPr>
            <a:r>
              <a:rPr lang="es-ES" sz="2800" dirty="0" smtClean="0">
                <a:solidFill>
                  <a:srgbClr val="000000"/>
                </a:solidFill>
                <a:latin typeface="Comic Sans MS" panose="030F0702030302020204" pitchFamily="66" charset="0"/>
              </a:rPr>
              <a:t> Solo he de beber de tu fuente de agua, sé que solo ella será la que sacie mi hambre y mi sed.  </a:t>
            </a:r>
            <a:endParaRPr lang="es-ES" sz="2800" dirty="0" smtClean="0">
              <a:solidFill>
                <a:prstClr val="black"/>
              </a:solidFill>
              <a:latin typeface="Comic Sans MS" panose="030F0702030302020204" pitchFamily="66" charset="0"/>
            </a:endParaRPr>
          </a:p>
        </p:txBody>
      </p:sp>
    </p:spTree>
    <p:extLst>
      <p:ext uri="{BB962C8B-B14F-4D97-AF65-F5344CB8AC3E}">
        <p14:creationId xmlns:p14="http://schemas.microsoft.com/office/powerpoint/2010/main" xmlns="" val="86694871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2" name="Rectángulo 1"/>
          <p:cNvSpPr/>
          <p:nvPr/>
        </p:nvSpPr>
        <p:spPr>
          <a:xfrm>
            <a:off x="0" y="332656"/>
            <a:ext cx="9144000" cy="5539978"/>
          </a:xfrm>
          <a:prstGeom prst="rect">
            <a:avLst/>
          </a:prstGeom>
          <a:gradFill>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gradFill>
        </p:spPr>
        <p:txBody>
          <a:bodyPr wrap="square">
            <a:spAutoFit/>
          </a:bodyPr>
          <a:lstStyle/>
          <a:p>
            <a:pPr eaLnBrk="0" fontAlgn="base" hangingPunct="0">
              <a:spcBef>
                <a:spcPct val="0"/>
              </a:spcBef>
              <a:spcAft>
                <a:spcPct val="0"/>
              </a:spcAft>
            </a:pPr>
            <a:r>
              <a:rPr lang="es-ES" dirty="0" smtClean="0">
                <a:solidFill>
                  <a:srgbClr val="000000"/>
                </a:solidFill>
                <a:latin typeface="Lucida Console" panose="020B0609040504020204" pitchFamily="49" charset="0"/>
              </a:rPr>
              <a:t> </a:t>
            </a:r>
          </a:p>
          <a:p>
            <a:pPr eaLnBrk="0" fontAlgn="base" hangingPunct="0">
              <a:spcBef>
                <a:spcPct val="0"/>
              </a:spcBef>
              <a:spcAft>
                <a:spcPct val="0"/>
              </a:spcAft>
            </a:pPr>
            <a:endParaRPr lang="es-ES" sz="2800" dirty="0">
              <a:solidFill>
                <a:srgbClr val="000000"/>
              </a:solidFill>
              <a:latin typeface="Lucida Console" panose="020B0609040504020204" pitchFamily="49" charset="0"/>
            </a:endParaRPr>
          </a:p>
          <a:p>
            <a:pPr eaLnBrk="0" fontAlgn="base" hangingPunct="0">
              <a:spcBef>
                <a:spcPct val="0"/>
              </a:spcBef>
              <a:spcAft>
                <a:spcPct val="0"/>
              </a:spcAft>
            </a:pPr>
            <a:r>
              <a:rPr lang="es-ES" sz="2800" dirty="0" smtClean="0">
                <a:solidFill>
                  <a:srgbClr val="000000"/>
                </a:solidFill>
                <a:latin typeface="Comic Sans MS" panose="030F0702030302020204" pitchFamily="66" charset="0"/>
              </a:rPr>
              <a:t>Tú </a:t>
            </a:r>
            <a:r>
              <a:rPr lang="es-ES" sz="2800" dirty="0">
                <a:solidFill>
                  <a:srgbClr val="000000"/>
                </a:solidFill>
                <a:latin typeface="Comic Sans MS" panose="030F0702030302020204" pitchFamily="66" charset="0"/>
              </a:rPr>
              <a:t>eres el Señor que alimenta mi alma y si hago mi opción por seguirte a Ti nunca jamás yo temeré</a:t>
            </a:r>
            <a:r>
              <a:rPr lang="es-ES" sz="2800" dirty="0" smtClean="0">
                <a:solidFill>
                  <a:srgbClr val="000000"/>
                </a:solidFill>
                <a:latin typeface="Comic Sans MS" panose="030F0702030302020204" pitchFamily="66" charset="0"/>
              </a:rPr>
              <a:t>.</a:t>
            </a:r>
          </a:p>
          <a:p>
            <a:pPr eaLnBrk="0" fontAlgn="base" hangingPunct="0">
              <a:spcBef>
                <a:spcPct val="0"/>
              </a:spcBef>
              <a:spcAft>
                <a:spcPct val="0"/>
              </a:spcAft>
            </a:pPr>
            <a:endParaRPr lang="es-ES" sz="2800" dirty="0" smtClean="0">
              <a:solidFill>
                <a:srgbClr val="000000"/>
              </a:solidFill>
              <a:latin typeface="Comic Sans MS" panose="030F0702030302020204" pitchFamily="66" charset="0"/>
            </a:endParaRPr>
          </a:p>
          <a:p>
            <a:pPr eaLnBrk="0" fontAlgn="base" hangingPunct="0">
              <a:spcBef>
                <a:spcPct val="0"/>
              </a:spcBef>
              <a:spcAft>
                <a:spcPct val="0"/>
              </a:spcAft>
            </a:pPr>
            <a:r>
              <a:rPr lang="es-ES" sz="2800" dirty="0">
                <a:solidFill>
                  <a:srgbClr val="000000"/>
                </a:solidFill>
                <a:latin typeface="Comic Sans MS" panose="030F0702030302020204" pitchFamily="66" charset="0"/>
              </a:rPr>
              <a:t>A nada, a nada, nunca he de temer. Yendo junto a ti con mis ojos de fe nunca he de temer</a:t>
            </a:r>
            <a:r>
              <a:rPr lang="es-ES" sz="2800" dirty="0" smtClean="0">
                <a:solidFill>
                  <a:srgbClr val="000000"/>
                </a:solidFill>
                <a:latin typeface="Comic Sans MS" panose="030F0702030302020204" pitchFamily="66" charset="0"/>
              </a:rPr>
              <a:t>.(Bis)</a:t>
            </a:r>
            <a:endParaRPr lang="es-ES" sz="2800" dirty="0">
              <a:solidFill>
                <a:srgbClr val="000000"/>
              </a:solidFill>
              <a:latin typeface="Comic Sans MS" panose="030F0702030302020204" pitchFamily="66" charset="0"/>
            </a:endParaRPr>
          </a:p>
          <a:p>
            <a:pPr eaLnBrk="0" fontAlgn="base" hangingPunct="0">
              <a:spcBef>
                <a:spcPct val="0"/>
              </a:spcBef>
              <a:spcAft>
                <a:spcPct val="0"/>
              </a:spcAft>
            </a:pPr>
            <a:endParaRPr lang="es-ES" sz="2800" dirty="0" smtClean="0">
              <a:solidFill>
                <a:srgbClr val="000000"/>
              </a:solidFill>
              <a:latin typeface="Comic Sans MS" panose="030F0702030302020204" pitchFamily="66" charset="0"/>
            </a:endParaRPr>
          </a:p>
          <a:p>
            <a:pPr eaLnBrk="0" fontAlgn="base" hangingPunct="0">
              <a:spcBef>
                <a:spcPct val="0"/>
              </a:spcBef>
              <a:spcAft>
                <a:spcPct val="0"/>
              </a:spcAft>
            </a:pPr>
            <a:r>
              <a:rPr lang="es-ES" sz="2800" dirty="0" smtClean="0">
                <a:solidFill>
                  <a:srgbClr val="000000"/>
                </a:solidFill>
                <a:latin typeface="Comic Sans MS" panose="030F0702030302020204" pitchFamily="66" charset="0"/>
              </a:rPr>
              <a:t> </a:t>
            </a:r>
            <a:r>
              <a:rPr lang="es-ES" sz="2800" dirty="0">
                <a:solidFill>
                  <a:srgbClr val="000000"/>
                </a:solidFill>
                <a:latin typeface="Comic Sans MS" panose="030F0702030302020204" pitchFamily="66" charset="0"/>
              </a:rPr>
              <a:t>Llegan hasta mí, momentos sin calma, que me hacen dudar de si mi camino se orienta hacia Ti</a:t>
            </a:r>
            <a:r>
              <a:rPr lang="es-ES" sz="2800" dirty="0" smtClean="0">
                <a:solidFill>
                  <a:srgbClr val="000000"/>
                </a:solidFill>
                <a:latin typeface="Comic Sans MS" panose="030F0702030302020204" pitchFamily="66" charset="0"/>
              </a:rPr>
              <a:t>.</a:t>
            </a:r>
          </a:p>
          <a:p>
            <a:pPr eaLnBrk="0" fontAlgn="base" hangingPunct="0">
              <a:spcBef>
                <a:spcPct val="0"/>
              </a:spcBef>
              <a:spcAft>
                <a:spcPct val="0"/>
              </a:spcAft>
            </a:pPr>
            <a:endParaRPr lang="es-ES" sz="2800" dirty="0" smtClean="0">
              <a:solidFill>
                <a:srgbClr val="000000"/>
              </a:solidFill>
              <a:latin typeface="Comic Sans MS" panose="030F0702030302020204" pitchFamily="66" charset="0"/>
            </a:endParaRPr>
          </a:p>
          <a:p>
            <a:pPr eaLnBrk="0" fontAlgn="base" hangingPunct="0">
              <a:spcBef>
                <a:spcPct val="0"/>
              </a:spcBef>
              <a:spcAft>
                <a:spcPct val="0"/>
              </a:spcAft>
            </a:pPr>
            <a:r>
              <a:rPr lang="es-ES" sz="2800" dirty="0" smtClean="0">
                <a:solidFill>
                  <a:srgbClr val="000000"/>
                </a:solidFill>
                <a:latin typeface="Comic Sans MS" panose="030F0702030302020204" pitchFamily="66" charset="0"/>
              </a:rPr>
              <a:t> </a:t>
            </a:r>
            <a:r>
              <a:rPr lang="es-ES" sz="2800" dirty="0">
                <a:solidFill>
                  <a:srgbClr val="000000"/>
                </a:solidFill>
                <a:latin typeface="Comic Sans MS" panose="030F0702030302020204" pitchFamily="66" charset="0"/>
              </a:rPr>
              <a:t>Comienza a faltar la paz en mi alma, y sin esperarlo apareces Tú haciéndome ver que nada he de temer</a:t>
            </a:r>
            <a:r>
              <a:rPr lang="es-ES" sz="2800" dirty="0">
                <a:solidFill>
                  <a:prstClr val="black"/>
                </a:solidFill>
                <a:latin typeface="Comic Sans MS" panose="030F0702030302020204" pitchFamily="66" charset="0"/>
              </a:rPr>
              <a:t> </a:t>
            </a:r>
          </a:p>
        </p:txBody>
      </p:sp>
    </p:spTree>
    <p:extLst>
      <p:ext uri="{BB962C8B-B14F-4D97-AF65-F5344CB8AC3E}">
        <p14:creationId xmlns:p14="http://schemas.microsoft.com/office/powerpoint/2010/main" xmlns="" val="87552652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0" y="764704"/>
            <a:ext cx="9144000" cy="2862322"/>
          </a:xfrm>
          <a:prstGeom prst="rect">
            <a:avLst/>
          </a:prstGeom>
        </p:spPr>
        <p:txBody>
          <a:bodyPr wrap="square">
            <a:spAutoFit/>
          </a:bodyPr>
          <a:lstStyle/>
          <a:p>
            <a:pPr algn="ctr"/>
            <a:r>
              <a:rPr lang="es-ES" sz="3600" dirty="0" smtClean="0"/>
              <a:t>Nada nos separará, nada nos separará,</a:t>
            </a:r>
          </a:p>
          <a:p>
            <a:pPr algn="ctr"/>
            <a:r>
              <a:rPr lang="es-ES" sz="3600" dirty="0" smtClean="0"/>
              <a:t> nada nos separará, del Amor de Dios.</a:t>
            </a:r>
          </a:p>
          <a:p>
            <a:pPr algn="ctr"/>
            <a:endParaRPr lang="es-ES" sz="3600" dirty="0" smtClean="0"/>
          </a:p>
          <a:p>
            <a:pPr algn="ctr"/>
            <a:r>
              <a:rPr lang="es-ES" sz="3600" dirty="0" smtClean="0"/>
              <a:t> Nada nos separará, nada nos separará, </a:t>
            </a:r>
          </a:p>
          <a:p>
            <a:pPr algn="ctr"/>
            <a:r>
              <a:rPr lang="es-ES" sz="3600" dirty="0" smtClean="0"/>
              <a:t>nada nos separará, del Amor de Dios....</a:t>
            </a:r>
            <a:endParaRPr lang="es-ES" sz="3600" dirty="0"/>
          </a:p>
        </p:txBody>
      </p:sp>
      <p:sp>
        <p:nvSpPr>
          <p:cNvPr id="3" name="2 CuadroTexto"/>
          <p:cNvSpPr txBox="1"/>
          <p:nvPr/>
        </p:nvSpPr>
        <p:spPr>
          <a:xfrm>
            <a:off x="1115616" y="0"/>
            <a:ext cx="6120680" cy="584775"/>
          </a:xfrm>
          <a:prstGeom prst="rect">
            <a:avLst/>
          </a:prstGeom>
          <a:noFill/>
        </p:spPr>
        <p:txBody>
          <a:bodyPr wrap="square" rtlCol="0">
            <a:spAutoFit/>
          </a:bodyPr>
          <a:lstStyle/>
          <a:p>
            <a:pPr algn="ctr"/>
            <a:r>
              <a:rPr lang="es-ES" sz="3200" b="1" dirty="0" smtClean="0">
                <a:solidFill>
                  <a:srgbClr val="FF0000"/>
                </a:solidFill>
              </a:rPr>
              <a:t>NADA NOS SEPARARÁ</a:t>
            </a:r>
            <a:endParaRPr lang="es-ES" sz="3200" b="1" dirty="0">
              <a:solidFill>
                <a:srgbClr val="FF0000"/>
              </a:solidFill>
            </a:endParaRPr>
          </a:p>
        </p:txBody>
      </p:sp>
      <p:pic>
        <p:nvPicPr>
          <p:cNvPr id="4" name="3 Imagen" descr="amaras a Dios.jpg"/>
          <p:cNvPicPr>
            <a:picLocks noChangeAspect="1"/>
          </p:cNvPicPr>
          <p:nvPr/>
        </p:nvPicPr>
        <p:blipFill>
          <a:blip r:embed="rId2" cstate="print"/>
          <a:stretch>
            <a:fillRect/>
          </a:stretch>
        </p:blipFill>
        <p:spPr>
          <a:xfrm>
            <a:off x="2339752" y="3861048"/>
            <a:ext cx="4248472" cy="2996952"/>
          </a:xfrm>
          <a:prstGeom prst="rect">
            <a:avLst/>
          </a:prstGeom>
        </p:spPr>
      </p:pic>
      <p:pic>
        <p:nvPicPr>
          <p:cNvPr id="5" name="Imagen 4"/>
          <p:cNvPicPr>
            <a:picLocks noChangeAspect="1"/>
          </p:cNvPicPr>
          <p:nvPr/>
        </p:nvPicPr>
        <p:blipFill>
          <a:blip r:embed="rId3"/>
          <a:stretch>
            <a:fillRect/>
          </a:stretch>
        </p:blipFill>
        <p:spPr>
          <a:xfrm>
            <a:off x="-397" y="-297"/>
            <a:ext cx="9144793" cy="6858594"/>
          </a:xfrm>
          <a:prstGeom prst="rect">
            <a:avLst/>
          </a:prstGeo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0" y="548680"/>
            <a:ext cx="9144000" cy="5693866"/>
          </a:xfrm>
          <a:prstGeom prst="rect">
            <a:avLst/>
          </a:prstGeom>
        </p:spPr>
        <p:txBody>
          <a:bodyPr wrap="square">
            <a:spAutoFit/>
          </a:bodyPr>
          <a:lstStyle/>
          <a:p>
            <a:pPr algn="ctr"/>
            <a:r>
              <a:rPr lang="es-ES" sz="2800" dirty="0"/>
              <a:t>Sabes, Jesús</a:t>
            </a:r>
            <a:r>
              <a:rPr lang="es-ES" sz="2800" dirty="0" smtClean="0"/>
              <a:t>,</a:t>
            </a:r>
            <a:endParaRPr lang="es-ES" sz="2800" dirty="0"/>
          </a:p>
          <a:p>
            <a:pPr algn="ctr"/>
            <a:r>
              <a:rPr lang="es-ES" sz="2800" dirty="0"/>
              <a:t>hay momentos que no sé qué hacer</a:t>
            </a:r>
            <a:r>
              <a:rPr lang="es-ES" sz="2800" dirty="0" smtClean="0"/>
              <a:t>.</a:t>
            </a:r>
            <a:endParaRPr lang="es-ES" sz="2800" dirty="0"/>
          </a:p>
          <a:p>
            <a:pPr algn="ctr"/>
            <a:r>
              <a:rPr lang="es-ES" sz="2800" dirty="0"/>
              <a:t>A veces tengo ganas de </a:t>
            </a:r>
            <a:r>
              <a:rPr lang="es-ES" sz="2800" dirty="0" smtClean="0"/>
              <a:t>hacer cosas </a:t>
            </a:r>
            <a:r>
              <a:rPr lang="es-ES" sz="2800" dirty="0"/>
              <a:t>que se que no están bien</a:t>
            </a:r>
            <a:r>
              <a:rPr lang="es-ES" sz="2800" dirty="0" smtClean="0"/>
              <a:t>,</a:t>
            </a:r>
            <a:endParaRPr lang="es-ES" sz="2800" dirty="0"/>
          </a:p>
          <a:p>
            <a:pPr algn="ctr"/>
            <a:r>
              <a:rPr lang="es-ES" sz="2800" dirty="0"/>
              <a:t>pero igual me atraen</a:t>
            </a:r>
            <a:r>
              <a:rPr lang="es-ES" sz="2800" dirty="0" smtClean="0"/>
              <a:t>...</a:t>
            </a:r>
            <a:endParaRPr lang="es-ES" sz="2800" dirty="0"/>
          </a:p>
          <a:p>
            <a:pPr algn="ctr"/>
            <a:r>
              <a:rPr lang="es-ES" sz="2800" dirty="0"/>
              <a:t>A veces se me escapa una </a:t>
            </a:r>
            <a:r>
              <a:rPr lang="es-ES" sz="2800" dirty="0" smtClean="0"/>
              <a:t>mentira, y </a:t>
            </a:r>
            <a:r>
              <a:rPr lang="es-ES" sz="2800" dirty="0"/>
              <a:t>no digo siempre la verdad</a:t>
            </a:r>
            <a:r>
              <a:rPr lang="es-ES" sz="2800" dirty="0" smtClean="0"/>
              <a:t>...</a:t>
            </a:r>
            <a:endParaRPr lang="es-ES" sz="2800" dirty="0"/>
          </a:p>
          <a:p>
            <a:pPr algn="ctr"/>
            <a:r>
              <a:rPr lang="es-ES" sz="2800" dirty="0"/>
              <a:t>A veces me cuesta tanto compartir</a:t>
            </a:r>
            <a:r>
              <a:rPr lang="es-ES" sz="2800" dirty="0" smtClean="0"/>
              <a:t>, o </a:t>
            </a:r>
            <a:r>
              <a:rPr lang="es-ES" sz="2800" dirty="0"/>
              <a:t>ayudar a los demás</a:t>
            </a:r>
            <a:r>
              <a:rPr lang="es-ES" sz="2800" dirty="0" smtClean="0"/>
              <a:t>,</a:t>
            </a:r>
            <a:endParaRPr lang="es-ES" sz="2800" dirty="0"/>
          </a:p>
          <a:p>
            <a:pPr algn="ctr"/>
            <a:r>
              <a:rPr lang="es-ES" sz="2800" dirty="0"/>
              <a:t>o colaborar en mi casa</a:t>
            </a:r>
            <a:r>
              <a:rPr lang="es-ES" sz="2800" dirty="0" smtClean="0"/>
              <a:t>...</a:t>
            </a:r>
            <a:endParaRPr lang="es-ES" sz="2800" dirty="0"/>
          </a:p>
          <a:p>
            <a:pPr algn="ctr"/>
            <a:r>
              <a:rPr lang="es-ES" sz="2800" dirty="0"/>
              <a:t>Dame una mano</a:t>
            </a:r>
            <a:r>
              <a:rPr lang="es-ES" sz="2800" dirty="0" smtClean="0"/>
              <a:t>, muéstrame </a:t>
            </a:r>
            <a:r>
              <a:rPr lang="es-ES" sz="2800" dirty="0"/>
              <a:t>el mejor camino</a:t>
            </a:r>
            <a:r>
              <a:rPr lang="es-ES" sz="2800" dirty="0" smtClean="0"/>
              <a:t>,</a:t>
            </a:r>
            <a:endParaRPr lang="es-ES" sz="2800" dirty="0"/>
          </a:p>
          <a:p>
            <a:pPr algn="ctr"/>
            <a:r>
              <a:rPr lang="es-ES" sz="2800" dirty="0"/>
              <a:t>recuérdame todo lo que me </a:t>
            </a:r>
            <a:r>
              <a:rPr lang="es-ES" sz="2800" dirty="0" smtClean="0"/>
              <a:t>enseñas que </a:t>
            </a:r>
            <a:r>
              <a:rPr lang="es-ES" sz="2800" dirty="0"/>
              <a:t>diga la verdad</a:t>
            </a:r>
            <a:r>
              <a:rPr lang="es-ES" sz="2800" dirty="0" smtClean="0"/>
              <a:t>,</a:t>
            </a:r>
            <a:endParaRPr lang="es-ES" sz="2800" dirty="0"/>
          </a:p>
          <a:p>
            <a:pPr algn="ctr"/>
            <a:r>
              <a:rPr lang="es-ES" sz="2800" dirty="0"/>
              <a:t>que haga el bien</a:t>
            </a:r>
            <a:r>
              <a:rPr lang="es-ES" sz="2800" dirty="0" smtClean="0"/>
              <a:t>, que </a:t>
            </a:r>
            <a:r>
              <a:rPr lang="es-ES" sz="2800" dirty="0"/>
              <a:t>sea generoso</a:t>
            </a:r>
            <a:r>
              <a:rPr lang="es-ES" sz="2800" dirty="0" smtClean="0"/>
              <a:t>,</a:t>
            </a:r>
            <a:endParaRPr lang="es-ES" sz="2800" dirty="0"/>
          </a:p>
          <a:p>
            <a:pPr algn="ctr"/>
            <a:r>
              <a:rPr lang="es-ES" sz="2800" dirty="0"/>
              <a:t>que ayude siempre</a:t>
            </a:r>
            <a:r>
              <a:rPr lang="es-ES" sz="2800" dirty="0" smtClean="0"/>
              <a:t>...</a:t>
            </a:r>
            <a:endParaRPr lang="es-ES" sz="2800" dirty="0"/>
          </a:p>
          <a:p>
            <a:pPr algn="ctr"/>
            <a:r>
              <a:rPr lang="es-ES" sz="2800" dirty="0"/>
              <a:t>Que busque ser feliz</a:t>
            </a:r>
            <a:r>
              <a:rPr lang="es-ES" sz="2800" dirty="0" smtClean="0"/>
              <a:t>, siguiendo </a:t>
            </a:r>
            <a:r>
              <a:rPr lang="es-ES" sz="2800" dirty="0"/>
              <a:t>tu ejemplo, Señor.</a:t>
            </a:r>
          </a:p>
        </p:txBody>
      </p:sp>
    </p:spTree>
    <p:extLst>
      <p:ext uri="{BB962C8B-B14F-4D97-AF65-F5344CB8AC3E}">
        <p14:creationId xmlns:p14="http://schemas.microsoft.com/office/powerpoint/2010/main" xmlns="" val="30101338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descr="cuaresmabasecolor.jpg"/>
          <p:cNvPicPr>
            <a:picLocks noChangeAspect="1"/>
          </p:cNvPicPr>
          <p:nvPr/>
        </p:nvPicPr>
        <p:blipFill>
          <a:blip r:embed="rId2" cstate="print"/>
          <a:stretch>
            <a:fillRect/>
          </a:stretch>
        </p:blipFill>
        <p:spPr>
          <a:xfrm>
            <a:off x="10014" y="0"/>
            <a:ext cx="9123972" cy="6858000"/>
          </a:xfrm>
          <a:prstGeom prst="rect">
            <a:avLst/>
          </a:prstGeom>
        </p:spPr>
      </p:pic>
    </p:spTree>
    <p:extLst>
      <p:ext uri="{BB962C8B-B14F-4D97-AF65-F5344CB8AC3E}">
        <p14:creationId xmlns:p14="http://schemas.microsoft.com/office/powerpoint/2010/main" xmlns="" val="21014518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7" name="Rectangle 5"/>
          <p:cNvSpPr>
            <a:spLocks noChangeArrowheads="1"/>
          </p:cNvSpPr>
          <p:nvPr/>
        </p:nvSpPr>
        <p:spPr bwMode="auto">
          <a:xfrm>
            <a:off x="0" y="262339"/>
            <a:ext cx="5004048" cy="4154984"/>
          </a:xfrm>
          <a:prstGeom prst="rect">
            <a:avLst/>
          </a:prstGeom>
          <a:noFill/>
          <a:ln w="9525">
            <a:noFill/>
            <a:miter lim="800000"/>
            <a:headEnd/>
            <a:tailEnd/>
          </a:ln>
          <a:effectLst/>
        </p:spPr>
        <p:txBody>
          <a:bodyPr wrap="square" anchor="ctr">
            <a:spAutoFit/>
          </a:bodyPr>
          <a:lstStyle/>
          <a:p>
            <a:pPr algn="ctr"/>
            <a:r>
              <a:rPr lang="es-ES" sz="2400" dirty="0">
                <a:solidFill>
                  <a:prstClr val="black"/>
                </a:solidFill>
              </a:rPr>
              <a:t>ROMPE A GOLPES TU SILENCIO</a:t>
            </a:r>
          </a:p>
          <a:p>
            <a:pPr algn="ctr"/>
            <a:r>
              <a:rPr lang="es-ES" sz="2400" dirty="0">
                <a:solidFill>
                  <a:prstClr val="black"/>
                </a:solidFill>
              </a:rPr>
              <a:t>Y ECHA TU CANCION AL VIENTO</a:t>
            </a:r>
          </a:p>
          <a:p>
            <a:pPr algn="ctr"/>
            <a:r>
              <a:rPr lang="es-ES" sz="2400" dirty="0">
                <a:solidFill>
                  <a:prstClr val="black"/>
                </a:solidFill>
              </a:rPr>
              <a:t>QUE NO HAY CADENAS QUE CALLEN</a:t>
            </a:r>
          </a:p>
          <a:p>
            <a:pPr algn="ctr"/>
            <a:r>
              <a:rPr lang="es-ES" sz="2400" dirty="0">
                <a:solidFill>
                  <a:prstClr val="black"/>
                </a:solidFill>
              </a:rPr>
              <a:t>LA VOZ DE TU </a:t>
            </a:r>
            <a:r>
              <a:rPr lang="es-ES" sz="2400" dirty="0" smtClean="0">
                <a:solidFill>
                  <a:prstClr val="black"/>
                </a:solidFill>
              </a:rPr>
              <a:t>SENTIMIENTO</a:t>
            </a:r>
            <a:endParaRPr lang="es-ES" sz="2400" dirty="0">
              <a:solidFill>
                <a:prstClr val="black"/>
              </a:solidFill>
            </a:endParaRPr>
          </a:p>
          <a:p>
            <a:pPr algn="ctr"/>
            <a:r>
              <a:rPr lang="es-ES" sz="2400" i="1" dirty="0">
                <a:solidFill>
                  <a:prstClr val="black"/>
                </a:solidFill>
              </a:rPr>
              <a:t>LA, RA, LA, RA, LA, LA, ...</a:t>
            </a:r>
          </a:p>
          <a:p>
            <a:pPr algn="ctr"/>
            <a:endParaRPr lang="es-ES" sz="2400" dirty="0">
              <a:solidFill>
                <a:prstClr val="black"/>
              </a:solidFill>
            </a:endParaRPr>
          </a:p>
          <a:p>
            <a:pPr algn="ctr"/>
            <a:r>
              <a:rPr lang="es-ES" sz="2400" dirty="0">
                <a:solidFill>
                  <a:prstClr val="black"/>
                </a:solidFill>
              </a:rPr>
              <a:t>SI NO CANTAS COMPAÑERO</a:t>
            </a:r>
          </a:p>
          <a:p>
            <a:pPr algn="ctr"/>
            <a:r>
              <a:rPr lang="es-ES" sz="2400" dirty="0">
                <a:solidFill>
                  <a:prstClr val="black"/>
                </a:solidFill>
              </a:rPr>
              <a:t>VES LA MUERTE TE ACORRALA</a:t>
            </a:r>
          </a:p>
          <a:p>
            <a:pPr algn="ctr"/>
            <a:r>
              <a:rPr lang="es-ES" sz="2400" dirty="0">
                <a:solidFill>
                  <a:prstClr val="black"/>
                </a:solidFill>
              </a:rPr>
              <a:t>CANCION QUE NO ES PARA TODOS</a:t>
            </a:r>
          </a:p>
          <a:p>
            <a:pPr algn="ctr"/>
            <a:r>
              <a:rPr lang="es-ES" sz="2400" dirty="0">
                <a:solidFill>
                  <a:prstClr val="black"/>
                </a:solidFill>
              </a:rPr>
              <a:t>NI ES CANCION NI ES </a:t>
            </a:r>
            <a:r>
              <a:rPr lang="es-ES" sz="2400" dirty="0" smtClean="0">
                <a:solidFill>
                  <a:prstClr val="black"/>
                </a:solidFill>
              </a:rPr>
              <a:t>ESPERANZA</a:t>
            </a:r>
            <a:endParaRPr lang="es-ES" sz="2400" dirty="0">
              <a:solidFill>
                <a:prstClr val="black"/>
              </a:solidFill>
            </a:endParaRPr>
          </a:p>
          <a:p>
            <a:pPr algn="ctr"/>
            <a:r>
              <a:rPr lang="es-ES" sz="2400" i="1" dirty="0">
                <a:solidFill>
                  <a:prstClr val="black"/>
                </a:solidFill>
              </a:rPr>
              <a:t>LA, RA, LA, RA, LA, LA, </a:t>
            </a:r>
            <a:r>
              <a:rPr lang="es-ES" i="1" dirty="0">
                <a:solidFill>
                  <a:prstClr val="black"/>
                </a:solidFill>
              </a:rPr>
              <a:t>...</a:t>
            </a:r>
          </a:p>
        </p:txBody>
      </p:sp>
      <p:sp>
        <p:nvSpPr>
          <p:cNvPr id="8198" name="Rectangle 6"/>
          <p:cNvSpPr>
            <a:spLocks noChangeArrowheads="1"/>
          </p:cNvSpPr>
          <p:nvPr/>
        </p:nvSpPr>
        <p:spPr bwMode="auto">
          <a:xfrm>
            <a:off x="4788024" y="2020015"/>
            <a:ext cx="4189289" cy="5170646"/>
          </a:xfrm>
          <a:prstGeom prst="rect">
            <a:avLst/>
          </a:prstGeom>
          <a:noFill/>
          <a:ln w="9525">
            <a:noFill/>
            <a:miter lim="800000"/>
            <a:headEnd/>
            <a:tailEnd/>
          </a:ln>
          <a:effectLst/>
        </p:spPr>
        <p:txBody>
          <a:bodyPr wrap="square" anchor="ctr">
            <a:spAutoFit/>
          </a:bodyPr>
          <a:lstStyle/>
          <a:p>
            <a:pPr algn="ctr"/>
            <a:r>
              <a:rPr lang="es-ES" sz="2400" dirty="0">
                <a:solidFill>
                  <a:prstClr val="black"/>
                </a:solidFill>
              </a:rPr>
              <a:t>TU CONMIGO Y YO CONTIGO</a:t>
            </a:r>
          </a:p>
          <a:p>
            <a:pPr algn="ctr"/>
            <a:r>
              <a:rPr lang="es-ES" sz="2400" dirty="0">
                <a:solidFill>
                  <a:prstClr val="black"/>
                </a:solidFill>
              </a:rPr>
              <a:t>QUE AHORA TOCA EDIFICAR</a:t>
            </a:r>
          </a:p>
          <a:p>
            <a:pPr algn="ctr"/>
            <a:r>
              <a:rPr lang="es-ES" sz="2400" dirty="0">
                <a:solidFill>
                  <a:prstClr val="black"/>
                </a:solidFill>
              </a:rPr>
              <a:t>TU LE PONDRAS LA PALABRA</a:t>
            </a:r>
          </a:p>
          <a:p>
            <a:pPr algn="ctr"/>
            <a:r>
              <a:rPr lang="es-ES" sz="2400" dirty="0">
                <a:solidFill>
                  <a:prstClr val="black"/>
                </a:solidFill>
              </a:rPr>
              <a:t>Y YO LE PONDRE EL CANTAR</a:t>
            </a:r>
          </a:p>
          <a:p>
            <a:pPr algn="ctr"/>
            <a:endParaRPr lang="es-ES" sz="2400" dirty="0">
              <a:solidFill>
                <a:prstClr val="black"/>
              </a:solidFill>
            </a:endParaRPr>
          </a:p>
          <a:p>
            <a:pPr algn="ctr"/>
            <a:r>
              <a:rPr lang="es-ES" sz="2400" i="1" dirty="0">
                <a:solidFill>
                  <a:prstClr val="black"/>
                </a:solidFill>
              </a:rPr>
              <a:t>LA, RA, LA, RA, LA, LA, ...</a:t>
            </a:r>
          </a:p>
          <a:p>
            <a:pPr algn="ctr"/>
            <a:endParaRPr lang="es-ES" sz="2400" dirty="0">
              <a:solidFill>
                <a:prstClr val="black"/>
              </a:solidFill>
            </a:endParaRPr>
          </a:p>
          <a:p>
            <a:pPr algn="ctr"/>
            <a:r>
              <a:rPr lang="es-ES" sz="2400" dirty="0">
                <a:solidFill>
                  <a:prstClr val="black"/>
                </a:solidFill>
              </a:rPr>
              <a:t>MAS NADIE CANTE VICTORIA</a:t>
            </a:r>
          </a:p>
          <a:p>
            <a:pPr algn="ctr"/>
            <a:r>
              <a:rPr lang="es-ES" sz="2400" dirty="0">
                <a:solidFill>
                  <a:prstClr val="black"/>
                </a:solidFill>
              </a:rPr>
              <a:t>AUNQUE EN EL ESTRIBO ESTE</a:t>
            </a:r>
          </a:p>
          <a:p>
            <a:pPr algn="ctr"/>
            <a:r>
              <a:rPr lang="es-ES" sz="2400" dirty="0">
                <a:solidFill>
                  <a:prstClr val="black"/>
                </a:solidFill>
              </a:rPr>
              <a:t>QUE MUCHOS EN EL ESTRIBO</a:t>
            </a:r>
          </a:p>
          <a:p>
            <a:pPr algn="ctr"/>
            <a:r>
              <a:rPr lang="es-ES" sz="2400" dirty="0">
                <a:solidFill>
                  <a:prstClr val="black"/>
                </a:solidFill>
              </a:rPr>
              <a:t>SE SUELEN QUEDAR DE PIE</a:t>
            </a:r>
          </a:p>
          <a:p>
            <a:pPr algn="ctr"/>
            <a:endParaRPr lang="es-ES" sz="2400" dirty="0">
              <a:solidFill>
                <a:prstClr val="black"/>
              </a:solidFill>
            </a:endParaRPr>
          </a:p>
          <a:p>
            <a:pPr algn="ctr"/>
            <a:r>
              <a:rPr lang="es-ES" sz="2400" i="1" dirty="0">
                <a:solidFill>
                  <a:prstClr val="black"/>
                </a:solidFill>
              </a:rPr>
              <a:t>LA, RA, LA, RA, LA, LA, …</a:t>
            </a:r>
            <a:endParaRPr lang="es-ES" sz="2400" dirty="0">
              <a:solidFill>
                <a:prstClr val="black"/>
              </a:solidFill>
            </a:endParaRPr>
          </a:p>
          <a:p>
            <a:pPr algn="ctr" eaLnBrk="0" hangingPunct="0"/>
            <a:endParaRPr lang="es-ES" dirty="0">
              <a:solidFill>
                <a:prstClr val="black"/>
              </a:solidFill>
            </a:endParaRPr>
          </a:p>
        </p:txBody>
      </p:sp>
      <p:pic>
        <p:nvPicPr>
          <p:cNvPr id="8199" name="Picture 7" descr="Cadenas"/>
          <p:cNvPicPr>
            <a:picLocks noChangeAspect="1" noChangeArrowheads="1"/>
          </p:cNvPicPr>
          <p:nvPr/>
        </p:nvPicPr>
        <p:blipFill>
          <a:blip r:embed="rId2" cstate="print"/>
          <a:srcRect/>
          <a:stretch>
            <a:fillRect/>
          </a:stretch>
        </p:blipFill>
        <p:spPr bwMode="auto">
          <a:xfrm>
            <a:off x="1152898" y="4581129"/>
            <a:ext cx="2509144" cy="1872208"/>
          </a:xfrm>
          <a:prstGeom prst="rect">
            <a:avLst/>
          </a:prstGeom>
          <a:noFill/>
        </p:spPr>
      </p:pic>
      <p:pic>
        <p:nvPicPr>
          <p:cNvPr id="8200" name="Picture 8" descr="Rompe tus cadenas"/>
          <p:cNvPicPr>
            <a:picLocks noChangeAspect="1" noChangeArrowheads="1"/>
          </p:cNvPicPr>
          <p:nvPr/>
        </p:nvPicPr>
        <p:blipFill>
          <a:blip r:embed="rId3" cstate="print"/>
          <a:srcRect/>
          <a:stretch>
            <a:fillRect/>
          </a:stretch>
        </p:blipFill>
        <p:spPr bwMode="auto">
          <a:xfrm>
            <a:off x="6084168" y="115888"/>
            <a:ext cx="2164482" cy="1970563"/>
          </a:xfrm>
          <a:prstGeom prst="rect">
            <a:avLst/>
          </a:prstGeom>
          <a:noFill/>
        </p:spPr>
      </p:pic>
    </p:spTree>
    <p:extLst>
      <p:ext uri="{BB962C8B-B14F-4D97-AF65-F5344CB8AC3E}">
        <p14:creationId xmlns:p14="http://schemas.microsoft.com/office/powerpoint/2010/main" xmlns="" val="62280581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blogs.21rs.es/kamiano/files/2014/03/tabor-14-fano.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8373" y="18288"/>
            <a:ext cx="9138878" cy="6839712"/>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s://lh6.googleusercontent.com/-2LiFWZ-h7nc/R7eJewuzwgI/AAAAAAAAAFY/vC8puXvhVq4/s512/sim2voc01.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683568" y="18003"/>
            <a:ext cx="7992888" cy="6821749"/>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0"/>
            <a:ext cx="9143999" cy="6858000"/>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p:nvPr/>
        </p:nvSpPr>
        <p:spPr>
          <a:xfrm>
            <a:off x="0" y="1052638"/>
            <a:ext cx="8316001" cy="5555162"/>
          </a:xfrm>
          <a:custGeom>
            <a:avLst/>
            <a:gdLst>
              <a:gd name="f0" fmla="val w"/>
              <a:gd name="f1" fmla="val h"/>
              <a:gd name="f2" fmla="val 0"/>
              <a:gd name="f3" fmla="val 21600"/>
              <a:gd name="f4" fmla="*/ f0 1 21600"/>
              <a:gd name="f5" fmla="*/ f1 1 21600"/>
              <a:gd name="f6" fmla="+- f3 0 f2"/>
              <a:gd name="f7" fmla="*/ f6 1 21600"/>
              <a:gd name="f8" fmla="*/ f2 1 f7"/>
              <a:gd name="f9" fmla="*/ f3 1 f7"/>
              <a:gd name="f10" fmla="*/ f8 f4 1"/>
              <a:gd name="f11" fmla="*/ f9 f4 1"/>
              <a:gd name="f12" fmla="*/ f9 f5 1"/>
              <a:gd name="f13" fmla="*/ f8 f5 1"/>
            </a:gdLst>
            <a:ahLst/>
            <a:cxnLst>
              <a:cxn ang="3cd4">
                <a:pos x="hc" y="t"/>
              </a:cxn>
              <a:cxn ang="0">
                <a:pos x="r" y="vc"/>
              </a:cxn>
              <a:cxn ang="cd4">
                <a:pos x="hc" y="b"/>
              </a:cxn>
              <a:cxn ang="cd2">
                <a:pos x="l" y="vc"/>
              </a:cxn>
            </a:cxnLst>
            <a:rect l="f10" t="f13" r="f11" b="f12"/>
            <a:pathLst>
              <a:path w="21600" h="21600">
                <a:moveTo>
                  <a:pt x="f2" y="f2"/>
                </a:moveTo>
                <a:lnTo>
                  <a:pt x="f3" y="f2"/>
                </a:lnTo>
                <a:lnTo>
                  <a:pt x="f3" y="f3"/>
                </a:lnTo>
                <a:lnTo>
                  <a:pt x="f2" y="f3"/>
                </a:lnTo>
                <a:lnTo>
                  <a:pt x="f2" y="f2"/>
                </a:lnTo>
                <a:close/>
              </a:path>
            </a:pathLst>
          </a:custGeom>
          <a:noFill/>
          <a:ln>
            <a:noFill/>
            <a:prstDash val="solid"/>
          </a:ln>
        </p:spPr>
        <p:txBody>
          <a:bodyPr vert="horz" wrap="square" lIns="90004" tIns="44997" rIns="90004" bIns="44997" anchor="t" anchorCtr="1" compatLnSpc="0">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3200" b="0" i="0" u="none" strike="noStrike" kern="1200" cap="none" spc="0" baseline="0">
                <a:solidFill>
                  <a:srgbClr val="000000"/>
                </a:solidFill>
                <a:uFillTx/>
                <a:latin typeface="Calibri" pitchFamily="18"/>
                <a:ea typeface="Microsoft YaHei" pitchFamily="2"/>
                <a:cs typeface="Mangal" pitchFamily="2"/>
              </a:rPr>
              <a:t/>
            </a:r>
            <a:br>
              <a:rPr lang="es-ES" sz="3200" b="0" i="0" u="none" strike="noStrike" kern="1200" cap="none" spc="0" baseline="0">
                <a:solidFill>
                  <a:srgbClr val="000000"/>
                </a:solidFill>
                <a:uFillTx/>
                <a:latin typeface="Calibri" pitchFamily="18"/>
                <a:ea typeface="Microsoft YaHei" pitchFamily="2"/>
                <a:cs typeface="Mangal" pitchFamily="2"/>
              </a:rPr>
            </a:br>
            <a:r>
              <a:rPr lang="es-ES" sz="3200" b="0" i="0" u="none" strike="noStrike" kern="1200" cap="none" spc="0" baseline="0">
                <a:solidFill>
                  <a:srgbClr val="000000"/>
                </a:solidFill>
                <a:uFillTx/>
                <a:latin typeface="Calibri" pitchFamily="18"/>
                <a:ea typeface="Microsoft YaHei" pitchFamily="2"/>
                <a:cs typeface="Mangal" pitchFamily="2"/>
              </a:rPr>
              <a:t/>
            </a:r>
            <a:br>
              <a:rPr lang="es-ES" sz="3200" b="0" i="0" u="none" strike="noStrike" kern="1200" cap="none" spc="0" baseline="0">
                <a:solidFill>
                  <a:srgbClr val="000000"/>
                </a:solidFill>
                <a:uFillTx/>
                <a:latin typeface="Calibri" pitchFamily="18"/>
                <a:ea typeface="Microsoft YaHei" pitchFamily="2"/>
                <a:cs typeface="Mangal" pitchFamily="2"/>
              </a:rPr>
            </a:br>
            <a:r>
              <a:rPr lang="es-ES" sz="3200" b="0" i="0" u="none" strike="noStrike" kern="1200" cap="none" spc="0" baseline="0">
                <a:solidFill>
                  <a:srgbClr val="000000"/>
                </a:solidFill>
                <a:uFillTx/>
                <a:latin typeface="Calibri" pitchFamily="18"/>
                <a:ea typeface="Microsoft YaHei" pitchFamily="2"/>
                <a:cs typeface="Mangal" pitchFamily="2"/>
              </a:rPr>
              <a:t/>
            </a:r>
            <a:br>
              <a:rPr lang="es-ES" sz="3200" b="0" i="0" u="none" strike="noStrike" kern="1200" cap="none" spc="0" baseline="0">
                <a:solidFill>
                  <a:srgbClr val="000000"/>
                </a:solidFill>
                <a:uFillTx/>
                <a:latin typeface="Calibri" pitchFamily="18"/>
                <a:ea typeface="Microsoft YaHei" pitchFamily="2"/>
                <a:cs typeface="Mangal" pitchFamily="2"/>
              </a:rPr>
            </a:br>
            <a:r>
              <a:rPr lang="es-ES" sz="3200" b="0" i="0" u="none" strike="noStrike" kern="1200" cap="none" spc="0" baseline="0">
                <a:solidFill>
                  <a:srgbClr val="000000"/>
                </a:solidFill>
                <a:uFillTx/>
                <a:latin typeface="Calibri" pitchFamily="18"/>
                <a:ea typeface="Microsoft YaHei" pitchFamily="2"/>
                <a:cs typeface="Mangal" pitchFamily="2"/>
              </a:rPr>
              <a:t/>
            </a:r>
            <a:br>
              <a:rPr lang="es-ES" sz="3200" b="0" i="0" u="none" strike="noStrike" kern="1200" cap="none" spc="0" baseline="0">
                <a:solidFill>
                  <a:srgbClr val="000000"/>
                </a:solidFill>
                <a:uFillTx/>
                <a:latin typeface="Calibri" pitchFamily="18"/>
                <a:ea typeface="Microsoft YaHei" pitchFamily="2"/>
                <a:cs typeface="Mangal" pitchFamily="2"/>
              </a:rPr>
            </a:br>
            <a:r>
              <a:rPr lang="es-ES" sz="3200" b="0" i="0" u="none" strike="noStrike" kern="1200" cap="none" spc="0" baseline="0">
                <a:solidFill>
                  <a:srgbClr val="000000"/>
                </a:solidFill>
                <a:uFillTx/>
                <a:latin typeface="Calibri" pitchFamily="18"/>
                <a:ea typeface="Microsoft YaHei" pitchFamily="2"/>
                <a:cs typeface="Mangal" pitchFamily="2"/>
              </a:rPr>
              <a:t/>
            </a:r>
            <a:br>
              <a:rPr lang="es-ES" sz="3200" b="0" i="0" u="none" strike="noStrike" kern="1200" cap="none" spc="0" baseline="0">
                <a:solidFill>
                  <a:srgbClr val="000000"/>
                </a:solidFill>
                <a:uFillTx/>
                <a:latin typeface="Calibri" pitchFamily="18"/>
                <a:ea typeface="Microsoft YaHei" pitchFamily="2"/>
                <a:cs typeface="Mangal" pitchFamily="2"/>
              </a:rPr>
            </a:br>
            <a:r>
              <a:rPr lang="es-ES" sz="3200" b="0" i="0" u="none" strike="noStrike" kern="1200" cap="none" spc="0" baseline="0">
                <a:solidFill>
                  <a:srgbClr val="000000"/>
                </a:solidFill>
                <a:uFillTx/>
                <a:latin typeface="Calibri" pitchFamily="18"/>
                <a:ea typeface="Microsoft YaHei" pitchFamily="2"/>
                <a:cs typeface="Mangal" pitchFamily="2"/>
              </a:rPr>
              <a:t/>
            </a:r>
            <a:br>
              <a:rPr lang="es-ES" sz="3200" b="0" i="0" u="none" strike="noStrike" kern="1200" cap="none" spc="0" baseline="0">
                <a:solidFill>
                  <a:srgbClr val="000000"/>
                </a:solidFill>
                <a:uFillTx/>
                <a:latin typeface="Calibri" pitchFamily="18"/>
                <a:ea typeface="Microsoft YaHei" pitchFamily="2"/>
                <a:cs typeface="Mangal" pitchFamily="2"/>
              </a:rPr>
            </a:br>
            <a:r>
              <a:rPr lang="es-ES" sz="3200" b="0" i="0" u="none" strike="noStrike" kern="1200" cap="none" spc="0" baseline="0">
                <a:solidFill>
                  <a:srgbClr val="000000"/>
                </a:solidFill>
                <a:uFillTx/>
                <a:latin typeface="Calibri" pitchFamily="18"/>
                <a:ea typeface="Microsoft YaHei" pitchFamily="2"/>
                <a:cs typeface="Mangal" pitchFamily="2"/>
              </a:rPr>
              <a:t/>
            </a:r>
            <a:br>
              <a:rPr lang="es-ES" sz="3200" b="0" i="0" u="none" strike="noStrike" kern="1200" cap="none" spc="0" baseline="0">
                <a:solidFill>
                  <a:srgbClr val="000000"/>
                </a:solidFill>
                <a:uFillTx/>
                <a:latin typeface="Calibri" pitchFamily="18"/>
                <a:ea typeface="Microsoft YaHei" pitchFamily="2"/>
                <a:cs typeface="Mangal" pitchFamily="2"/>
              </a:rPr>
            </a:br>
            <a:r>
              <a:rPr lang="es-ES" sz="3200" b="0" i="0" u="none" strike="noStrike" kern="1200" cap="none" spc="0" baseline="0">
                <a:solidFill>
                  <a:srgbClr val="000000"/>
                </a:solidFill>
                <a:uFillTx/>
                <a:latin typeface="Calibri" pitchFamily="18"/>
                <a:ea typeface="Microsoft YaHei" pitchFamily="2"/>
                <a:cs typeface="Mangal" pitchFamily="2"/>
              </a:rPr>
              <a:t/>
            </a:r>
            <a:br>
              <a:rPr lang="es-ES" sz="3200" b="0" i="0" u="none" strike="noStrike" kern="1200" cap="none" spc="0" baseline="0">
                <a:solidFill>
                  <a:srgbClr val="000000"/>
                </a:solidFill>
                <a:uFillTx/>
                <a:latin typeface="Calibri" pitchFamily="18"/>
                <a:ea typeface="Microsoft YaHei" pitchFamily="2"/>
                <a:cs typeface="Mangal" pitchFamily="2"/>
              </a:rPr>
            </a:br>
            <a:r>
              <a:rPr lang="es-ES" sz="3200" b="0" i="0" u="none" strike="noStrike" kern="1200" cap="none" spc="0" baseline="0">
                <a:solidFill>
                  <a:srgbClr val="000000"/>
                </a:solidFill>
                <a:uFillTx/>
                <a:latin typeface="Calibri" pitchFamily="18"/>
                <a:ea typeface="Microsoft YaHei" pitchFamily="2"/>
                <a:cs typeface="Mangal" pitchFamily="2"/>
              </a:rPr>
              <a:t/>
            </a:r>
            <a:br>
              <a:rPr lang="es-ES" sz="3200" b="0" i="0" u="none" strike="noStrike" kern="1200" cap="none" spc="0" baseline="0">
                <a:solidFill>
                  <a:srgbClr val="000000"/>
                </a:solidFill>
                <a:uFillTx/>
                <a:latin typeface="Calibri" pitchFamily="18"/>
                <a:ea typeface="Microsoft YaHei" pitchFamily="2"/>
                <a:cs typeface="Mangal" pitchFamily="2"/>
              </a:rPr>
            </a:br>
            <a:r>
              <a:rPr lang="es-ES" sz="3200" b="0" i="0" u="none" strike="noStrike" kern="1200" cap="none" spc="0" baseline="0">
                <a:solidFill>
                  <a:srgbClr val="000000"/>
                </a:solidFill>
                <a:uFillTx/>
                <a:latin typeface="Calibri" pitchFamily="18"/>
                <a:ea typeface="Microsoft YaHei" pitchFamily="2"/>
                <a:cs typeface="Mangal" pitchFamily="2"/>
              </a:rPr>
              <a:t/>
            </a:r>
            <a:br>
              <a:rPr lang="es-ES" sz="3200" b="0" i="0" u="none" strike="noStrike" kern="1200" cap="none" spc="0" baseline="0">
                <a:solidFill>
                  <a:srgbClr val="000000"/>
                </a:solidFill>
                <a:uFillTx/>
                <a:latin typeface="Calibri" pitchFamily="18"/>
                <a:ea typeface="Microsoft YaHei" pitchFamily="2"/>
                <a:cs typeface="Mangal" pitchFamily="2"/>
              </a:rPr>
            </a:br>
            <a:endParaRPr lang="es-ES" sz="3200" b="0" i="0" u="none" strike="noStrike" kern="1200" cap="none" spc="0" baseline="0">
              <a:solidFill>
                <a:srgbClr val="000000"/>
              </a:solidFill>
              <a:uFillTx/>
              <a:latin typeface="Calibri" pitchFamily="18"/>
              <a:ea typeface="Microsoft YaHei" pitchFamily="2"/>
              <a:cs typeface="Mangal" pitchFamily="2"/>
            </a:endParaRPr>
          </a:p>
        </p:txBody>
      </p:sp>
      <p:sp>
        <p:nvSpPr>
          <p:cNvPr id="3" name="3 CuadroTexto"/>
          <p:cNvSpPr txBox="1"/>
          <p:nvPr/>
        </p:nvSpPr>
        <p:spPr>
          <a:xfrm>
            <a:off x="1331640" y="332658"/>
            <a:ext cx="7344716" cy="4358524"/>
          </a:xfrm>
          <a:prstGeom prst="rect">
            <a:avLst/>
          </a:prstGeom>
          <a:noFill/>
          <a:ln>
            <a:noFill/>
          </a:ln>
        </p:spPr>
        <p:txBody>
          <a:bodyPr vert="horz" wrap="square" lIns="91440" tIns="45720" rIns="91440" bIns="45720" anchor="t" anchorCtr="0" compatLnSpc="0">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3200" b="1" i="0" u="none" strike="noStrike" kern="1200" cap="none" spc="0" baseline="0">
                <a:solidFill>
                  <a:srgbClr val="FF0000"/>
                </a:solidFill>
                <a:uFillTx/>
                <a:latin typeface="Calibri" pitchFamily="18"/>
                <a:ea typeface="Microsoft YaHei" pitchFamily="2"/>
                <a:cs typeface="Mangal" pitchFamily="2"/>
              </a:rPr>
              <a:t>ESCUCHA, TÚ, LA PALABRA</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800" b="0" i="0" u="none" strike="noStrike" kern="1200" cap="none" spc="0" baseline="0">
                <a:solidFill>
                  <a:srgbClr val="000000"/>
                </a:solidFill>
                <a:uFillTx/>
                <a:latin typeface="Calibri" pitchFamily="18"/>
                <a:ea typeface="Microsoft YaHei" pitchFamily="2"/>
                <a:cs typeface="Mangal" pitchFamily="2"/>
              </a:rPr>
              <a:t> </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1800" b="0" i="0" u="none" strike="noStrike" kern="1200" cap="none" spc="0" baseline="0">
                <a:solidFill>
                  <a:srgbClr val="000000"/>
                </a:solidFill>
                <a:uFillTx/>
                <a:latin typeface="Calibri" pitchFamily="18"/>
                <a:ea typeface="Microsoft YaHei" pitchFamily="2"/>
                <a:cs typeface="Mangal" pitchFamily="2"/>
              </a:rPr>
              <a:t>   </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3600" b="0" i="0" u="none" strike="noStrike" kern="1200" cap="none" spc="0" baseline="0">
                <a:solidFill>
                  <a:srgbClr val="000000"/>
                </a:solidFill>
                <a:uFillTx/>
                <a:latin typeface="Calibri" pitchFamily="18"/>
                <a:ea typeface="Microsoft YaHei" pitchFamily="2"/>
                <a:cs typeface="Mangal" pitchFamily="2"/>
              </a:rPr>
              <a:t>Escucha tú la palabra de Dios,</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3600" b="0" i="0" u="none" strike="noStrike" kern="1200" cap="none" spc="0" baseline="0">
                <a:solidFill>
                  <a:srgbClr val="000000"/>
                </a:solidFill>
                <a:uFillTx/>
                <a:latin typeface="Calibri" pitchFamily="18"/>
                <a:ea typeface="Microsoft YaHei" pitchFamily="2"/>
                <a:cs typeface="Mangal" pitchFamily="2"/>
              </a:rPr>
              <a:t>      no sólo con los oídos,</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3600" b="0" i="0" u="none" strike="noStrike" kern="1200" cap="none" spc="0" baseline="0">
                <a:solidFill>
                  <a:srgbClr val="000000"/>
                </a:solidFill>
                <a:uFillTx/>
                <a:latin typeface="Calibri" pitchFamily="18"/>
                <a:ea typeface="Microsoft YaHei" pitchFamily="2"/>
                <a:cs typeface="Mangal" pitchFamily="2"/>
              </a:rPr>
              <a:t>       también con el corazón.</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3600" b="0" i="0" u="none" strike="noStrike" kern="1200" cap="none" spc="0" baseline="0">
                <a:solidFill>
                  <a:srgbClr val="000000"/>
                </a:solidFill>
                <a:uFillTx/>
                <a:latin typeface="Calibri" pitchFamily="18"/>
                <a:ea typeface="Microsoft YaHei" pitchFamily="2"/>
                <a:cs typeface="Mangal" pitchFamily="2"/>
              </a:rPr>
              <a:t>   Escucha tú la palabra de Dios,</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3600" b="0" i="0" u="none" strike="noStrike" kern="1200" cap="none" spc="0" baseline="0">
                <a:solidFill>
                  <a:srgbClr val="000000"/>
                </a:solidFill>
                <a:uFillTx/>
                <a:latin typeface="Calibri" pitchFamily="18"/>
                <a:ea typeface="Microsoft YaHei" pitchFamily="2"/>
                <a:cs typeface="Mangal" pitchFamily="2"/>
              </a:rPr>
              <a:t>   estate siempre atento a su voz.</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s-ES" sz="3200" b="0" i="0" u="none" strike="noStrike" kern="1200" cap="none" spc="0" baseline="0">
              <a:solidFill>
                <a:srgbClr val="000000"/>
              </a:solidFill>
              <a:uFillTx/>
              <a:latin typeface="Calibri" pitchFamily="18"/>
              <a:ea typeface="Microsoft YaHei" pitchFamily="2"/>
              <a:cs typeface="Mangal" pitchFamily="2"/>
            </a:endParaRPr>
          </a:p>
        </p:txBody>
      </p:sp>
      <p:pic>
        <p:nvPicPr>
          <p:cNvPr id="4" name="3 Imagen"/>
          <p:cNvPicPr>
            <a:picLocks noChangeAspect="1"/>
          </p:cNvPicPr>
          <p:nvPr/>
        </p:nvPicPr>
        <p:blipFill>
          <a:blip r:embed="rId3" cstate="print">
            <a:alphaModFix/>
            <a:lum/>
          </a:blip>
          <a:srcRect/>
          <a:stretch>
            <a:fillRect/>
          </a:stretch>
        </p:blipFill>
        <p:spPr>
          <a:xfrm>
            <a:off x="5651997" y="4148998"/>
            <a:ext cx="3240359" cy="2703963"/>
          </a:xfrm>
          <a:prstGeom prst="rect">
            <a:avLst/>
          </a:prstGeom>
          <a:noFill/>
          <a:ln>
            <a:noFill/>
          </a:ln>
        </p:spPr>
      </p:pic>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043608" y="-43810"/>
            <a:ext cx="6696744" cy="690181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lh5.ggpht.com/-GcHbgdvtuJ0/USfB5-8aHrI/AAAAAAAAFcw/G1mAnKKrLIU/s9000/8462850dbb62c4bd159ee1ad55df6950_XL.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043608" y="22541"/>
            <a:ext cx="6984776" cy="6835459"/>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descr="Resultado de imagen de II cuaresma 2017"/>
          <p:cNvPicPr>
            <a:picLocks noChangeAspect="1" noChangeArrowheads="1"/>
          </p:cNvPicPr>
          <p:nvPr/>
        </p:nvPicPr>
        <p:blipFill>
          <a:blip r:embed="rId2"/>
          <a:srcRect/>
          <a:stretch>
            <a:fillRect/>
          </a:stretch>
        </p:blipFill>
        <p:spPr bwMode="auto">
          <a:xfrm>
            <a:off x="0" y="0"/>
            <a:ext cx="9144000" cy="7858156"/>
          </a:xfrm>
          <a:prstGeom prst="rect">
            <a:avLst/>
          </a:prstGeom>
          <a:noFill/>
        </p:spPr>
      </p:pic>
    </p:spTree>
    <p:extLst>
      <p:ext uri="{BB962C8B-B14F-4D97-AF65-F5344CB8AC3E}">
        <p14:creationId xmlns:p14="http://schemas.microsoft.com/office/powerpoint/2010/main" xmlns="" val="469251654"/>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Predeterminado 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Predeterminado">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1_Predeterminado 3">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2796</TotalTime>
  <Words>801</Words>
  <Application>Microsoft Office PowerPoint</Application>
  <PresentationFormat>Presentación en pantalla (4:3)</PresentationFormat>
  <Paragraphs>124</Paragraphs>
  <Slides>28</Slides>
  <Notes>5</Notes>
  <HiddenSlides>0</HiddenSlides>
  <MMClips>0</MMClips>
  <ScaleCrop>false</ScaleCrop>
  <HeadingPairs>
    <vt:vector size="4" baseType="variant">
      <vt:variant>
        <vt:lpstr>Tema</vt:lpstr>
      </vt:variant>
      <vt:variant>
        <vt:i4>4</vt:i4>
      </vt:variant>
      <vt:variant>
        <vt:lpstr>Títulos de diapositiva</vt:lpstr>
      </vt:variant>
      <vt:variant>
        <vt:i4>28</vt:i4>
      </vt:variant>
    </vt:vector>
  </HeadingPairs>
  <TitlesOfParts>
    <vt:vector size="32" baseType="lpstr">
      <vt:lpstr>Tema de Office</vt:lpstr>
      <vt:lpstr>3_Predeterminado 2</vt:lpstr>
      <vt:lpstr>1_Predeterminado</vt:lpstr>
      <vt:lpstr>1_Predeterminado 3</vt:lpstr>
      <vt:lpstr>Diapositiva 1</vt:lpstr>
      <vt:lpstr>Diapositiva 2</vt:lpstr>
      <vt:lpstr>Diapositiva 3</vt:lpstr>
      <vt:lpstr>Diapositiva 4</vt:lpstr>
      <vt:lpstr>Diapositiva 5</vt:lpstr>
      <vt:lpstr>Diapositiva 6</vt:lpstr>
      <vt:lpstr>Diapositiva 7</vt:lpstr>
      <vt:lpstr>Diapositiva 8</vt:lpstr>
      <vt:lpstr>Diapositiva 9</vt:lpstr>
      <vt:lpstr>Diapositiva 10</vt:lpstr>
      <vt:lpstr>Diapositiva 11</vt:lpstr>
      <vt:lpstr>Diapositiva 12</vt:lpstr>
      <vt:lpstr>Diapositiva 13</vt:lpstr>
      <vt:lpstr> Hoy quiero proclamarte            Quiero cantar a tu nombre santo Quiero bailar ante tu presencia hasta morir Y bendecirte mi Dios y amarte No detenerme hasta encontrarte Buscar las sendas que me conducen hasta la luz. Y grito: santo, santo, santo, Tú eres santo, santo, santo, Tú siempre santo, santo, santo, Santo eres tú Siento en mí tu mirada Que me traspasa hasta lo más hondo Como una fuerza que me arrastra hasta la cruz. Y allí me limpias me purificas Sacas de mi el corazón de piedra Y me transformas en criatura Viva por ti </vt:lpstr>
      <vt:lpstr>Diapositiva 15</vt:lpstr>
      <vt:lpstr>Diapositiva 16</vt:lpstr>
      <vt:lpstr>Diapositiva 17</vt:lpstr>
      <vt:lpstr>Diapositiva 18</vt:lpstr>
      <vt:lpstr>Diapositiva 19</vt:lpstr>
      <vt:lpstr>Diapositiva 20</vt:lpstr>
      <vt:lpstr>El señor Dios nos amó como nadie amó jamás, Él nos guía como estrellas  cuando no existe la luz, Él nos da todo su amor mientras la fracción del pan es el pan de la amistad el pan de Dios.  Es mi cuerpo, tomad y comed, esta es mi sangre, tomad y bebed, pues yo soy la vida, yo soy el amor. ¡Oh Señor, condúcenos hasta tu amor!</vt:lpstr>
      <vt:lpstr>Diapositiva 22</vt:lpstr>
      <vt:lpstr>Diapositiva 23</vt:lpstr>
      <vt:lpstr>Diapositiva 24</vt:lpstr>
      <vt:lpstr>Diapositiva 25</vt:lpstr>
      <vt:lpstr>Diapositiva 26</vt:lpstr>
      <vt:lpstr>Diapositiva 27</vt:lpstr>
      <vt:lpstr>Diapositiva 28</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Ángel</dc:creator>
  <cp:lastModifiedBy>eduardo gascón gimeno</cp:lastModifiedBy>
  <cp:revision>73</cp:revision>
  <dcterms:created xsi:type="dcterms:W3CDTF">2012-12-01T18:05:56Z</dcterms:created>
  <dcterms:modified xsi:type="dcterms:W3CDTF">2017-03-07T15:10:38Z</dcterms:modified>
</cp:coreProperties>
</file>