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35" r:id="rId3"/>
    <p:sldMasterId id="2147483872" r:id="rId4"/>
    <p:sldMasterId id="2147483949" r:id="rId5"/>
    <p:sldMasterId id="2147483987" r:id="rId6"/>
    <p:sldMasterId id="2147484004" r:id="rId7"/>
  </p:sldMasterIdLst>
  <p:notesMasterIdLst>
    <p:notesMasterId r:id="rId33"/>
  </p:notesMasterIdLst>
  <p:handoutMasterIdLst>
    <p:handoutMasterId r:id="rId34"/>
  </p:handoutMasterIdLst>
  <p:sldIdLst>
    <p:sldId id="353" r:id="rId8"/>
    <p:sldId id="358" r:id="rId9"/>
    <p:sldId id="313" r:id="rId10"/>
    <p:sldId id="259" r:id="rId11"/>
    <p:sldId id="326" r:id="rId12"/>
    <p:sldId id="327" r:id="rId13"/>
    <p:sldId id="356" r:id="rId14"/>
    <p:sldId id="264" r:id="rId15"/>
    <p:sldId id="292" r:id="rId16"/>
    <p:sldId id="345" r:id="rId17"/>
    <p:sldId id="325" r:id="rId18"/>
    <p:sldId id="354" r:id="rId19"/>
    <p:sldId id="295" r:id="rId20"/>
    <p:sldId id="355" r:id="rId21"/>
    <p:sldId id="297" r:id="rId22"/>
    <p:sldId id="298" r:id="rId23"/>
    <p:sldId id="299" r:id="rId24"/>
    <p:sldId id="300" r:id="rId25"/>
    <p:sldId id="304" r:id="rId26"/>
    <p:sldId id="322" r:id="rId27"/>
    <p:sldId id="321" r:id="rId28"/>
    <p:sldId id="335" r:id="rId29"/>
    <p:sldId id="346" r:id="rId30"/>
    <p:sldId id="347" r:id="rId31"/>
    <p:sldId id="357" r:id="rId3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82" autoAdjust="0"/>
    <p:restoredTop sz="94624" autoAdjust="0"/>
  </p:normalViewPr>
  <p:slideViewPr>
    <p:cSldViewPr>
      <p:cViewPr>
        <p:scale>
          <a:sx n="59" d="100"/>
          <a:sy n="59" d="100"/>
        </p:scale>
        <p:origin x="-1668"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txBox="1">
            <a:spLocks noGrp="1"/>
          </p:cNvSpPr>
          <p:nvPr>
            <p:ph type="hdr" sz="quarter"/>
          </p:nvPr>
        </p:nvSpPr>
        <p:spPr>
          <a:xfrm>
            <a:off x="0" y="0"/>
            <a:ext cx="2976170" cy="456898"/>
          </a:xfrm>
          <a:prstGeom prst="rect">
            <a:avLst/>
          </a:prstGeom>
          <a:noFill/>
          <a:ln>
            <a:noFill/>
          </a:ln>
        </p:spPr>
        <p:txBody>
          <a:bodyPr vert="horz" wrap="square" lIns="78903" tIns="39456" rIns="78903" bIns="39456"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3" name="Marcador de fecha 2"/>
          <p:cNvSpPr txBox="1">
            <a:spLocks noGrp="1"/>
          </p:cNvSpPr>
          <p:nvPr>
            <p:ph type="dt" sz="quarter" idx="1"/>
          </p:nvPr>
        </p:nvSpPr>
        <p:spPr>
          <a:xfrm>
            <a:off x="3881792" y="0"/>
            <a:ext cx="2976170" cy="456898"/>
          </a:xfrm>
          <a:prstGeom prst="rect">
            <a:avLst/>
          </a:prstGeom>
          <a:noFill/>
          <a:ln>
            <a:noFill/>
          </a:ln>
        </p:spPr>
        <p:txBody>
          <a:bodyPr vert="horz" wrap="square" lIns="78903" tIns="39456" rIns="78903" bIns="39456"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4" name="Marcador de pie de página 3"/>
          <p:cNvSpPr txBox="1">
            <a:spLocks noGrp="1"/>
          </p:cNvSpPr>
          <p:nvPr>
            <p:ph type="ftr" sz="quarter" idx="2"/>
          </p:nvPr>
        </p:nvSpPr>
        <p:spPr>
          <a:xfrm>
            <a:off x="0" y="8686955"/>
            <a:ext cx="2976170" cy="456898"/>
          </a:xfrm>
          <a:prstGeom prst="rect">
            <a:avLst/>
          </a:prstGeom>
          <a:noFill/>
          <a:ln>
            <a:noFill/>
          </a:ln>
        </p:spPr>
        <p:txBody>
          <a:bodyPr vert="horz" wrap="square" lIns="78903" tIns="39456" rIns="78903" bIns="39456"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s-ES" sz="1200" b="0" i="0" u="none" strike="noStrike" kern="1200" cap="none" spc="0" baseline="0">
              <a:solidFill>
                <a:srgbClr val="000000"/>
              </a:solidFill>
              <a:uFillTx/>
              <a:latin typeface="Arial" pitchFamily="18"/>
              <a:ea typeface="Microsoft YaHei" pitchFamily="2"/>
              <a:cs typeface="Mangal" pitchFamily="2"/>
            </a:endParaRPr>
          </a:p>
        </p:txBody>
      </p:sp>
      <p:sp>
        <p:nvSpPr>
          <p:cNvPr id="5" name="Marcador de número de diapositiva 4"/>
          <p:cNvSpPr txBox="1">
            <a:spLocks noGrp="1"/>
          </p:cNvSpPr>
          <p:nvPr>
            <p:ph type="sldNum" sz="quarter" idx="3"/>
          </p:nvPr>
        </p:nvSpPr>
        <p:spPr>
          <a:xfrm>
            <a:off x="3881792" y="8686955"/>
            <a:ext cx="2976170" cy="456898"/>
          </a:xfrm>
          <a:prstGeom prst="rect">
            <a:avLst/>
          </a:prstGeom>
          <a:noFill/>
          <a:ln>
            <a:noFill/>
          </a:ln>
        </p:spPr>
        <p:txBody>
          <a:bodyPr vert="horz" wrap="square" lIns="78903" tIns="39456" rIns="78903" bIns="39456"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CA9114E8-C040-4652-A5D7-9E71ECF4E703}" type="slidenum">
              <a:rPr/>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t>‹Nº›</a:t>
            </a:fld>
            <a:endParaRPr lang="es-ES" sz="12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Marcador de notas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es-ES"/>
          </a:p>
        </p:txBody>
      </p:sp>
      <p:sp>
        <p:nvSpPr>
          <p:cNvPr id="4" name="Marcador de encabezado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5" name="Marcador de fech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6" name="Marcador de pie de pá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7" name="Marcador de número de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es-E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BF592E9E-BD36-430D-80A2-985B32C1598E}" type="slidenum">
              <a:rPr/>
              <a:pPr lvl="0"/>
              <a:t>‹Nº›</a:t>
            </a:fld>
            <a:endParaRPr lang="es-ES"/>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s-ES"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0" y="0"/>
            <a:ext cx="0" cy="0"/>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443"/>
          </a:xfrm>
        </p:spPr>
        <p:txBody>
          <a:bodyPr lIns="90004" tIns="44997" rIns="90004" bIns="44997"/>
          <a:lstStyle/>
          <a:p>
            <a:endParaRPr lang="es-ES"/>
          </a:p>
        </p:txBody>
      </p:sp>
    </p:spTree>
    <p:extLst>
      <p:ext uri="{BB962C8B-B14F-4D97-AF65-F5344CB8AC3E}">
        <p14:creationId xmlns:p14="http://schemas.microsoft.com/office/powerpoint/2010/main" xmlns="" val="313595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296886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95325"/>
            <a:ext cx="4570413" cy="3427413"/>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8" y="4343324"/>
            <a:ext cx="5486309" cy="4114871"/>
          </a:xfrm>
        </p:spPr>
        <p:txBody>
          <a:bodyPr/>
          <a:lstStyle/>
          <a:p>
            <a:endParaRPr lang="es-ES"/>
          </a:p>
        </p:txBody>
      </p:sp>
    </p:spTree>
    <p:extLst>
      <p:ext uri="{BB962C8B-B14F-4D97-AF65-F5344CB8AC3E}">
        <p14:creationId xmlns="" xmlns:p14="http://schemas.microsoft.com/office/powerpoint/2010/main" val="93643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897BD8D-E6C1-481F-A93E-167C7F41B473}"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8</a:t>
            </a:fld>
            <a:endParaRPr lang="es-ES" sz="1400" b="0" i="0" u="none" strike="noStrike" kern="0" cap="none" spc="0" baseline="0">
              <a:solidFill>
                <a:srgbClr val="000000"/>
              </a:solidFill>
              <a:uFillTx/>
              <a:latin typeface="Times New Roman" pitchFamily="18"/>
              <a:ea typeface="Lucida Sans Unicode" pitchFamily="2"/>
              <a:cs typeface="Tahoma" pitchFamily="2"/>
            </a:endParaRPr>
          </a:p>
        </p:txBody>
      </p:sp>
      <p:sp>
        <p:nvSpPr>
          <p:cNvPr id="3" name="1 Marcador de imagen de diapositiva"/>
          <p:cNvSpPr>
            <a:spLocks noGrp="1" noRot="1" noChangeAspect="1"/>
          </p:cNvSpPr>
          <p:nvPr>
            <p:ph type="sldImg"/>
          </p:nvPr>
        </p:nvSpPr>
        <p:spPr>
          <a:xfrm>
            <a:off x="1144588" y="695325"/>
            <a:ext cx="4568825" cy="3427413"/>
          </a:xfrm>
          <a:solidFill>
            <a:srgbClr val="5B9BD5"/>
          </a:solidFill>
          <a:ln w="25402">
            <a:solidFill>
              <a:srgbClr val="41719C"/>
            </a:solidFill>
            <a:prstDash val="solid"/>
          </a:ln>
        </p:spPr>
      </p:sp>
      <p:sp>
        <p:nvSpPr>
          <p:cNvPr id="4" name="2 Marcador de notas"/>
          <p:cNvSpPr txBox="1">
            <a:spLocks noGrp="1"/>
          </p:cNvSpPr>
          <p:nvPr>
            <p:ph type="body" sz="quarter" idx="1"/>
          </p:nvPr>
        </p:nvSpPr>
        <p:spPr>
          <a:xfrm>
            <a:off x="685800" y="4343400"/>
            <a:ext cx="5485321" cy="4114077"/>
          </a:xfrm>
        </p:spPr>
        <p:txBody>
          <a:bodyPr lIns="90004" tIns="44997" rIns="90004" bIns="44997"/>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algn="r" hangingPunct="0">
              <a:defRPr sz="1800" b="0" i="0" u="none" strike="noStrike" kern="0" cap="none" spc="0" baseline="0">
                <a:solidFill>
                  <a:srgbClr val="000000"/>
                </a:solidFill>
                <a:uFillTx/>
              </a:defRPr>
            </a:pPr>
            <a:fld id="{1D00DCB8-C957-47F4-B0CB-CE8D75556513}" type="slidenum">
              <a:rPr lang="es-ES" kern="0" smtClean="0">
                <a:solidFill>
                  <a:srgbClr val="000000"/>
                </a:solidFill>
              </a:rPr>
              <a:pPr algn="r" hangingPunct="0">
                <a:defRPr sz="1800" b="0" i="0" u="none" strike="noStrike" kern="0" cap="none" spc="0" baseline="0">
                  <a:solidFill>
                    <a:srgbClr val="000000"/>
                  </a:solidFill>
                  <a:uFillTx/>
                </a:defRPr>
              </a:pPr>
              <a:t>15</a:t>
            </a:fld>
            <a:endParaRPr lang="es-ES" sz="1400" kern="0" smtClean="0">
              <a:solidFill>
                <a:srgbClr val="000000"/>
              </a:solidFill>
              <a:latin typeface="Times New Roman" pitchFamily="18"/>
              <a:ea typeface="Lucida Sans Unicode" pitchFamily="2"/>
              <a:cs typeface="Tahoma" pitchFamily="2"/>
            </a:endParaRPr>
          </a:p>
        </p:txBody>
      </p:sp>
      <p:sp>
        <p:nvSpPr>
          <p:cNvPr id="3" name="1 Marcador de imagen de diapositiva"/>
          <p:cNvSpPr>
            <a:spLocks noGrp="1" noRot="1" noChangeAspect="1"/>
          </p:cNvSpPr>
          <p:nvPr>
            <p:ph type="sldImg"/>
          </p:nvPr>
        </p:nvSpPr>
        <p:spPr>
          <a:xfrm>
            <a:off x="1144588" y="695325"/>
            <a:ext cx="4568825" cy="3427413"/>
          </a:xfrm>
          <a:solidFill>
            <a:srgbClr val="5B9BD5"/>
          </a:solidFill>
          <a:ln w="25402">
            <a:solidFill>
              <a:srgbClr val="41719C"/>
            </a:solidFill>
            <a:prstDash val="solid"/>
          </a:ln>
        </p:spPr>
      </p:sp>
      <p:sp>
        <p:nvSpPr>
          <p:cNvPr id="4" name="2 Marcador de notas"/>
          <p:cNvSpPr txBox="1">
            <a:spLocks noGrp="1"/>
          </p:cNvSpPr>
          <p:nvPr>
            <p:ph type="body" sz="quarter" idx="1"/>
          </p:nvPr>
        </p:nvSpPr>
        <p:spPr>
          <a:xfrm>
            <a:off x="685800" y="4343400"/>
            <a:ext cx="5485677" cy="4114443"/>
          </a:xfrm>
        </p:spPr>
        <p:txBody>
          <a:bodyPr lIns="90004" tIns="44997" rIns="90004" bIns="44997"/>
          <a:lstStyle/>
          <a:p>
            <a:endParaRPr lang="es-ES"/>
          </a:p>
        </p:txBody>
      </p:sp>
    </p:spTree>
    <p:extLst>
      <p:ext uri="{BB962C8B-B14F-4D97-AF65-F5344CB8AC3E}">
        <p14:creationId xmlns="" xmlns:p14="http://schemas.microsoft.com/office/powerpoint/2010/main" val="374749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2 Marcador de notas"/>
          <p:cNvSpPr txBox="1">
            <a:spLocks noGrp="1"/>
          </p:cNvSpPr>
          <p:nvPr>
            <p:ph type="body" sz="quarter" idx="1"/>
          </p:nvPr>
        </p:nvSpPr>
        <p:spPr>
          <a:xfrm>
            <a:off x="685827" y="4343326"/>
            <a:ext cx="5486308" cy="4114873"/>
          </a:xfrm>
        </p:spPr>
        <p:txBody>
          <a:bodyPr/>
          <a:lstStyle/>
          <a:p>
            <a:endParaRPr lang="es-ES"/>
          </a:p>
        </p:txBody>
      </p:sp>
    </p:spTree>
    <p:extLst>
      <p:ext uri="{BB962C8B-B14F-4D97-AF65-F5344CB8AC3E}">
        <p14:creationId xmlns="" xmlns:p14="http://schemas.microsoft.com/office/powerpoint/2010/main" val="227140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164132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68614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27342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95325"/>
            <a:ext cx="4568825" cy="3427413"/>
          </a:xfrm>
          <a:solidFill>
            <a:srgbClr val="4F81BD"/>
          </a:solidFill>
          <a:ln w="25402">
            <a:solidFill>
              <a:srgbClr val="385D8A"/>
            </a:solidFill>
            <a:prstDash val="solid"/>
          </a:ln>
        </p:spPr>
      </p:sp>
      <p:sp>
        <p:nvSpPr>
          <p:cNvPr id="3" name="2 Marcador de notas"/>
          <p:cNvSpPr txBox="1">
            <a:spLocks noGrp="1"/>
          </p:cNvSpPr>
          <p:nvPr>
            <p:ph type="body" sz="quarter" idx="1"/>
          </p:nvPr>
        </p:nvSpPr>
        <p:spPr>
          <a:xfrm>
            <a:off x="685800" y="4343400"/>
            <a:ext cx="5486043" cy="4114800"/>
          </a:xfrm>
        </p:spPr>
        <p:txBody>
          <a:bodyPr/>
          <a:lstStyle/>
          <a:p>
            <a:endParaRPr lang="es-ES"/>
          </a:p>
        </p:txBody>
      </p:sp>
    </p:spTree>
    <p:extLst>
      <p:ext uri="{BB962C8B-B14F-4D97-AF65-F5344CB8AC3E}">
        <p14:creationId xmlns="" xmlns:p14="http://schemas.microsoft.com/office/powerpoint/2010/main" val="412420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pPr lvl="0"/>
            <a:fld id="{690D489F-19AA-4748-9AD0-53D8770909BE}" type="datetime1">
              <a:rPr lang="es-ES"/>
              <a:pPr lvl="0"/>
              <a:t>15/04/2017</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7C1D554F-76B8-496D-8741-0726444E8599}" type="slidenum">
              <a:rPr/>
              <a:pPr lvl="0"/>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0E2C076B-97F7-4AED-8DF2-A6D29DB38998}" type="datetime1">
              <a:rPr lang="es-ES"/>
              <a:pPr lvl="0"/>
              <a:t>15/04/2017</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170374A2-817D-4FE6-AA6E-57EE9E047C0A}" type="slidenum">
              <a:rPr/>
              <a:pPr lvl="0"/>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D6BE69AC-8BDA-477D-A4ED-4EC4246B183F}" type="datetime1">
              <a:rPr lang="es-ES"/>
              <a:pPr lvl="0"/>
              <a:t>15/04/2017</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B10F0D16-1F6C-4329-86AA-ABEF634B5063}" type="slidenum">
              <a:rPr/>
              <a:pPr lvl="0"/>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
        <p:nvSpPr>
          <p:cNvPr id="4" name="3 Marcador de fecha"/>
          <p:cNvSpPr txBox="1">
            <a:spLocks noGrp="1"/>
          </p:cNvSpPr>
          <p:nvPr>
            <p:ph type="dt" sz="half" idx="7"/>
          </p:nvPr>
        </p:nvSpPr>
        <p:spPr/>
        <p:txBody>
          <a:bodyPr/>
          <a:lstStyle>
            <a:lvl1pPr>
              <a:defRPr/>
            </a:lvl1pPr>
          </a:lstStyle>
          <a:p>
            <a:pPr lvl="0"/>
            <a:fld id="{74F0B589-FAD0-4776-8729-B19892C20E80}" type="datetime1">
              <a:rPr lang="es-ES"/>
              <a:pPr lvl="0"/>
              <a:t>15/04/2017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D2B53F4E-04B9-411E-A9F4-5563FFD86A00}" type="slidenum">
              <a:rPr/>
              <a:pPr lvl="0"/>
              <a:t>‹Nº›</a:t>
            </a:fld>
            <a:endParaRPr lang="es-E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428FC5F0-1620-4454-AAF1-F198096D8783}" type="datetime1">
              <a:rPr lang="es-ES"/>
              <a:pPr lvl="0"/>
              <a:t>15/04/2017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C911C4E4-132D-4366-B8C8-387125915B4F}" type="slidenum">
              <a:rPr/>
              <a:pPr lvl="0"/>
              <a:t>‹Nº›</a:t>
            </a:fld>
            <a:endParaRPr lang="es-E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s-ES"/>
              <a:t>Haga clic para modificar el estilo de texto del patrón</a:t>
            </a:r>
          </a:p>
        </p:txBody>
      </p:sp>
      <p:sp>
        <p:nvSpPr>
          <p:cNvPr id="4" name="3 Marcador de fecha"/>
          <p:cNvSpPr txBox="1">
            <a:spLocks noGrp="1"/>
          </p:cNvSpPr>
          <p:nvPr>
            <p:ph type="dt" sz="half" idx="7"/>
          </p:nvPr>
        </p:nvSpPr>
        <p:spPr/>
        <p:txBody>
          <a:bodyPr/>
          <a:lstStyle>
            <a:lvl1pPr>
              <a:defRPr/>
            </a:lvl1pPr>
          </a:lstStyle>
          <a:p>
            <a:pPr lvl="0"/>
            <a:fld id="{631D1D03-6FD4-4E6A-90B1-A074612A1A77}" type="datetime1">
              <a:rPr lang="es-ES"/>
              <a:pPr lvl="0"/>
              <a:t>15/04/2017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AF56CA61-3722-4395-BB02-0BC18D55C509}" type="slidenum">
              <a:rPr/>
              <a:pPr lvl="0"/>
              <a:t>‹Nº›</a:t>
            </a:fld>
            <a:endParaRPr lang="es-E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txBox="1">
            <a:spLocks noGrp="1"/>
          </p:cNvSpPr>
          <p:nvPr>
            <p:ph type="dt" sz="half" idx="7"/>
          </p:nvPr>
        </p:nvSpPr>
        <p:spPr/>
        <p:txBody>
          <a:bodyPr/>
          <a:lstStyle>
            <a:lvl1pPr>
              <a:defRPr/>
            </a:lvl1pPr>
          </a:lstStyle>
          <a:p>
            <a:pPr lvl="0"/>
            <a:fld id="{8931953D-6820-4286-A9F5-BCF5FA27B667}" type="datetime1">
              <a:rPr lang="es-ES"/>
              <a:pPr lvl="0"/>
              <a:t>15/04/2017</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FC80F303-BF88-48FB-B617-DF2FF1E595DD}" type="slidenum">
              <a:rPr/>
              <a:pPr lvl="0"/>
              <a:t>‹Nº›</a:t>
            </a:fld>
            <a:endParaRPr lang="es-E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txBox="1">
            <a:spLocks noGrp="1"/>
          </p:cNvSpPr>
          <p:nvPr>
            <p:ph type="dt" sz="half" idx="7"/>
          </p:nvPr>
        </p:nvSpPr>
        <p:spPr/>
        <p:txBody>
          <a:bodyPr/>
          <a:lstStyle>
            <a:lvl1pPr>
              <a:defRPr/>
            </a:lvl1pPr>
          </a:lstStyle>
          <a:p>
            <a:pPr lvl="0"/>
            <a:fld id="{2ED624A4-EB0E-43BC-8F5D-48368074AA51}" type="datetime1">
              <a:rPr lang="es-ES"/>
              <a:pPr lvl="0"/>
              <a:t>15/04/2017</a:t>
            </a:fld>
            <a:endParaRPr lang="es-ES"/>
          </a:p>
        </p:txBody>
      </p:sp>
      <p:sp>
        <p:nvSpPr>
          <p:cNvPr id="8" name="7 Marcador de pie de página"/>
          <p:cNvSpPr txBox="1">
            <a:spLocks noGrp="1"/>
          </p:cNvSpPr>
          <p:nvPr>
            <p:ph type="ftr" sz="quarter" idx="9"/>
          </p:nvPr>
        </p:nvSpPr>
        <p:spPr/>
        <p:txBody>
          <a:bodyPr/>
          <a:lstStyle>
            <a:lvl1pPr>
              <a:defRPr/>
            </a:lvl1pPr>
          </a:lstStyle>
          <a:p>
            <a:pPr lvl="0"/>
            <a:endParaRPr lang="es-ES"/>
          </a:p>
        </p:txBody>
      </p:sp>
      <p:sp>
        <p:nvSpPr>
          <p:cNvPr id="9" name="8 Marcador de número de diapositiva"/>
          <p:cNvSpPr txBox="1">
            <a:spLocks noGrp="1"/>
          </p:cNvSpPr>
          <p:nvPr>
            <p:ph type="sldNum" sz="quarter" idx="8"/>
          </p:nvPr>
        </p:nvSpPr>
        <p:spPr/>
        <p:txBody>
          <a:bodyPr/>
          <a:lstStyle>
            <a:lvl1pPr>
              <a:defRPr/>
            </a:lvl1pPr>
          </a:lstStyle>
          <a:p>
            <a:pPr lvl="0"/>
            <a:fld id="{DC5ED92C-43E9-4947-8583-FCE262202BFD}" type="slidenum">
              <a:rPr/>
              <a:pPr lvl="0"/>
              <a:t>‹Nº›</a:t>
            </a:fld>
            <a:endParaRPr lang="es-E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fecha"/>
          <p:cNvSpPr txBox="1">
            <a:spLocks noGrp="1"/>
          </p:cNvSpPr>
          <p:nvPr>
            <p:ph type="dt" sz="half" idx="7"/>
          </p:nvPr>
        </p:nvSpPr>
        <p:spPr/>
        <p:txBody>
          <a:bodyPr/>
          <a:lstStyle>
            <a:lvl1pPr>
              <a:defRPr/>
            </a:lvl1pPr>
          </a:lstStyle>
          <a:p>
            <a:pPr lvl="0"/>
            <a:fld id="{79626333-64BA-41C2-A290-A4689E97A7C8}" type="datetime1">
              <a:rPr lang="es-ES"/>
              <a:pPr lvl="0"/>
              <a:t>15/04/2017</a:t>
            </a:fld>
            <a:endParaRPr lang="es-ES"/>
          </a:p>
        </p:txBody>
      </p:sp>
      <p:sp>
        <p:nvSpPr>
          <p:cNvPr id="4" name="3 Marcador de pie de página"/>
          <p:cNvSpPr txBox="1">
            <a:spLocks noGrp="1"/>
          </p:cNvSpPr>
          <p:nvPr>
            <p:ph type="ftr" sz="quarter" idx="9"/>
          </p:nvPr>
        </p:nvSpPr>
        <p:spPr/>
        <p:txBody>
          <a:bodyPr/>
          <a:lstStyle>
            <a:lvl1pPr>
              <a:defRPr/>
            </a:lvl1pPr>
          </a:lstStyle>
          <a:p>
            <a:pPr lvl="0"/>
            <a:endParaRPr lang="es-ES"/>
          </a:p>
        </p:txBody>
      </p:sp>
      <p:sp>
        <p:nvSpPr>
          <p:cNvPr id="5" name="4 Marcador de número de diapositiva"/>
          <p:cNvSpPr txBox="1">
            <a:spLocks noGrp="1"/>
          </p:cNvSpPr>
          <p:nvPr>
            <p:ph type="sldNum" sz="quarter" idx="8"/>
          </p:nvPr>
        </p:nvSpPr>
        <p:spPr/>
        <p:txBody>
          <a:bodyPr/>
          <a:lstStyle>
            <a:lvl1pPr>
              <a:defRPr/>
            </a:lvl1pPr>
          </a:lstStyle>
          <a:p>
            <a:pPr lvl="0"/>
            <a:fld id="{F3015C55-06BF-4EAC-91DE-AA02A7AB3D9A}" type="slidenum">
              <a:rPr/>
              <a:pPr lvl="0"/>
              <a:t>‹Nº›</a:t>
            </a:fld>
            <a:endParaRPr lang="es-E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9BE9E8C0-6B08-4585-B5D3-BEC7D1C8F60E}" type="datetime1">
              <a:rPr lang="es-ES"/>
              <a:pPr lvl="0"/>
              <a:t>15/04/2017</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CD686FC4-4000-49F7-BEDF-39FB2C5C2D23}" type="slidenum">
              <a:rPr/>
              <a:pPr lvl="0"/>
              <a:t>‹Nº›</a:t>
            </a:fld>
            <a:endParaRPr lang="es-ES"/>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66D0543D-6119-4D01-A599-A118F80BA9B5}" type="datetime1">
              <a:rPr lang="es-ES"/>
              <a:pPr lvl="0"/>
              <a:t>15/04/2017</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7E0AE7EA-C31B-4726-A5A8-476401FA3C36}" type="slidenum">
              <a:rPr/>
              <a:pPr lvl="0"/>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pPr lvl="0"/>
            <a:fld id="{72C1E3EF-EAD6-4CEB-9700-DFE220C12BCA}" type="datetime1">
              <a:rPr lang="es-ES"/>
              <a:pPr lvl="0"/>
              <a:t>15/04/2017</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6618F6D0-0B4B-4DFF-AB38-29DE879DCB6A}" type="slidenum">
              <a:rPr/>
              <a:pPr lvl="0"/>
              <a:t>‹Nº›</a:t>
            </a:fld>
            <a:endParaRPr lang="es-E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s-ES"/>
              <a:t>Haga clic para modificar el estilo de texto del patrón</a:t>
            </a:r>
          </a:p>
        </p:txBody>
      </p:sp>
      <p:sp>
        <p:nvSpPr>
          <p:cNvPr id="5" name="4 Marcador de fecha"/>
          <p:cNvSpPr txBox="1">
            <a:spLocks noGrp="1"/>
          </p:cNvSpPr>
          <p:nvPr>
            <p:ph type="dt" sz="half" idx="7"/>
          </p:nvPr>
        </p:nvSpPr>
        <p:spPr/>
        <p:txBody>
          <a:bodyPr/>
          <a:lstStyle>
            <a:lvl1pPr>
              <a:defRPr/>
            </a:lvl1pPr>
          </a:lstStyle>
          <a:p>
            <a:pPr lvl="0"/>
            <a:fld id="{F82CB83D-3182-49E4-97FF-71B05A0BDAC8}" type="datetime1">
              <a:rPr lang="es-ES"/>
              <a:pPr lvl="0"/>
              <a:t>15/04/2017</a:t>
            </a:fld>
            <a:endParaRPr lang="es-ES"/>
          </a:p>
        </p:txBody>
      </p:sp>
      <p:sp>
        <p:nvSpPr>
          <p:cNvPr id="6" name="5 Marcador de pie de página"/>
          <p:cNvSpPr txBox="1">
            <a:spLocks noGrp="1"/>
          </p:cNvSpPr>
          <p:nvPr>
            <p:ph type="ftr" sz="quarter" idx="9"/>
          </p:nvPr>
        </p:nvSpPr>
        <p:spPr/>
        <p:txBody>
          <a:bodyPr/>
          <a:lstStyle>
            <a:lvl1pPr>
              <a:defRPr/>
            </a:lvl1pPr>
          </a:lstStyle>
          <a:p>
            <a:pPr lvl="0"/>
            <a:endParaRPr lang="es-ES"/>
          </a:p>
        </p:txBody>
      </p:sp>
      <p:sp>
        <p:nvSpPr>
          <p:cNvPr id="7" name="6 Marcador de número de diapositiva"/>
          <p:cNvSpPr txBox="1">
            <a:spLocks noGrp="1"/>
          </p:cNvSpPr>
          <p:nvPr>
            <p:ph type="sldNum" sz="quarter" idx="8"/>
          </p:nvPr>
        </p:nvSpPr>
        <p:spPr/>
        <p:txBody>
          <a:bodyPr/>
          <a:lstStyle>
            <a:lvl1pPr>
              <a:defRPr/>
            </a:lvl1pPr>
          </a:lstStyle>
          <a:p>
            <a:pPr lvl="0"/>
            <a:fld id="{CC40D549-B4BF-4B81-BFEA-FF22C3E04E72}" type="slidenum">
              <a:rPr/>
              <a:pPr lvl="0"/>
              <a:t>‹Nº›</a:t>
            </a:fld>
            <a:endParaRPr lang="es-E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708855B4-5738-42C5-AF1C-30E93DE7E08E}" type="datetime1">
              <a:rPr lang="es-ES"/>
              <a:pPr lvl="0"/>
              <a:t>15/04/2017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A37DD057-C024-4246-868A-8C6CAA595BBD}" type="slidenum">
              <a:rPr/>
              <a:pPr lvl="0"/>
              <a:t>‹Nº›</a:t>
            </a:fld>
            <a:endParaRPr lang="es-E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629400" y="274640"/>
            <a:ext cx="2057400" cy="5851529"/>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7"/>
          </p:nvPr>
        </p:nvSpPr>
        <p:spPr/>
        <p:txBody>
          <a:bodyPr/>
          <a:lstStyle>
            <a:lvl1pPr>
              <a:defRPr/>
            </a:lvl1pPr>
          </a:lstStyle>
          <a:p>
            <a:pPr lvl="0"/>
            <a:fld id="{62E7E22B-96A0-4F3B-BE85-29B8F4EDD0E4}" type="datetime1">
              <a:rPr lang="es-ES"/>
              <a:pPr lvl="0"/>
              <a:t>15/04/2017</a:t>
            </a:fld>
            <a:endParaRPr lang="es-ES"/>
          </a:p>
        </p:txBody>
      </p:sp>
      <p:sp>
        <p:nvSpPr>
          <p:cNvPr id="5" name="4 Marcador de pie de página"/>
          <p:cNvSpPr txBox="1">
            <a:spLocks noGrp="1"/>
          </p:cNvSpPr>
          <p:nvPr>
            <p:ph type="ftr" sz="quarter" idx="9"/>
          </p:nvPr>
        </p:nvSpPr>
        <p:spPr/>
        <p:txBody>
          <a:bodyPr/>
          <a:lstStyle>
            <a:lvl1pPr>
              <a:defRPr/>
            </a:lvl1pPr>
          </a:lstStyle>
          <a:p>
            <a:pPr lvl="0"/>
            <a:endParaRPr lang="es-ES"/>
          </a:p>
        </p:txBody>
      </p:sp>
      <p:sp>
        <p:nvSpPr>
          <p:cNvPr id="6" name="5 Marcador de número de diapositiva"/>
          <p:cNvSpPr txBox="1">
            <a:spLocks noGrp="1"/>
          </p:cNvSpPr>
          <p:nvPr>
            <p:ph type="sldNum" sz="quarter" idx="8"/>
          </p:nvPr>
        </p:nvSpPr>
        <p:spPr/>
        <p:txBody>
          <a:bodyPr/>
          <a:lstStyle>
            <a:lvl1pPr>
              <a:defRPr/>
            </a:lvl1pPr>
          </a:lstStyle>
          <a:p>
            <a:pPr lvl="0"/>
            <a:fld id="{C6C17A68-E1CC-4506-90D0-B06E3895B70E}" type="slidenum">
              <a:rPr/>
              <a:pPr lvl="0"/>
              <a:t>‹Nº›</a:t>
            </a:fld>
            <a:endParaRPr lang="es-E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pPr lvl="0"/>
            <a:fld id="{7B50BE81-2038-445A-95DA-ECAB1CB1AF8A}" type="datetime1">
              <a:rPr lang="es-ES"/>
              <a:pPr lvl="0"/>
              <a:t>15/04/2017</a:t>
            </a:fld>
            <a:endParaRPr lang="es-ES"/>
          </a:p>
        </p:txBody>
      </p:sp>
      <p:sp>
        <p:nvSpPr>
          <p:cNvPr id="3" name="2 Marcador de pie de página"/>
          <p:cNvSpPr txBox="1">
            <a:spLocks noGrp="1"/>
          </p:cNvSpPr>
          <p:nvPr>
            <p:ph type="ftr" sz="quarter" idx="9"/>
          </p:nvPr>
        </p:nvSpPr>
        <p:spPr/>
        <p:txBody>
          <a:bodyPr/>
          <a:lstStyle>
            <a:lvl1pPr>
              <a:defRPr/>
            </a:lvl1pPr>
          </a:lstStyle>
          <a:p>
            <a:pPr lvl="0"/>
            <a:endParaRPr lang="es-ES"/>
          </a:p>
        </p:txBody>
      </p:sp>
      <p:sp>
        <p:nvSpPr>
          <p:cNvPr id="4" name="3 Marcador de número de diapositiva"/>
          <p:cNvSpPr txBox="1">
            <a:spLocks noGrp="1"/>
          </p:cNvSpPr>
          <p:nvPr>
            <p:ph type="sldNum" sz="quarter" idx="8"/>
          </p:nvPr>
        </p:nvSpPr>
        <p:spPr/>
        <p:txBody>
          <a:bodyPr/>
          <a:lstStyle>
            <a:lvl1pPr>
              <a:defRPr/>
            </a:lvl1pPr>
          </a:lstStyle>
          <a:p>
            <a:pPr lvl="0"/>
            <a:fld id="{609FD5C4-92E5-4CFB-B6C0-F9B03CE9595F}" type="slidenum">
              <a:rPr/>
              <a:pPr lvl="0"/>
              <a:t>‹Nº›</a:t>
            </a:fld>
            <a:endParaRPr lang="es-ES"/>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txBox="1">
            <a:spLocks noGrp="1"/>
          </p:cNvSpPr>
          <p:nvPr>
            <p:ph type="ctrTitle"/>
          </p:nvPr>
        </p:nvSpPr>
        <p:spPr>
          <a:xfrm>
            <a:off x="1143000" y="1122361"/>
            <a:ext cx="6858000" cy="2387598"/>
          </a:xfrm>
        </p:spPr>
        <p:txBody>
          <a:bodyPr anchor="b" anchorCtr="1"/>
          <a:lstStyle>
            <a:lvl1pPr algn="ctr">
              <a:defRPr sz="6000"/>
            </a:lvl1pPr>
          </a:lstStyle>
          <a:p>
            <a:pPr lvl="0"/>
            <a:r>
              <a:rPr lang="es-ES"/>
              <a:t>Haga clic para modificar el estilo de título del patrón</a:t>
            </a:r>
          </a:p>
        </p:txBody>
      </p:sp>
      <p:sp>
        <p:nvSpPr>
          <p:cNvPr id="3" name="Subtítulo 2"/>
          <p:cNvSpPr txBox="1">
            <a:spLocks noGrp="1"/>
          </p:cNvSpPr>
          <p:nvPr>
            <p:ph type="subTitle" idx="1"/>
          </p:nvPr>
        </p:nvSpPr>
        <p:spPr>
          <a:xfrm>
            <a:off x="1143000" y="3602041"/>
            <a:ext cx="6858000" cy="1655758"/>
          </a:xfrm>
        </p:spPr>
        <p:txBody>
          <a:bodyPr anchorCtr="1"/>
          <a:lstStyle>
            <a:lvl1pPr algn="ctr">
              <a:defRPr sz="2400"/>
            </a:lvl1pPr>
          </a:lstStyle>
          <a:p>
            <a:pPr lvl="0"/>
            <a:r>
              <a:rPr lang="es-ES"/>
              <a:t>Haga clic para modificar el estilo de subtítulo del patrón</a:t>
            </a:r>
          </a:p>
        </p:txBody>
      </p:sp>
      <p:sp>
        <p:nvSpPr>
          <p:cNvPr id="4" name="Marcador de fecha 3"/>
          <p:cNvSpPr txBox="1">
            <a:spLocks noGrp="1"/>
          </p:cNvSpPr>
          <p:nvPr>
            <p:ph type="dt" sz="half" idx="7"/>
          </p:nvPr>
        </p:nvSpPr>
        <p:spPr/>
        <p:txBody>
          <a:bodyPr/>
          <a:lstStyle>
            <a:lvl1pPr>
              <a:defRPr/>
            </a:lvl1pPr>
          </a:lstStyle>
          <a:p>
            <a:fld id="{0386BD36-8AB1-4650-A83C-926FD1615D80}" type="datetime1">
              <a:rPr/>
              <a:pPr/>
              <a:t>24/01/2015</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C16A708D-DF35-47AD-97FD-B91F602E51B7}" type="slidenum">
              <a:rPr/>
              <a:pPr/>
              <a:t>‹Nº›</a:t>
            </a:fld>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6277E1E0-F318-464B-B59A-64B7ECB89631}" type="datetime1">
              <a:rPr/>
              <a:pPr/>
              <a:t>24/01/2015</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BDDBD47F-F75C-4C1C-B897-7915D3AD65F6}" type="slidenum">
              <a:rPr/>
              <a:pPr/>
              <a:t>‹Nº›</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fld id="{B2EF545A-7AD9-41EE-974C-2E5135CBFB82}" type="datetime1">
              <a:rPr/>
              <a:pPr/>
              <a:t>24/01/2015</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D6C4396D-0FFC-43EB-8565-6CAA3560B2C8}" type="slidenum">
              <a:rPr/>
              <a:pPr/>
              <a:t>‹Nº›</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fld id="{43A6EDEB-C4DC-4E94-A742-DCE0E3ED0B68}" type="datetime1">
              <a:rPr/>
              <a:pPr/>
              <a:t>24/01/2015</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31D40781-0413-40B6-AEA5-73493CC144B3}" type="slidenum">
              <a:rPr/>
              <a:pPr/>
              <a:t>‹Nº›</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fld id="{0BA3EDAE-77E4-4C03-BD8B-3D57AC5203D3}" type="datetime1">
              <a:rPr/>
              <a:pPr/>
              <a:t>24/01/2015</a:t>
            </a:fld>
            <a:endParaRPr/>
          </a:p>
        </p:txBody>
      </p:sp>
      <p:sp>
        <p:nvSpPr>
          <p:cNvPr id="8" name="Marcador de pie de página 7"/>
          <p:cNvSpPr txBox="1">
            <a:spLocks noGrp="1"/>
          </p:cNvSpPr>
          <p:nvPr>
            <p:ph type="ftr" sz="quarter" idx="9"/>
          </p:nvPr>
        </p:nvSpPr>
        <p:spPr/>
        <p:txBody>
          <a:bodyPr/>
          <a:lstStyle>
            <a:lvl1pPr>
              <a:defRPr/>
            </a:lvl1pPr>
          </a:lstStyle>
          <a:p>
            <a:endParaRPr/>
          </a:p>
        </p:txBody>
      </p:sp>
      <p:sp>
        <p:nvSpPr>
          <p:cNvPr id="9" name="Marcador de número de diapositiva 8"/>
          <p:cNvSpPr txBox="1">
            <a:spLocks noGrp="1"/>
          </p:cNvSpPr>
          <p:nvPr>
            <p:ph type="sldNum" sz="quarter" idx="8"/>
          </p:nvPr>
        </p:nvSpPr>
        <p:spPr/>
        <p:txBody>
          <a:bodyPr/>
          <a:lstStyle>
            <a:lvl1pPr>
              <a:defRPr/>
            </a:lvl1pPr>
          </a:lstStyle>
          <a:p>
            <a:fld id="{4D5CE3F0-A166-4A5B-9C6F-39EEA4CC550D}" type="slidenum">
              <a:rPr/>
              <a:pPr/>
              <a:t>‹Nº›</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fld id="{CF94A6ED-722D-4387-BC41-181563E490FD}" type="datetime1">
              <a:rPr/>
              <a:pPr/>
              <a:t>24/01/2015</a:t>
            </a:fld>
            <a:endParaRPr/>
          </a:p>
        </p:txBody>
      </p:sp>
      <p:sp>
        <p:nvSpPr>
          <p:cNvPr id="4" name="Marcador de pie de página 3"/>
          <p:cNvSpPr txBox="1">
            <a:spLocks noGrp="1"/>
          </p:cNvSpPr>
          <p:nvPr>
            <p:ph type="ftr" sz="quarter" idx="9"/>
          </p:nvPr>
        </p:nvSpPr>
        <p:spPr/>
        <p:txBody>
          <a:bodyPr/>
          <a:lstStyle>
            <a:lvl1pPr>
              <a:defRPr/>
            </a:lvl1pPr>
          </a:lstStyle>
          <a:p>
            <a:endParaRPr/>
          </a:p>
        </p:txBody>
      </p:sp>
      <p:sp>
        <p:nvSpPr>
          <p:cNvPr id="5" name="Marcador de número de diapositiva 4"/>
          <p:cNvSpPr txBox="1">
            <a:spLocks noGrp="1"/>
          </p:cNvSpPr>
          <p:nvPr>
            <p:ph type="sldNum" sz="quarter" idx="8"/>
          </p:nvPr>
        </p:nvSpPr>
        <p:spPr/>
        <p:txBody>
          <a:bodyPr/>
          <a:lstStyle>
            <a:lvl1pPr>
              <a:defRPr/>
            </a:lvl1pPr>
          </a:lstStyle>
          <a:p>
            <a:fld id="{D62C6525-72D2-4990-92D2-72CD401B1595}" type="slidenum">
              <a:rPr/>
              <a:pPr/>
              <a:t>‹Nº›</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23885" y="1709735"/>
            <a:ext cx="7886700" cy="2852735"/>
          </a:xfrm>
        </p:spPr>
        <p:txBody>
          <a:bodyPr anchor="b"/>
          <a:lstStyle>
            <a:lvl1pPr>
              <a:defRPr sz="6000"/>
            </a:lvl1pPr>
          </a:lstStyle>
          <a:p>
            <a:pPr lvl="0"/>
            <a:r>
              <a:rPr lang="es-ES"/>
              <a:t>Haga clic para modificar el estilo de título del patrón</a:t>
            </a:r>
          </a:p>
        </p:txBody>
      </p:sp>
      <p:sp>
        <p:nvSpPr>
          <p:cNvPr id="3" name="Marcador de texto 2"/>
          <p:cNvSpPr txBox="1">
            <a:spLocks noGrp="1"/>
          </p:cNvSpPr>
          <p:nvPr>
            <p:ph type="body" idx="1"/>
          </p:nvPr>
        </p:nvSpPr>
        <p:spPr>
          <a:xfrm>
            <a:off x="623885" y="4589465"/>
            <a:ext cx="7886700" cy="1500182"/>
          </a:xfrm>
        </p:spPr>
        <p:txBody>
          <a:bodyPr/>
          <a:lstStyle>
            <a:lvl1pPr>
              <a:defRPr sz="2400">
                <a:solidFill>
                  <a:srgbClr val="898989"/>
                </a:solidFill>
              </a:defRPr>
            </a:lvl1pPr>
          </a:lstStyle>
          <a:p>
            <a:pPr lvl="0"/>
            <a:r>
              <a:rPr lang="es-ES"/>
              <a:t>Haga clic para modificar el estilo de texto del patrón</a:t>
            </a:r>
          </a:p>
        </p:txBody>
      </p:sp>
      <p:sp>
        <p:nvSpPr>
          <p:cNvPr id="4" name="Marcador de fecha 3"/>
          <p:cNvSpPr txBox="1">
            <a:spLocks noGrp="1"/>
          </p:cNvSpPr>
          <p:nvPr>
            <p:ph type="dt" sz="half" idx="7"/>
          </p:nvPr>
        </p:nvSpPr>
        <p:spPr/>
        <p:txBody>
          <a:bodyPr/>
          <a:lstStyle>
            <a:lvl1pPr>
              <a:defRPr/>
            </a:lvl1pPr>
          </a:lstStyle>
          <a:p>
            <a:pPr lvl="0"/>
            <a:fld id="{791EDD82-F3CC-41D8-B52D-639E063339A8}" type="datetime1">
              <a:rPr lang="es-ES"/>
              <a:pPr lvl="0"/>
              <a:t>15/04/2017</a:t>
            </a:fld>
            <a:endParaRPr lang="es-ES"/>
          </a:p>
        </p:txBody>
      </p:sp>
      <p:sp>
        <p:nvSpPr>
          <p:cNvPr id="5" name="Marcador de pie de página 4"/>
          <p:cNvSpPr txBox="1">
            <a:spLocks noGrp="1"/>
          </p:cNvSpPr>
          <p:nvPr>
            <p:ph type="ftr" sz="quarter" idx="9"/>
          </p:nvPr>
        </p:nvSpPr>
        <p:spPr/>
        <p:txBody>
          <a:bodyPr/>
          <a:lstStyle>
            <a:lvl1pPr>
              <a:defRPr/>
            </a:lvl1pPr>
          </a:lstStyle>
          <a:p>
            <a:pPr lvl="0"/>
            <a:endParaRPr lang="es-ES"/>
          </a:p>
        </p:txBody>
      </p:sp>
      <p:sp>
        <p:nvSpPr>
          <p:cNvPr id="6" name="Marcador de número de diapositiva 5"/>
          <p:cNvSpPr txBox="1">
            <a:spLocks noGrp="1"/>
          </p:cNvSpPr>
          <p:nvPr>
            <p:ph type="sldNum" sz="quarter" idx="8"/>
          </p:nvPr>
        </p:nvSpPr>
        <p:spPr/>
        <p:txBody>
          <a:bodyPr/>
          <a:lstStyle>
            <a:lvl1pPr>
              <a:defRPr/>
            </a:lvl1pPr>
          </a:lstStyle>
          <a:p>
            <a:pPr lvl="0"/>
            <a:fld id="{AA77761B-B8C7-41F6-BCE6-F593386DF052}" type="slidenum">
              <a:rPr/>
              <a:pPr lvl="0"/>
              <a:t>‹Nº›</a:t>
            </a:fld>
            <a:endParaRPr lang="es-E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fld id="{AC3D1823-D3EC-4DB4-9FDF-E36C7E77E7CA}" type="datetime1">
              <a:rPr/>
              <a:pPr/>
              <a:t>24/01/2015</a:t>
            </a:fld>
            <a:endParaRPr/>
          </a:p>
        </p:txBody>
      </p:sp>
      <p:sp>
        <p:nvSpPr>
          <p:cNvPr id="3" name="Marcador de pie de página 2"/>
          <p:cNvSpPr txBox="1">
            <a:spLocks noGrp="1"/>
          </p:cNvSpPr>
          <p:nvPr>
            <p:ph type="ftr" sz="quarter" idx="9"/>
          </p:nvPr>
        </p:nvSpPr>
        <p:spPr/>
        <p:txBody>
          <a:bodyPr/>
          <a:lstStyle>
            <a:lvl1pPr>
              <a:defRPr/>
            </a:lvl1pPr>
          </a:lstStyle>
          <a:p>
            <a:endParaRPr/>
          </a:p>
        </p:txBody>
      </p:sp>
      <p:sp>
        <p:nvSpPr>
          <p:cNvPr id="4" name="Marcador de número de diapositiva 3"/>
          <p:cNvSpPr txBox="1">
            <a:spLocks noGrp="1"/>
          </p:cNvSpPr>
          <p:nvPr>
            <p:ph type="sldNum" sz="quarter" idx="8"/>
          </p:nvPr>
        </p:nvSpPr>
        <p:spPr/>
        <p:txBody>
          <a:bodyPr/>
          <a:lstStyle>
            <a:lvl1pPr>
              <a:defRPr/>
            </a:lvl1pPr>
          </a:lstStyle>
          <a:p>
            <a:fld id="{2EDB2459-FD61-4E69-84F5-A4A394E193DC}" type="slidenum">
              <a:rPr/>
              <a:pPr/>
              <a:t>‹Nº›</a:t>
            </a:fld>
            <a:endParaRPr/>
          </a:p>
        </p:txBody>
      </p:sp>
    </p:spTree>
  </p:cSld>
  <p:clrMapOvr>
    <a:masterClrMapping/>
  </p:clrMapOvr>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3DCB1CBB-8E0B-426E-A71A-87A9C61F5BBA}" type="datetime1">
              <a:rPr/>
              <a:pPr/>
              <a:t>24/01/2015</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CDAA5593-694B-4EFD-8657-33F53B872FD9}" type="slidenum">
              <a:rPr/>
              <a:pPr/>
              <a:t>‹Nº›</a:t>
            </a:fld>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fld id="{B2012A91-2047-4148-9073-DCD994C141AF}" type="datetime1">
              <a:rPr/>
              <a:pPr/>
              <a:t>24/01/2015</a:t>
            </a:fld>
            <a:endParaRPr/>
          </a:p>
        </p:txBody>
      </p:sp>
      <p:sp>
        <p:nvSpPr>
          <p:cNvPr id="6" name="Marcador de pie de página 5"/>
          <p:cNvSpPr txBox="1">
            <a:spLocks noGrp="1"/>
          </p:cNvSpPr>
          <p:nvPr>
            <p:ph type="ftr" sz="quarter" idx="9"/>
          </p:nvPr>
        </p:nvSpPr>
        <p:spPr/>
        <p:txBody>
          <a:bodyPr/>
          <a:lstStyle>
            <a:lvl1pPr>
              <a:defRPr/>
            </a:lvl1pPr>
          </a:lstStyle>
          <a:p>
            <a:endParaRPr/>
          </a:p>
        </p:txBody>
      </p:sp>
      <p:sp>
        <p:nvSpPr>
          <p:cNvPr id="7" name="Marcador de número de diapositiva 6"/>
          <p:cNvSpPr txBox="1">
            <a:spLocks noGrp="1"/>
          </p:cNvSpPr>
          <p:nvPr>
            <p:ph type="sldNum" sz="quarter" idx="8"/>
          </p:nvPr>
        </p:nvSpPr>
        <p:spPr/>
        <p:txBody>
          <a:bodyPr/>
          <a:lstStyle>
            <a:lvl1pPr>
              <a:defRPr/>
            </a:lvl1pPr>
          </a:lstStyle>
          <a:p>
            <a:fld id="{20427776-9E3C-4457-89ED-375135A93896}" type="slidenum">
              <a:rPr/>
              <a:pPr/>
              <a:t>‹Nº›</a:t>
            </a:fld>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2A07DFAC-8351-4FA6-B2D3-355BEE090BB5}" type="datetime1">
              <a:rPr/>
              <a:pPr/>
              <a:t>24/01/2015</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03D06877-AE85-4687-842B-61156F8E9955}" type="slidenum">
              <a:rPr/>
              <a:pPr/>
              <a:t>‹Nº›</a:t>
            </a:fld>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txBox="1">
            <a:spLocks noGrp="1"/>
          </p:cNvSpPr>
          <p:nvPr>
            <p:ph type="title" orient="vert"/>
          </p:nvPr>
        </p:nvSpPr>
        <p:spPr>
          <a:xfrm>
            <a:off x="6629400" y="273048"/>
            <a:ext cx="2057400" cy="5857875"/>
          </a:xfrm>
        </p:spPr>
        <p:txBody>
          <a:bodyPr vert="eaVert"/>
          <a:lstStyle>
            <a:lvl1pPr>
              <a:defRPr/>
            </a:lvl1pPr>
          </a:lstStyle>
          <a:p>
            <a:pPr lvl="0"/>
            <a:r>
              <a:rPr lang="es-ES"/>
              <a:t>Haga clic para modificar el estilo de título del patrón</a:t>
            </a:r>
          </a:p>
        </p:txBody>
      </p:sp>
      <p:sp>
        <p:nvSpPr>
          <p:cNvPr id="3" name="Marcador de texto vertical 2"/>
          <p:cNvSpPr txBox="1">
            <a:spLocks noGrp="1"/>
          </p:cNvSpPr>
          <p:nvPr>
            <p:ph type="body" orient="vert" idx="1"/>
          </p:nvPr>
        </p:nvSpPr>
        <p:spPr>
          <a:xfrm>
            <a:off x="457200" y="273048"/>
            <a:ext cx="6019796" cy="5857875"/>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txBox="1">
            <a:spLocks noGrp="1"/>
          </p:cNvSpPr>
          <p:nvPr>
            <p:ph type="dt" sz="half" idx="7"/>
          </p:nvPr>
        </p:nvSpPr>
        <p:spPr/>
        <p:txBody>
          <a:bodyPr/>
          <a:lstStyle>
            <a:lvl1pPr>
              <a:defRPr/>
            </a:lvl1pPr>
          </a:lstStyle>
          <a:p>
            <a:fld id="{42E38A5B-D07C-4D4F-BD06-EC2FC15A68ED}" type="datetime1">
              <a:rPr/>
              <a:pPr/>
              <a:t>24/01/2015</a:t>
            </a:fld>
            <a:endParaRPr/>
          </a:p>
        </p:txBody>
      </p:sp>
      <p:sp>
        <p:nvSpPr>
          <p:cNvPr id="5" name="Marcador de pie de página 4"/>
          <p:cNvSpPr txBox="1">
            <a:spLocks noGrp="1"/>
          </p:cNvSpPr>
          <p:nvPr>
            <p:ph type="ftr" sz="quarter" idx="9"/>
          </p:nvPr>
        </p:nvSpPr>
        <p:spPr/>
        <p:txBody>
          <a:bodyPr/>
          <a:lstStyle>
            <a:lvl1pPr>
              <a:defRPr/>
            </a:lvl1pPr>
          </a:lstStyle>
          <a:p>
            <a:endParaRPr/>
          </a:p>
        </p:txBody>
      </p:sp>
      <p:sp>
        <p:nvSpPr>
          <p:cNvPr id="6" name="Marcador de número de diapositiva 5"/>
          <p:cNvSpPr txBox="1">
            <a:spLocks noGrp="1"/>
          </p:cNvSpPr>
          <p:nvPr>
            <p:ph type="sldNum" sz="quarter" idx="8"/>
          </p:nvPr>
        </p:nvSpPr>
        <p:spPr/>
        <p:txBody>
          <a:bodyPr/>
          <a:lstStyle>
            <a:lvl1pPr>
              <a:defRPr/>
            </a:lvl1pPr>
          </a:lstStyle>
          <a:p>
            <a:fld id="{DE929A5D-814B-45B9-8F86-2B3E5DFED7D6}" type="slidenum">
              <a:rPr/>
              <a:pPr/>
              <a:t>‹Nº›</a:t>
            </a:fld>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F48F2F9E-C43E-429E-9AE0-EC403A558EAC}" type="datetime1">
              <a:rPr lang="es-ES">
                <a:solidFill>
                  <a:prstClr val="black">
                    <a:tint val="75000"/>
                  </a:prstClr>
                </a:solidFill>
              </a:rPr>
              <a:pPr/>
              <a:t>15/04/2017</a:t>
            </a:fld>
            <a:endParaRPr lang="es-ES">
              <a:solidFill>
                <a:prstClr val="black">
                  <a:tint val="75000"/>
                </a:prstClr>
              </a:solidFill>
            </a:endParaRPr>
          </a:p>
        </p:txBody>
      </p:sp>
      <p:sp>
        <p:nvSpPr>
          <p:cNvPr id="3" name="2 Marcador de pie de página"/>
          <p:cNvSpPr txBox="1">
            <a:spLocks noGrp="1"/>
          </p:cNvSpPr>
          <p:nvPr>
            <p:ph type="ftr" sz="quarter" idx="9"/>
          </p:nvPr>
        </p:nvSpPr>
        <p:spPr/>
        <p:txBody>
          <a:bodyPr/>
          <a:lstStyle>
            <a:lvl1pPr>
              <a:defRPr/>
            </a:lvl1pPr>
          </a:lstStyle>
          <a:p>
            <a:endParaRPr lang="es-ES">
              <a:solidFill>
                <a:prstClr val="black">
                  <a:tint val="75000"/>
                </a:prstClr>
              </a:solidFill>
            </a:endParaRPr>
          </a:p>
        </p:txBody>
      </p:sp>
      <p:sp>
        <p:nvSpPr>
          <p:cNvPr id="4" name="3 Marcador de número de diapositiva"/>
          <p:cNvSpPr txBox="1">
            <a:spLocks noGrp="1"/>
          </p:cNvSpPr>
          <p:nvPr>
            <p:ph type="sldNum" sz="quarter" idx="8"/>
          </p:nvPr>
        </p:nvSpPr>
        <p:spPr/>
        <p:txBody>
          <a:bodyPr/>
          <a:lstStyle>
            <a:lvl1pPr>
              <a:defRPr/>
            </a:lvl1pPr>
          </a:lstStyle>
          <a:p>
            <a:fld id="{52802FB8-9669-4FDB-B6AE-064BC782CF73}" type="slidenum">
              <a:rPr>
                <a:solidFill>
                  <a:prstClr val="black">
                    <a:tint val="75000"/>
                  </a:prstClr>
                </a:solidFill>
              </a:rPr>
              <a:pPr/>
              <a:t>‹Nº›</a:t>
            </a:fld>
            <a:endParaRPr lang="es-ES">
              <a:solidFill>
                <a:prstClr val="black">
                  <a:tint val="75000"/>
                </a:prstClr>
              </a:solidFill>
            </a:endParaRPr>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 xmlns:p14="http://schemas.microsoft.com/office/powerpoint/2010/main" val="1583264494"/>
      </p:ext>
    </p:extLst>
  </p:cSld>
  <p:clrMapOvr>
    <a:masterClrMapping/>
  </p:clrMapOvr>
  <p:transition>
    <p:dissolv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p:cNvSpPr txBox="1">
            <a:spLocks noGrp="1"/>
          </p:cNvSpPr>
          <p:nvPr>
            <p:ph idx="1"/>
          </p:nvPr>
        </p:nvSpPr>
        <p:spPr>
          <a:xfrm>
            <a:off x="457200"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txBox="1">
            <a:spLocks noGrp="1"/>
          </p:cNvSpPr>
          <p:nvPr>
            <p:ph idx="2"/>
          </p:nvPr>
        </p:nvSpPr>
        <p:spPr>
          <a:xfrm>
            <a:off x="4648196" y="1604964"/>
            <a:ext cx="4038603" cy="4525959"/>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txBox="1">
            <a:spLocks noGrp="1"/>
          </p:cNvSpPr>
          <p:nvPr>
            <p:ph type="dt" sz="half" idx="7"/>
          </p:nvPr>
        </p:nvSpPr>
        <p:spPr/>
        <p:txBody>
          <a:bodyPr/>
          <a:lstStyle>
            <a:lvl1pPr>
              <a:defRPr/>
            </a:lvl1pPr>
          </a:lstStyle>
          <a:p>
            <a:pPr lvl="0"/>
            <a:fld id="{B9F9F0F7-4B53-4F6F-AEAF-BEF9B760727F}" type="datetime1">
              <a:rPr lang="es-ES"/>
              <a:pPr lvl="0"/>
              <a:t>15/04/2017</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E00CA0C7-B842-40EF-9534-ABC44A7E57F2}" type="slidenum">
              <a:rPr/>
              <a:pPr lvl="0"/>
              <a:t>‹Nº›</a:t>
            </a:fld>
            <a:endParaRPr lang="es-E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F48F2F9E-C43E-429E-9AE0-EC403A558EAC}" type="datetime1">
              <a:rPr lang="es-ES">
                <a:solidFill>
                  <a:prstClr val="black">
                    <a:tint val="75000"/>
                  </a:prstClr>
                </a:solidFill>
              </a:rPr>
              <a:pPr/>
              <a:t>15/04/2017</a:t>
            </a:fld>
            <a:endParaRPr lang="es-ES">
              <a:solidFill>
                <a:prstClr val="black">
                  <a:tint val="75000"/>
                </a:prstClr>
              </a:solidFill>
            </a:endParaRPr>
          </a:p>
        </p:txBody>
      </p:sp>
      <p:sp>
        <p:nvSpPr>
          <p:cNvPr id="3" name="2 Marcador de pie de página"/>
          <p:cNvSpPr txBox="1">
            <a:spLocks noGrp="1"/>
          </p:cNvSpPr>
          <p:nvPr>
            <p:ph type="ftr" sz="quarter" idx="9"/>
          </p:nvPr>
        </p:nvSpPr>
        <p:spPr/>
        <p:txBody>
          <a:bodyPr/>
          <a:lstStyle>
            <a:lvl1pPr>
              <a:defRPr/>
            </a:lvl1pPr>
          </a:lstStyle>
          <a:p>
            <a:endParaRPr lang="es-ES">
              <a:solidFill>
                <a:prstClr val="black">
                  <a:tint val="75000"/>
                </a:prstClr>
              </a:solidFill>
            </a:endParaRPr>
          </a:p>
        </p:txBody>
      </p:sp>
      <p:sp>
        <p:nvSpPr>
          <p:cNvPr id="4" name="3 Marcador de número de diapositiva"/>
          <p:cNvSpPr txBox="1">
            <a:spLocks noGrp="1"/>
          </p:cNvSpPr>
          <p:nvPr>
            <p:ph type="sldNum" sz="quarter" idx="8"/>
          </p:nvPr>
        </p:nvSpPr>
        <p:spPr/>
        <p:txBody>
          <a:bodyPr/>
          <a:lstStyle>
            <a:lvl1pPr>
              <a:defRPr/>
            </a:lvl1pPr>
          </a:lstStyle>
          <a:p>
            <a:fld id="{52802FB8-9669-4FDB-B6AE-064BC782CF73}" type="slidenum">
              <a:rPr>
                <a:solidFill>
                  <a:prstClr val="black">
                    <a:tint val="75000"/>
                  </a:prstClr>
                </a:solidFill>
              </a:rPr>
              <a:pPr/>
              <a:t>‹Nº›</a:t>
            </a:fld>
            <a:endParaRPr lang="es-ES">
              <a:solidFill>
                <a:prstClr val="black">
                  <a:tint val="75000"/>
                </a:prstClr>
              </a:solidFill>
            </a:endParaRPr>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p14="http://schemas.microsoft.com/office/powerpoint/2010/main" xmlns="" val="2844948778"/>
      </p:ext>
    </p:extLst>
  </p:cSld>
  <p:clrMapOvr>
    <a:masterClrMapping/>
  </p:clrMapOvr>
  <p:transition/>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ED47B6B-F800-4051-8A18-0BC947F023A2}"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4902F3BE-67E5-45B4-8573-E89E460A0C31}"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365129"/>
            <a:ext cx="7886700" cy="1325559"/>
          </a:xfrm>
        </p:spPr>
        <p:txBody>
          <a:bodyPr/>
          <a:lstStyle>
            <a:lvl1pPr>
              <a:defRPr/>
            </a:lvl1pPr>
          </a:lstStyle>
          <a:p>
            <a:pPr lvl="0"/>
            <a:r>
              <a:rPr lang="es-ES"/>
              <a:t>Haga clic para modificar el estilo de título del patrón</a:t>
            </a:r>
          </a:p>
        </p:txBody>
      </p:sp>
      <p:sp>
        <p:nvSpPr>
          <p:cNvPr id="3" name="Marcador de texto 2"/>
          <p:cNvSpPr txBox="1">
            <a:spLocks noGrp="1"/>
          </p:cNvSpPr>
          <p:nvPr>
            <p:ph type="body" idx="1"/>
          </p:nvPr>
        </p:nvSpPr>
        <p:spPr>
          <a:xfrm>
            <a:off x="630241" y="1681160"/>
            <a:ext cx="3868734" cy="823910"/>
          </a:xfrm>
        </p:spPr>
        <p:txBody>
          <a:bodyPr anchor="b"/>
          <a:lstStyle>
            <a:lvl1pPr>
              <a:defRPr sz="2400" b="1"/>
            </a:lvl1pPr>
          </a:lstStyle>
          <a:p>
            <a:pPr lvl="0"/>
            <a:r>
              <a:rPr lang="es-ES"/>
              <a:t>Haga clic para modificar el estilo de texto del patrón</a:t>
            </a:r>
          </a:p>
        </p:txBody>
      </p:sp>
      <p:sp>
        <p:nvSpPr>
          <p:cNvPr id="4" name="Marcador de contenido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txBox="1">
            <a:spLocks noGrp="1"/>
          </p:cNvSpPr>
          <p:nvPr>
            <p:ph type="body" idx="3"/>
          </p:nvPr>
        </p:nvSpPr>
        <p:spPr>
          <a:xfrm>
            <a:off x="4629149" y="1681160"/>
            <a:ext cx="3887791" cy="823910"/>
          </a:xfrm>
        </p:spPr>
        <p:txBody>
          <a:bodyPr anchor="b"/>
          <a:lstStyle>
            <a:lvl1pPr>
              <a:defRPr sz="2400" b="1"/>
            </a:lvl1pPr>
          </a:lstStyle>
          <a:p>
            <a:pPr lvl="0"/>
            <a:r>
              <a:rPr lang="es-ES"/>
              <a:t>Haga clic para modificar el estilo de texto del patrón</a:t>
            </a:r>
          </a:p>
        </p:txBody>
      </p:sp>
      <p:sp>
        <p:nvSpPr>
          <p:cNvPr id="6" name="Marcador de contenido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txBox="1">
            <a:spLocks noGrp="1"/>
          </p:cNvSpPr>
          <p:nvPr>
            <p:ph type="dt" sz="half" idx="7"/>
          </p:nvPr>
        </p:nvSpPr>
        <p:spPr/>
        <p:txBody>
          <a:bodyPr/>
          <a:lstStyle>
            <a:lvl1pPr>
              <a:defRPr/>
            </a:lvl1pPr>
          </a:lstStyle>
          <a:p>
            <a:pPr lvl="0"/>
            <a:fld id="{F1116368-30A0-483E-BF99-3EFC7CF763E7}" type="datetime1">
              <a:rPr lang="es-ES"/>
              <a:pPr lvl="0"/>
              <a:t>15/04/2017</a:t>
            </a:fld>
            <a:endParaRPr lang="es-ES"/>
          </a:p>
        </p:txBody>
      </p:sp>
      <p:sp>
        <p:nvSpPr>
          <p:cNvPr id="8" name="Marcador de pie de página 7"/>
          <p:cNvSpPr txBox="1">
            <a:spLocks noGrp="1"/>
          </p:cNvSpPr>
          <p:nvPr>
            <p:ph type="ftr" sz="quarter" idx="9"/>
          </p:nvPr>
        </p:nvSpPr>
        <p:spPr/>
        <p:txBody>
          <a:bodyPr/>
          <a:lstStyle>
            <a:lvl1pPr>
              <a:defRPr/>
            </a:lvl1pPr>
          </a:lstStyle>
          <a:p>
            <a:pPr lvl="0"/>
            <a:endParaRPr lang="es-ES"/>
          </a:p>
        </p:txBody>
      </p:sp>
      <p:sp>
        <p:nvSpPr>
          <p:cNvPr id="9" name="Marcador de número de diapositiva 8"/>
          <p:cNvSpPr txBox="1">
            <a:spLocks noGrp="1"/>
          </p:cNvSpPr>
          <p:nvPr>
            <p:ph type="sldNum" sz="quarter" idx="8"/>
          </p:nvPr>
        </p:nvSpPr>
        <p:spPr/>
        <p:txBody>
          <a:bodyPr/>
          <a:lstStyle>
            <a:lvl1pPr>
              <a:defRPr/>
            </a:lvl1pPr>
          </a:lstStyle>
          <a:p>
            <a:pPr lvl="0"/>
            <a:fld id="{6C086185-B199-4DFF-B6D3-FD913CCF043B}" type="slidenum">
              <a:rPr/>
              <a:pPr lvl="0"/>
              <a:t>‹Nº›</a:t>
            </a:fld>
            <a:endParaRPr lang="es-E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4983618-AAC7-48A8-96EE-379170721C80}"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183ABC50-3651-43B4-BA5D-84F02F025FE9}"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F58849FB-C763-4A63-915F-CA6E3955AC7A}"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661CD42B-74D4-459D-9B57-A18A855D009E}"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B7040ED8-BB5F-4875-9193-86C8801C554B}"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604B904-3515-45E5-8E7C-48B74A6BA9B8}"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74C2E8D-7B09-4DFC-BFE8-30AF4AC8841A}"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67500FE-03DB-4702-A8FD-16E4C64D001D}"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3A431E4-3FAD-41D9-A1EF-7C2DF97C5FBE}"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endParaRPr lang="es-ES">
              <a:solidFill>
                <a:srgbClr val="000000"/>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solidFill>
                <a:srgbClr val="000000"/>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B7A97D8-0EC7-4ED7-B258-638F226CE829}" type="slidenum">
              <a:rPr lang="es-ES" smtClean="0">
                <a:solidFill>
                  <a:srgbClr val="000000"/>
                </a:solidFill>
              </a:rPr>
              <a:pPr/>
              <a:t>‹Nº›</a:t>
            </a:fld>
            <a:endParaRPr lang="es-ES">
              <a:solidFill>
                <a:srgbClr val="000000"/>
              </a:solidFill>
            </a:endParaRPr>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p:cNvSpPr txBox="1">
            <a:spLocks noGrp="1"/>
          </p:cNvSpPr>
          <p:nvPr>
            <p:ph type="dt" sz="half" idx="7"/>
          </p:nvPr>
        </p:nvSpPr>
        <p:spPr/>
        <p:txBody>
          <a:bodyPr/>
          <a:lstStyle>
            <a:lvl1pPr>
              <a:defRPr/>
            </a:lvl1pPr>
          </a:lstStyle>
          <a:p>
            <a:pPr lvl="0"/>
            <a:fld id="{4D18F6EC-752F-418F-A0EA-4FE96B065B94}" type="datetime1">
              <a:rPr lang="es-ES"/>
              <a:pPr lvl="0"/>
              <a:t>15/04/2017</a:t>
            </a:fld>
            <a:endParaRPr lang="es-ES"/>
          </a:p>
        </p:txBody>
      </p:sp>
      <p:sp>
        <p:nvSpPr>
          <p:cNvPr id="4" name="Marcador de pie de página 3"/>
          <p:cNvSpPr txBox="1">
            <a:spLocks noGrp="1"/>
          </p:cNvSpPr>
          <p:nvPr>
            <p:ph type="ftr" sz="quarter" idx="9"/>
          </p:nvPr>
        </p:nvSpPr>
        <p:spPr/>
        <p:txBody>
          <a:bodyPr/>
          <a:lstStyle>
            <a:lvl1pPr>
              <a:defRPr/>
            </a:lvl1pPr>
          </a:lstStyle>
          <a:p>
            <a:pPr lvl="0"/>
            <a:endParaRPr lang="es-ES"/>
          </a:p>
        </p:txBody>
      </p:sp>
      <p:sp>
        <p:nvSpPr>
          <p:cNvPr id="5" name="Marcador de número de diapositiva 4"/>
          <p:cNvSpPr txBox="1">
            <a:spLocks noGrp="1"/>
          </p:cNvSpPr>
          <p:nvPr>
            <p:ph type="sldNum" sz="quarter" idx="8"/>
          </p:nvPr>
        </p:nvSpPr>
        <p:spPr/>
        <p:txBody>
          <a:bodyPr/>
          <a:lstStyle>
            <a:lvl1pPr>
              <a:defRPr/>
            </a:lvl1pPr>
          </a:lstStyle>
          <a:p>
            <a:pPr lvl="0"/>
            <a:fld id="{516359C4-CA34-4014-9F4A-09A98204C504}" type="slidenum">
              <a:rPr/>
              <a:pPr lvl="0"/>
              <a:t>‹Nº›</a:t>
            </a:fld>
            <a:endParaRPr lang="es-E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solidFill>
                <a:srgbClr val="000000"/>
              </a:solidFill>
            </a:endParaRPr>
          </a:p>
        </p:txBody>
      </p:sp>
      <p:sp>
        <p:nvSpPr>
          <p:cNvPr id="5" name="4 Marcador de pie de página"/>
          <p:cNvSpPr>
            <a:spLocks noGrp="1"/>
          </p:cNvSpPr>
          <p:nvPr>
            <p:ph type="ftr" sz="quarter" idx="11"/>
          </p:nvPr>
        </p:nvSpPr>
        <p:spPr/>
        <p:txBody>
          <a:bodyPr/>
          <a:lstStyle>
            <a:extLst/>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extLst/>
          </a:lstStyle>
          <a:p>
            <a:fld id="{F1AFE353-9CF1-4EC9-BE65-BB68DECDBE21}" type="slidenum">
              <a:rPr lang="es-ES" smtClean="0">
                <a:solidFill>
                  <a:srgbClr val="000000"/>
                </a:solidFill>
              </a:rPr>
              <a:pPr/>
              <a:t>‹Nº›</a:t>
            </a:fld>
            <a:endParaRPr lang="es-ES">
              <a:solidFill>
                <a:srgbClr val="000000"/>
              </a:solidFill>
            </a:endParaRP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endParaRPr lang="es-ES">
              <a:solidFill>
                <a:srgbClr val="000000"/>
              </a:solidFill>
            </a:endParaRPr>
          </a:p>
        </p:txBody>
      </p:sp>
      <p:sp>
        <p:nvSpPr>
          <p:cNvPr id="5" name="4 Marcador de pie de página"/>
          <p:cNvSpPr>
            <a:spLocks noGrp="1"/>
          </p:cNvSpPr>
          <p:nvPr>
            <p:ph type="ftr" sz="quarter" idx="11"/>
          </p:nvPr>
        </p:nvSpPr>
        <p:spPr/>
        <p:txBody>
          <a:bodyPr/>
          <a:lstStyle>
            <a:extLst/>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extLst/>
          </a:lstStyle>
          <a:p>
            <a:fld id="{180825F7-A53F-479A-95AF-5A2BBEC9A574}" type="slidenum">
              <a:rPr lang="es-ES" smtClean="0">
                <a:solidFill>
                  <a:srgbClr val="000000"/>
                </a:solidFill>
              </a:rPr>
              <a:pPr/>
              <a:t>‹Nº›</a:t>
            </a:fld>
            <a:endParaRPr lang="es-ES">
              <a:solidFill>
                <a:srgbClr val="000000"/>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solidFill>
                <a:srgbClr val="000000"/>
              </a:solidFill>
            </a:endParaRPr>
          </a:p>
        </p:txBody>
      </p:sp>
      <p:sp>
        <p:nvSpPr>
          <p:cNvPr id="6" name="5 Marcador de pie de página"/>
          <p:cNvSpPr>
            <a:spLocks noGrp="1"/>
          </p:cNvSpPr>
          <p:nvPr>
            <p:ph type="ftr" sz="quarter" idx="11"/>
          </p:nvPr>
        </p:nvSpPr>
        <p:spPr/>
        <p:txBody>
          <a:bodyPr/>
          <a:lstStyle>
            <a:extLst/>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extLst/>
          </a:lstStyle>
          <a:p>
            <a:fld id="{9265074E-E6EF-451A-8F98-5969E8808D52}" type="slidenum">
              <a:rPr lang="es-ES" smtClean="0">
                <a:solidFill>
                  <a:srgbClr val="000000"/>
                </a:solidFill>
              </a:rPr>
              <a:pPr/>
              <a:t>‹Nº›</a:t>
            </a:fld>
            <a:endParaRPr lang="es-ES">
              <a:solidFill>
                <a:srgbClr val="000000"/>
              </a:solidFill>
            </a:endParaRP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solidFill>
                <a:srgbClr val="000000"/>
              </a:solidFill>
            </a:endParaRPr>
          </a:p>
        </p:txBody>
      </p:sp>
      <p:sp>
        <p:nvSpPr>
          <p:cNvPr id="8" name="7 Marcador de pie de página"/>
          <p:cNvSpPr>
            <a:spLocks noGrp="1"/>
          </p:cNvSpPr>
          <p:nvPr>
            <p:ph type="ftr" sz="quarter" idx="11"/>
          </p:nvPr>
        </p:nvSpPr>
        <p:spPr/>
        <p:txBody>
          <a:bodyPr/>
          <a:lstStyle>
            <a:extLst/>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extLst/>
          </a:lstStyle>
          <a:p>
            <a:fld id="{B61673A3-9592-451C-A397-8651A66012FC}" type="slidenum">
              <a:rPr lang="es-ES" smtClean="0">
                <a:solidFill>
                  <a:srgbClr val="000000"/>
                </a:solidFill>
              </a:rPr>
              <a:pPr/>
              <a:t>‹Nº›</a:t>
            </a:fld>
            <a:endParaRPr lang="es-ES">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endParaRPr lang="es-ES">
              <a:solidFill>
                <a:srgbClr val="000000"/>
              </a:solidFill>
            </a:endParaRPr>
          </a:p>
        </p:txBody>
      </p:sp>
      <p:sp>
        <p:nvSpPr>
          <p:cNvPr id="4" name="3 Marcador de pie de página"/>
          <p:cNvSpPr>
            <a:spLocks noGrp="1"/>
          </p:cNvSpPr>
          <p:nvPr>
            <p:ph type="ftr" sz="quarter" idx="11"/>
          </p:nvPr>
        </p:nvSpPr>
        <p:spPr/>
        <p:txBody>
          <a:bodyPr/>
          <a:lstStyle>
            <a:extLst/>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extLst/>
          </a:lstStyle>
          <a:p>
            <a:fld id="{F4D19849-F1C8-4E67-95AB-2E58123CA07C}" type="slidenum">
              <a:rPr lang="es-ES" smtClean="0">
                <a:solidFill>
                  <a:srgbClr val="000000"/>
                </a:solidFill>
              </a:rPr>
              <a:pPr/>
              <a:t>‹Nº›</a:t>
            </a:fld>
            <a:endParaRPr lang="es-ES">
              <a:solidFill>
                <a:srgbClr val="000000"/>
              </a:solidFill>
            </a:endParaRP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a:solidFill>
                <a:srgbClr val="000000"/>
              </a:solidFill>
            </a:endParaRPr>
          </a:p>
        </p:txBody>
      </p:sp>
      <p:sp>
        <p:nvSpPr>
          <p:cNvPr id="3" name="2 Marcador de pie de página"/>
          <p:cNvSpPr>
            <a:spLocks noGrp="1"/>
          </p:cNvSpPr>
          <p:nvPr>
            <p:ph type="ftr" sz="quarter" idx="11"/>
          </p:nvPr>
        </p:nvSpPr>
        <p:spPr/>
        <p:txBody>
          <a:bodyPr/>
          <a:lstStyle>
            <a:extLst/>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extLst/>
          </a:lstStyle>
          <a:p>
            <a:fld id="{47FC549D-7216-458C-B4B0-5F9AB3DEB842}" type="slidenum">
              <a:rPr lang="es-ES" smtClean="0">
                <a:solidFill>
                  <a:srgbClr val="000000"/>
                </a:solidFill>
              </a:rPr>
              <a:pPr/>
              <a:t>‹Nº›</a:t>
            </a:fld>
            <a:endParaRPr lang="es-ES">
              <a:solidFill>
                <a:srgbClr val="000000"/>
              </a:solidFill>
            </a:endParaRPr>
          </a:p>
        </p:txBody>
      </p:sp>
    </p:spTree>
  </p:cSld>
  <p:clrMapOvr>
    <a:masterClrMapping/>
  </p:clrMapOvr>
  <p:transition>
    <p:newsflash/>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endParaRPr lang="es-ES">
              <a:solidFill>
                <a:srgbClr val="000000"/>
              </a:solidFill>
            </a:endParaRPr>
          </a:p>
        </p:txBody>
      </p:sp>
      <p:sp>
        <p:nvSpPr>
          <p:cNvPr id="6" name="5 Marcador de pie de página"/>
          <p:cNvSpPr>
            <a:spLocks noGrp="1"/>
          </p:cNvSpPr>
          <p:nvPr>
            <p:ph type="ftr" sz="quarter" idx="11"/>
          </p:nvPr>
        </p:nvSpPr>
        <p:spPr/>
        <p:txBody>
          <a:bodyPr/>
          <a:lstStyle>
            <a:extLst/>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extLst/>
          </a:lstStyle>
          <a:p>
            <a:fld id="{D2DD2D8F-AB92-4678-8356-CAB6C682115B}" type="slidenum">
              <a:rPr lang="es-ES" smtClean="0">
                <a:solidFill>
                  <a:srgbClr val="000000"/>
                </a:solidFill>
              </a:rPr>
              <a:pPr/>
              <a:t>‹Nº›</a:t>
            </a:fld>
            <a:endParaRPr lang="es-ES">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endParaRPr lang="es-ES">
              <a:solidFill>
                <a:srgbClr val="000000"/>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50D07D5-B042-4B0C-9EED-E201B8B9E5B5}" type="slidenum">
              <a:rPr lang="es-ES" smtClean="0">
                <a:solidFill>
                  <a:srgbClr val="000000"/>
                </a:solidFill>
              </a:rPr>
              <a:pPr/>
              <a:t>‹Nº›</a:t>
            </a:fld>
            <a:endParaRPr lang="es-ES">
              <a:solidFill>
                <a:srgbClr val="000000"/>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solidFill>
                <a:srgbClr val="000000"/>
              </a:solidFill>
            </a:endParaRPr>
          </a:p>
        </p:txBody>
      </p:sp>
      <p:sp>
        <p:nvSpPr>
          <p:cNvPr id="5" name="4 Marcador de pie de página"/>
          <p:cNvSpPr>
            <a:spLocks noGrp="1"/>
          </p:cNvSpPr>
          <p:nvPr>
            <p:ph type="ftr" sz="quarter" idx="11"/>
          </p:nvPr>
        </p:nvSpPr>
        <p:spPr/>
        <p:txBody>
          <a:bodyPr/>
          <a:lstStyle>
            <a:extLst/>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extLst/>
          </a:lstStyle>
          <a:p>
            <a:fld id="{4CCB6B3D-510C-44EB-A75E-6FE81497F7A2}" type="slidenum">
              <a:rPr lang="es-ES" smtClean="0">
                <a:solidFill>
                  <a:srgbClr val="000000"/>
                </a:solidFill>
              </a:rPr>
              <a:pPr/>
              <a:t>‹Nº›</a:t>
            </a:fld>
            <a:endParaRPr lang="es-ES">
              <a:solidFill>
                <a:srgbClr val="000000"/>
              </a:solidFill>
            </a:endParaRPr>
          </a:p>
        </p:txBody>
      </p:sp>
    </p:spTree>
  </p:cSld>
  <p:clrMapOvr>
    <a:masterClrMapping/>
  </p:clrMapOvr>
  <p:transition>
    <p:newsflash/>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solidFill>
                <a:srgbClr val="000000"/>
              </a:solidFill>
            </a:endParaRPr>
          </a:p>
        </p:txBody>
      </p:sp>
      <p:sp>
        <p:nvSpPr>
          <p:cNvPr id="5" name="4 Marcador de pie de página"/>
          <p:cNvSpPr>
            <a:spLocks noGrp="1"/>
          </p:cNvSpPr>
          <p:nvPr>
            <p:ph type="ftr" sz="quarter" idx="11"/>
          </p:nvPr>
        </p:nvSpPr>
        <p:spPr/>
        <p:txBody>
          <a:bodyPr/>
          <a:lstStyle>
            <a:extLst/>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extLst/>
          </a:lstStyle>
          <a:p>
            <a:fld id="{AC9B0D0A-4734-4DC9-BDD5-023433AC6D96}" type="slidenum">
              <a:rPr lang="es-ES" smtClean="0">
                <a:solidFill>
                  <a:srgbClr val="000000"/>
                </a:solidFill>
              </a:rPr>
              <a:pPr/>
              <a:t>‹Nº›</a:t>
            </a:fld>
            <a:endParaRPr lang="es-ES">
              <a:solidFill>
                <a:srgbClr val="000000"/>
              </a:solidFill>
            </a:endParaRPr>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txBox="1">
            <a:spLocks noGrp="1"/>
          </p:cNvSpPr>
          <p:nvPr>
            <p:ph type="dt" sz="half" idx="7"/>
          </p:nvPr>
        </p:nvSpPr>
        <p:spPr/>
        <p:txBody>
          <a:bodyPr/>
          <a:lstStyle>
            <a:lvl1pPr>
              <a:defRPr/>
            </a:lvl1pPr>
          </a:lstStyle>
          <a:p>
            <a:pPr lvl="0"/>
            <a:fld id="{19A89054-797D-4E5F-98E9-067A418B0F7E}" type="datetime1">
              <a:rPr lang="es-ES"/>
              <a:pPr lvl="0"/>
              <a:t>15/04/2017</a:t>
            </a:fld>
            <a:endParaRPr lang="es-ES"/>
          </a:p>
        </p:txBody>
      </p:sp>
      <p:sp>
        <p:nvSpPr>
          <p:cNvPr id="3" name="Marcador de pie de página 2"/>
          <p:cNvSpPr txBox="1">
            <a:spLocks noGrp="1"/>
          </p:cNvSpPr>
          <p:nvPr>
            <p:ph type="ftr" sz="quarter" idx="9"/>
          </p:nvPr>
        </p:nvSpPr>
        <p:spPr/>
        <p:txBody>
          <a:bodyPr/>
          <a:lstStyle>
            <a:lvl1pPr>
              <a:defRPr/>
            </a:lvl1pPr>
          </a:lstStyle>
          <a:p>
            <a:pPr lvl="0"/>
            <a:endParaRPr lang="es-ES"/>
          </a:p>
        </p:txBody>
      </p:sp>
      <p:sp>
        <p:nvSpPr>
          <p:cNvPr id="4" name="Marcador de número de diapositiva 3"/>
          <p:cNvSpPr txBox="1">
            <a:spLocks noGrp="1"/>
          </p:cNvSpPr>
          <p:nvPr>
            <p:ph type="sldNum" sz="quarter" idx="8"/>
          </p:nvPr>
        </p:nvSpPr>
        <p:spPr/>
        <p:txBody>
          <a:bodyPr/>
          <a:lstStyle>
            <a:lvl1pPr>
              <a:defRPr/>
            </a:lvl1pPr>
          </a:lstStyle>
          <a:p>
            <a:pPr lvl="0"/>
            <a:fld id="{D08D068D-4209-4F43-9E20-BBF0A0EA92A7}" type="slidenum">
              <a:rPr/>
              <a:pPr lvl="0"/>
              <a:t>‹Nº›</a:t>
            </a:fld>
            <a:endParaRPr lang="es-ES"/>
          </a:p>
        </p:txBody>
      </p:sp>
    </p:spTree>
  </p:cSld>
  <p:clrMapOvr>
    <a:masterClrMapping/>
  </p:clrMapOvr>
  <p:transition/>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 Marcador de fecha"/>
          <p:cNvSpPr txBox="1">
            <a:spLocks noGrp="1"/>
          </p:cNvSpPr>
          <p:nvPr>
            <p:ph type="dt" sz="half" idx="7"/>
          </p:nvPr>
        </p:nvSpPr>
        <p:spPr/>
        <p:txBody>
          <a:bodyPr/>
          <a:lstStyle>
            <a:lvl1pPr>
              <a:defRPr/>
            </a:lvl1pPr>
          </a:lstStyle>
          <a:p>
            <a:fld id="{F48F2F9E-C43E-429E-9AE0-EC403A558EAC}" type="datetime1">
              <a:rPr lang="es-ES">
                <a:solidFill>
                  <a:prstClr val="black">
                    <a:tint val="75000"/>
                  </a:prstClr>
                </a:solidFill>
              </a:rPr>
              <a:pPr/>
              <a:t>15/04/2017</a:t>
            </a:fld>
            <a:endParaRPr lang="es-ES">
              <a:solidFill>
                <a:prstClr val="black">
                  <a:tint val="75000"/>
                </a:prstClr>
              </a:solidFill>
            </a:endParaRPr>
          </a:p>
        </p:txBody>
      </p:sp>
      <p:sp>
        <p:nvSpPr>
          <p:cNvPr id="3" name="2 Marcador de pie de página"/>
          <p:cNvSpPr txBox="1">
            <a:spLocks noGrp="1"/>
          </p:cNvSpPr>
          <p:nvPr>
            <p:ph type="ftr" sz="quarter" idx="9"/>
          </p:nvPr>
        </p:nvSpPr>
        <p:spPr/>
        <p:txBody>
          <a:bodyPr/>
          <a:lstStyle>
            <a:lvl1pPr>
              <a:defRPr/>
            </a:lvl1pPr>
          </a:lstStyle>
          <a:p>
            <a:endParaRPr lang="es-ES">
              <a:solidFill>
                <a:prstClr val="black">
                  <a:tint val="75000"/>
                </a:prstClr>
              </a:solidFill>
            </a:endParaRPr>
          </a:p>
        </p:txBody>
      </p:sp>
      <p:sp>
        <p:nvSpPr>
          <p:cNvPr id="4" name="3 Marcador de número de diapositiva"/>
          <p:cNvSpPr txBox="1">
            <a:spLocks noGrp="1"/>
          </p:cNvSpPr>
          <p:nvPr>
            <p:ph type="sldNum" sz="quarter" idx="8"/>
          </p:nvPr>
        </p:nvSpPr>
        <p:spPr/>
        <p:txBody>
          <a:bodyPr/>
          <a:lstStyle>
            <a:lvl1pPr>
              <a:defRPr/>
            </a:lvl1pPr>
          </a:lstStyle>
          <a:p>
            <a:fld id="{52802FB8-9669-4FDB-B6AE-064BC782CF73}" type="slidenum">
              <a:rPr>
                <a:solidFill>
                  <a:prstClr val="black">
                    <a:tint val="75000"/>
                  </a:prstClr>
                </a:solidFill>
              </a:rPr>
              <a:pPr/>
              <a:t>‹Nº›</a:t>
            </a:fld>
            <a:endParaRPr lang="es-ES">
              <a:solidFill>
                <a:prstClr val="black">
                  <a:tint val="75000"/>
                </a:prstClr>
              </a:solidFill>
            </a:endParaRPr>
          </a:p>
        </p:txBody>
      </p:sp>
      <p:sp>
        <p:nvSpPr>
          <p:cNvPr id="5" name="4 Título"/>
          <p:cNvSpPr txBox="1">
            <a:spLocks noGrp="1"/>
          </p:cNvSpPr>
          <p:nvPr>
            <p:ph type="title" idx="4294967295"/>
          </p:nvPr>
        </p:nvSpPr>
        <p:spPr/>
        <p:txBody>
          <a:bodyPr/>
          <a:lstStyle>
            <a:lvl1pPr>
              <a:defRPr/>
            </a:lvl1pPr>
          </a:lstStyle>
          <a:p>
            <a:pPr lvl="0"/>
            <a:endParaRPr lang="es-ES"/>
          </a:p>
        </p:txBody>
      </p:sp>
      <p:sp>
        <p:nvSpPr>
          <p:cNvPr id="6" name="5 Marcador de texto"/>
          <p:cNvSpPr txBox="1">
            <a:spLocks noGrp="1"/>
          </p:cNvSpPr>
          <p:nvPr>
            <p:ph type="body" idx="4294967295"/>
          </p:nvPr>
        </p:nvSpPr>
        <p:spPr/>
        <p:txBody>
          <a:bodyPr/>
          <a:lstStyle>
            <a:lvl1pPr hangingPunct="0">
              <a:defRPr>
                <a:latin typeface="Arial" pitchFamily="18"/>
              </a:defRPr>
            </a:lvl1pPr>
          </a:lstStyle>
          <a:p>
            <a:pPr lvl="0"/>
            <a:endParaRPr lang="es-ES"/>
          </a:p>
        </p:txBody>
      </p:sp>
    </p:spTree>
    <p:extLst>
      <p:ext uri="{BB962C8B-B14F-4D97-AF65-F5344CB8AC3E}">
        <p14:creationId xmlns:p14="http://schemas.microsoft.com/office/powerpoint/2010/main" xmlns="" val="2844948778"/>
      </p:ext>
    </p:extLst>
  </p:cSld>
  <p:clrMapOvr>
    <a:masterClrMapping/>
  </p:clrMapOvr>
  <p:transition/>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5510F89C-790B-49F4-833E-FC17A473B655}" type="slidenum">
              <a:rPr lang="es-ES">
                <a:solidFill>
                  <a:srgbClr val="000000"/>
                </a:solidFill>
              </a:rPr>
              <a:pPr/>
              <a:t>‹Nº›</a:t>
            </a:fld>
            <a:endParaRPr lang="es-E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contenido 2"/>
          <p:cNvSpPr txBox="1">
            <a:spLocks noGrp="1"/>
          </p:cNvSpPr>
          <p:nvPr>
            <p:ph idx="1"/>
          </p:nvPr>
        </p:nvSpPr>
        <p:spPr>
          <a:xfrm>
            <a:off x="3887791" y="987423"/>
            <a:ext cx="4629149" cy="4873623"/>
          </a:xfrm>
        </p:spPr>
        <p:txBody>
          <a:bodyPr/>
          <a:lstStyle>
            <a:lvl1pPr>
              <a:defRPr/>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pPr lvl="0"/>
            <a:fld id="{5DDEDA4E-E3EC-4A38-8961-DD73B5BC1E13}" type="datetime1">
              <a:rPr lang="es-ES"/>
              <a:pPr lvl="0"/>
              <a:t>15/04/2017</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A9B0263B-C0B3-4B5A-8C15-86CCBF0BE4BF}" type="slidenum">
              <a:rPr/>
              <a:pPr lvl="0"/>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txBox="1">
            <a:spLocks noGrp="1"/>
          </p:cNvSpPr>
          <p:nvPr>
            <p:ph type="title"/>
          </p:nvPr>
        </p:nvSpPr>
        <p:spPr>
          <a:xfrm>
            <a:off x="630241" y="457200"/>
            <a:ext cx="2949570" cy="1600200"/>
          </a:xfrm>
        </p:spPr>
        <p:txBody>
          <a:bodyPr anchor="b"/>
          <a:lstStyle>
            <a:lvl1pPr>
              <a:defRPr sz="3200"/>
            </a:lvl1pPr>
          </a:lstStyle>
          <a:p>
            <a:pPr lvl="0"/>
            <a:r>
              <a:rPr lang="es-ES"/>
              <a:t>Haga clic para modificar el estilo de título del patrón</a:t>
            </a:r>
          </a:p>
        </p:txBody>
      </p:sp>
      <p:sp>
        <p:nvSpPr>
          <p:cNvPr id="3" name="Marcador de posición de imagen 2"/>
          <p:cNvSpPr txBox="1">
            <a:spLocks noGrp="1"/>
          </p:cNvSpPr>
          <p:nvPr>
            <p:ph type="pic" idx="1"/>
          </p:nvPr>
        </p:nvSpPr>
        <p:spPr>
          <a:xfrm>
            <a:off x="3887791" y="987423"/>
            <a:ext cx="4629149" cy="4873623"/>
          </a:xfrm>
        </p:spPr>
        <p:txBody>
          <a:bodyPr/>
          <a:lstStyle>
            <a:lvl1pPr>
              <a:defRPr/>
            </a:lvl1pPr>
          </a:lstStyle>
          <a:p>
            <a:pPr lvl="0"/>
            <a:endParaRPr lang="es-ES"/>
          </a:p>
        </p:txBody>
      </p:sp>
      <p:sp>
        <p:nvSpPr>
          <p:cNvPr id="4" name="Marcador de texto 3"/>
          <p:cNvSpPr txBox="1">
            <a:spLocks noGrp="1"/>
          </p:cNvSpPr>
          <p:nvPr>
            <p:ph type="body" idx="2"/>
          </p:nvPr>
        </p:nvSpPr>
        <p:spPr>
          <a:xfrm>
            <a:off x="630241" y="2057400"/>
            <a:ext cx="2949570" cy="3811584"/>
          </a:xfrm>
        </p:spPr>
        <p:txBody>
          <a:bodyPr/>
          <a:lstStyle>
            <a:lvl1pPr>
              <a:defRPr sz="1600"/>
            </a:lvl1pPr>
          </a:lstStyle>
          <a:p>
            <a:pPr lvl="0"/>
            <a:r>
              <a:rPr lang="es-ES"/>
              <a:t>Haga clic para modificar el estilo de texto del patrón</a:t>
            </a:r>
          </a:p>
        </p:txBody>
      </p:sp>
      <p:sp>
        <p:nvSpPr>
          <p:cNvPr id="5" name="Marcador de fecha 4"/>
          <p:cNvSpPr txBox="1">
            <a:spLocks noGrp="1"/>
          </p:cNvSpPr>
          <p:nvPr>
            <p:ph type="dt" sz="half" idx="7"/>
          </p:nvPr>
        </p:nvSpPr>
        <p:spPr/>
        <p:txBody>
          <a:bodyPr/>
          <a:lstStyle>
            <a:lvl1pPr>
              <a:defRPr/>
            </a:lvl1pPr>
          </a:lstStyle>
          <a:p>
            <a:pPr lvl="0"/>
            <a:fld id="{CD8D0D31-1140-46EB-9776-6C465D455B2E}" type="datetime1">
              <a:rPr lang="es-ES"/>
              <a:pPr lvl="0"/>
              <a:t>15/04/2017</a:t>
            </a:fld>
            <a:endParaRPr lang="es-ES"/>
          </a:p>
        </p:txBody>
      </p:sp>
      <p:sp>
        <p:nvSpPr>
          <p:cNvPr id="6" name="Marcador de pie de página 5"/>
          <p:cNvSpPr txBox="1">
            <a:spLocks noGrp="1"/>
          </p:cNvSpPr>
          <p:nvPr>
            <p:ph type="ftr" sz="quarter" idx="9"/>
          </p:nvPr>
        </p:nvSpPr>
        <p:spPr/>
        <p:txBody>
          <a:bodyPr/>
          <a:lstStyle>
            <a:lvl1pPr>
              <a:defRPr/>
            </a:lvl1pPr>
          </a:lstStyle>
          <a:p>
            <a:pPr lvl="0"/>
            <a:endParaRPr lang="es-ES"/>
          </a:p>
        </p:txBody>
      </p:sp>
      <p:sp>
        <p:nvSpPr>
          <p:cNvPr id="7" name="Marcador de número de diapositiva 6"/>
          <p:cNvSpPr txBox="1">
            <a:spLocks noGrp="1"/>
          </p:cNvSpPr>
          <p:nvPr>
            <p:ph type="sldNum" sz="quarter" idx="8"/>
          </p:nvPr>
        </p:nvSpPr>
        <p:spPr/>
        <p:txBody>
          <a:bodyPr/>
          <a:lstStyle>
            <a:lvl1pPr>
              <a:defRPr/>
            </a:lvl1pPr>
          </a:lstStyle>
          <a:p>
            <a:pPr lvl="0"/>
            <a:fld id="{8F88FC0F-C5DC-4403-9FB0-88B4BE92626D}" type="slidenum">
              <a:rPr/>
              <a:pPr lvl="0"/>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A577B160-8220-4623-BCC0-846B387D6FE9}" type="datetime1">
              <a:rPr lang="es-ES"/>
              <a:pPr lvl="0"/>
              <a:t>15/04/2017</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59412223-71E1-45D5-940E-2B32FC7961EF}" type="slidenum">
              <a:rPr/>
              <a:pPr lvl="0"/>
              <a:t>‹Nº›</a:t>
            </a:fld>
            <a:endParaRPr lang="es-ES"/>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73C1FCB5-A724-4040-91BB-CA324E98111D}" type="datetime1">
              <a:rPr lang="es-ES"/>
              <a:pPr lvl="0"/>
              <a:t>15/04/2017</a:t>
            </a:fld>
            <a:endParaRPr lang="es-ES"/>
          </a:p>
        </p:txBody>
      </p:sp>
      <p:sp>
        <p:nvSpPr>
          <p:cNvPr id="3" name="2 Marcador de pie de página"/>
          <p:cNvSpPr txBox="1">
            <a:spLocks noGrp="1"/>
          </p:cNvSpPr>
          <p:nvPr>
            <p:ph type="ftr" sz="quarter" idx="3"/>
          </p:nvPr>
        </p:nvSpPr>
        <p:spPr>
          <a:xfrm>
            <a:off x="3124075" y="6356515"/>
            <a:ext cx="2895118"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s-ES"/>
          </a:p>
        </p:txBody>
      </p:sp>
      <p:sp>
        <p:nvSpPr>
          <p:cNvPr id="4" name="3 Marcador de número de diapositiva"/>
          <p:cNvSpPr txBox="1">
            <a:spLocks noGrp="1"/>
          </p:cNvSpPr>
          <p:nvPr>
            <p:ph type="sldNum" sz="quarter" idx="4"/>
          </p:nvPr>
        </p:nvSpPr>
        <p:spPr>
          <a:xfrm>
            <a:off x="6553084" y="6356515"/>
            <a:ext cx="2133359"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pPr lvl="0"/>
            <a:fld id="{EDF22EC0-F818-4A2D-8B21-3789583763A0}" type="slidenum">
              <a:rPr/>
              <a:pPr lvl="0"/>
              <a:t>‹Nº›</a:t>
            </a:fld>
            <a:endParaRPr lang="es-ES"/>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1" compatLnSpc="1"/>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lt1" tx1="dk1" bg2="lt2" tx2="dk2" accent1="accent1" accent2="accent2" accent3="accent3" accent4="accent4" accent5="accent5" accent6="accent6" hlink="hlink" folHlink="folHlink"/>
  <p:transition/>
  <p:txStyles>
    <p:titleStyle>
      <a:lvl1pPr marL="0" marR="0" lvl="0" indent="0" algn="ctr" defTabSz="914400" rtl="0" fontAlgn="auto" hangingPunct="0">
        <a:lnSpc>
          <a:spcPct val="100000"/>
        </a:lnSpc>
        <a:spcBef>
          <a:spcPts val="0"/>
        </a:spcBef>
        <a:spcAft>
          <a:spcPts val="0"/>
        </a:spcAft>
        <a:buNone/>
        <a:tabLst/>
        <a:defRPr lang="es-ES" sz="4400" b="0" i="0" u="none" strike="noStrike" kern="1200" cap="none" spc="0" baseline="0">
          <a:solidFill>
            <a:srgbClr val="000000"/>
          </a:solidFill>
          <a:uFillTx/>
          <a:latin typeface="Arial" pitchFamily="18"/>
          <a:ea typeface="Microsoft YaHei" pitchFamily="2"/>
          <a:cs typeface="Mangal" pitchFamily="2"/>
        </a:defRPr>
      </a:lvl1pPr>
    </p:titleStyle>
    <p:bodyStyle>
      <a:lvl1pPr marL="0" marR="0" lvl="0" indent="0" defTabSz="914400" rtl="0" fontAlgn="auto" hangingPunct="0">
        <a:lnSpc>
          <a:spcPct val="100000"/>
        </a:lnSpc>
        <a:spcBef>
          <a:spcPts val="0"/>
        </a:spcBef>
        <a:spcAft>
          <a:spcPts val="1415"/>
        </a:spcAft>
        <a:buNone/>
        <a:tabLst/>
        <a:defRPr lang="es-ES" sz="3200" b="0" i="0" u="none" strike="noStrike" kern="1200" cap="none" spc="0" baseline="0">
          <a:solidFill>
            <a:srgbClr val="000000"/>
          </a:solidFill>
          <a:uFillTx/>
          <a:latin typeface="Arial"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s-ES"/>
              <a:t>Haga clic para modificar el estilo de título del patrón</a:t>
            </a:r>
          </a:p>
        </p:txBody>
      </p:sp>
      <p:sp>
        <p:nvSpPr>
          <p:cNvPr id="3" name="2 Marcador de texto"/>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ea typeface=""/>
                <a:cs typeface=""/>
              </a:defRPr>
            </a:lvl1pPr>
          </a:lstStyle>
          <a:p>
            <a:pPr lvl="0"/>
            <a:fld id="{822990C3-EB18-4DE7-9052-554F01A2A751}" type="datetime1">
              <a:rPr lang="es-ES"/>
              <a:pPr lvl="0"/>
              <a:t>15/04/2017</a:t>
            </a:fld>
            <a:endParaRPr lang="es-ES"/>
          </a:p>
        </p:txBody>
      </p:sp>
      <p:sp>
        <p:nvSpPr>
          <p:cNvPr id="5" name="4 Marcador de pie de página"/>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ea typeface=""/>
                <a:cs typeface=""/>
              </a:defRPr>
            </a:lvl1pPr>
          </a:lstStyle>
          <a:p>
            <a:pPr lvl="0"/>
            <a:endParaRPr lang="es-ES"/>
          </a:p>
        </p:txBody>
      </p:sp>
      <p:sp>
        <p:nvSpPr>
          <p:cNvPr id="6" name="5 Marcador de número de diapositiva"/>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898989"/>
                </a:solidFill>
                <a:uFillTx/>
                <a:latin typeface="Calibri"/>
                <a:ea typeface=""/>
                <a:cs typeface=""/>
              </a:defRPr>
            </a:lvl1pPr>
          </a:lstStyle>
          <a:p>
            <a:pPr lvl="0"/>
            <a:fld id="{E855A185-C170-426C-9F0C-1D7825DEFC60}" type="slidenum">
              <a:rPr/>
              <a:pPr lvl="0"/>
              <a:t>‹Nº›</a:t>
            </a:fld>
            <a:endParaRPr lang="es-E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txStyles>
    <p:titleStyle>
      <a:lvl1pPr marL="0" marR="0" lvl="0" indent="0" algn="ctr" defTabSz="914400" rtl="0" fontAlgn="auto" hangingPunct="1">
        <a:lnSpc>
          <a:spcPct val="100000"/>
        </a:lnSpc>
        <a:spcBef>
          <a:spcPts val="0"/>
        </a:spcBef>
        <a:spcAft>
          <a:spcPts val="0"/>
        </a:spcAft>
        <a:buNone/>
        <a:tabLst/>
        <a:defRPr lang="es-ES" sz="4400" b="0" i="0" u="none" strike="noStrike" kern="1200" cap="none" spc="0" baseline="0">
          <a:solidFill>
            <a:srgbClr val="000000"/>
          </a:solidFill>
          <a:uFillTx/>
          <a:latin typeface="Calibri"/>
          <a:ea typeface=""/>
          <a:cs typeface=""/>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ea typeface=""/>
          <a:cs typeface=""/>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s-ES" sz="28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5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fecha"/>
          <p:cNvSpPr txBox="1">
            <a:spLocks noGrp="1"/>
          </p:cNvSpPr>
          <p:nvPr>
            <p:ph type="dt" sz="half" idx="2"/>
          </p:nvPr>
        </p:nvSpPr>
        <p:spPr>
          <a:xfrm>
            <a:off x="457200" y="6356515"/>
            <a:ext cx="2132636" cy="363958"/>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6BB7E9C2-85FC-4C7F-8F6B-0011821D06EB}" type="datetime1">
              <a:rPr/>
              <a:pPr/>
              <a:t>24/01/2015</a:t>
            </a:fld>
            <a:endParaRPr/>
          </a:p>
        </p:txBody>
      </p:sp>
      <p:sp>
        <p:nvSpPr>
          <p:cNvPr id="3" name="2 Marcador de pie de página"/>
          <p:cNvSpPr txBox="1">
            <a:spLocks noGrp="1"/>
          </p:cNvSpPr>
          <p:nvPr>
            <p:ph type="ftr" sz="quarter" idx="3"/>
          </p:nvPr>
        </p:nvSpPr>
        <p:spPr>
          <a:xfrm>
            <a:off x="3124075" y="6356515"/>
            <a:ext cx="2894396" cy="363958"/>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es-ES" sz="2400" b="0" i="0" u="none" strike="noStrike" kern="1200" cap="none" spc="0" baseline="0">
                <a:solidFill>
                  <a:srgbClr val="000000"/>
                </a:solidFill>
                <a:uFillTx/>
                <a:latin typeface="Times New Roman" pitchFamily="18"/>
                <a:ea typeface="Lucida Sans Unicode" pitchFamily="2"/>
                <a:cs typeface="Tahoma" pitchFamily="2"/>
              </a:defRPr>
            </a:lvl1pPr>
          </a:lstStyle>
          <a:p>
            <a:endParaRPr/>
          </a:p>
        </p:txBody>
      </p:sp>
      <p:sp>
        <p:nvSpPr>
          <p:cNvPr id="4" name="3 Marcador de número de diapositiva"/>
          <p:cNvSpPr txBox="1">
            <a:spLocks noGrp="1"/>
          </p:cNvSpPr>
          <p:nvPr>
            <p:ph type="sldNum" sz="quarter" idx="4"/>
          </p:nvPr>
        </p:nvSpPr>
        <p:spPr>
          <a:xfrm>
            <a:off x="6553084" y="6356515"/>
            <a:ext cx="2132636" cy="363958"/>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Lucida Sans Unicode" pitchFamily="2"/>
                <a:cs typeface="Tahoma" pitchFamily="2"/>
              </a:defRPr>
            </a:lvl1pPr>
          </a:lstStyle>
          <a:p>
            <a:fld id="{93786AA5-D65D-4D50-B7CC-F30C3C2E69FA}" type="slidenum">
              <a:rPr/>
              <a:pPr/>
              <a:t>‹Nº›</a:t>
            </a:fld>
            <a:endParaRPr/>
          </a:p>
        </p:txBody>
      </p:sp>
      <p:sp>
        <p:nvSpPr>
          <p:cNvPr id="5" name="Marcador de título 4"/>
          <p:cNvSpPr txBox="1">
            <a:spLocks noGrp="1"/>
          </p:cNvSpPr>
          <p:nvPr>
            <p:ph type="title"/>
          </p:nvPr>
        </p:nvSpPr>
        <p:spPr>
          <a:xfrm>
            <a:off x="457200" y="273597"/>
            <a:ext cx="8229243" cy="1144801"/>
          </a:xfrm>
          <a:prstGeom prst="rect">
            <a:avLst/>
          </a:prstGeom>
          <a:noFill/>
          <a:ln>
            <a:noFill/>
          </a:ln>
        </p:spPr>
        <p:txBody>
          <a:bodyPr vert="horz" wrap="square" lIns="0" tIns="0" rIns="0" bIns="0" anchor="ctr" anchorCtr="0" compatLnSpc="1"/>
          <a:lstStyle/>
          <a:p>
            <a:pPr lvl="0"/>
            <a:endParaRPr lang="es-ES"/>
          </a:p>
        </p:txBody>
      </p:sp>
      <p:sp>
        <p:nvSpPr>
          <p:cNvPr id="6" name="Marcador de texto 5"/>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999" r:id="rId12"/>
  </p:sldLayoutIdLst>
  <p:transition/>
  <p:txStyles>
    <p:titleStyle>
      <a:lvl1pPr marL="0" marR="0" lvl="0" indent="0" algn="l" defTabSz="9144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pitchFamily="18"/>
          <a:ea typeface="Microsoft YaHei" pitchFamily="2"/>
          <a:cs typeface="Mangal" pitchFamily="2"/>
        </a:defRPr>
      </a:lvl1pPr>
    </p:titleStyle>
    <p:bodyStyle>
      <a:lvl1pPr marL="0" marR="0" lvl="0" indent="0" algn="l" defTabSz="914400" rtl="0" fontAlgn="auto" hangingPunct="1">
        <a:lnSpc>
          <a:spcPct val="100000"/>
        </a:lnSpc>
        <a:spcBef>
          <a:spcPts val="0"/>
        </a:spcBef>
        <a:spcAft>
          <a:spcPts val="1415"/>
        </a:spcAft>
        <a:buNone/>
        <a:tabLst/>
        <a:defRPr lang="es-ES" sz="3200" b="0" i="0" u="none" strike="noStrike" kern="1200" cap="none" spc="0" baseline="0">
          <a:solidFill>
            <a:srgbClr val="000000"/>
          </a:solidFill>
          <a:uFillTx/>
          <a:latin typeface="Calibri" pitchFamily="18"/>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Calibri"/>
          <a:ea typeface=""/>
          <a:cs typeface=""/>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918F1-A390-45ED-95CF-D7213CB43237}" type="datetimeFigureOut">
              <a:rPr lang="es-ES_tradnl" smtClean="0">
                <a:solidFill>
                  <a:prstClr val="black">
                    <a:tint val="75000"/>
                  </a:prstClr>
                </a:solidFill>
              </a:rPr>
              <a:pPr/>
              <a:t>15/04/2017</a:t>
            </a:fld>
            <a:endParaRPr lang="es-ES_tradn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A3828-2EAE-4942-8AE4-7D76828EFB79}" type="slidenum">
              <a:rPr lang="es-ES_tradnl" smtClean="0">
                <a:solidFill>
                  <a:prstClr val="black">
                    <a:tint val="75000"/>
                  </a:prstClr>
                </a:solidFill>
              </a:rPr>
              <a:pPr/>
              <a:t>‹Nº›</a:t>
            </a:fld>
            <a:endParaRPr lang="es-ES_tradnl">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chemeClr val="hlink"/>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es-E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es-E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AE64C99D-E634-4ADD-A699-55F33FCD465B}" type="slidenum">
              <a:rPr lang="es-ES" smtClean="0">
                <a:solidFill>
                  <a:srgbClr val="000000"/>
                </a:solidFill>
              </a:rPr>
              <a:pPr fontAlgn="base">
                <a:spcBef>
                  <a:spcPct val="0"/>
                </a:spcBef>
                <a:spcAft>
                  <a:spcPct val="0"/>
                </a:spcAft>
              </a:pPr>
              <a:t>‹Nº›</a:t>
            </a:fld>
            <a:endParaRPr lang="es-E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lvl="0"/>
            <a:fld id="{A577B160-8220-4623-BCC0-846B387D6FE9}" type="datetime1">
              <a:rPr lang="es-ES" smtClean="0"/>
              <a:pPr lvl="0"/>
              <a:t>15/04/2017</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lvl="0"/>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lvl="0"/>
            <a:fld id="{59412223-71E1-45D5-940E-2B32FC7961EF}" type="slidenum">
              <a:rPr lang="es-ES" smtClean="0"/>
              <a:pPr lvl="0"/>
              <a:t>‹Nº›</a:t>
            </a:fld>
            <a:endParaRPr lang="es-E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transition>
    <p:newsflash/>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0.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1.xml"/><Relationship Id="rId1" Type="http://schemas.openxmlformats.org/officeDocument/2006/relationships/vmlDrawing" Target="../drawings/vmlDrawing3.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5.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0.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8067" name="Text Box 3"/>
          <p:cNvSpPr txBox="1">
            <a:spLocks noChangeArrowheads="1"/>
          </p:cNvSpPr>
          <p:nvPr/>
        </p:nvSpPr>
        <p:spPr bwMode="auto">
          <a:xfrm>
            <a:off x="4067175" y="1089025"/>
            <a:ext cx="5457825" cy="3019425"/>
          </a:xfrm>
          <a:prstGeom prst="rect">
            <a:avLst/>
          </a:prstGeom>
          <a:noFill/>
          <a:ln w="9525">
            <a:noFill/>
            <a:miter lim="800000"/>
            <a:headEnd/>
            <a:tailEnd/>
          </a:ln>
          <a:effectLst/>
        </p:spPr>
        <p:txBody>
          <a:bodyPr>
            <a:spAutoFit/>
          </a:bodyPr>
          <a:lstStyle/>
          <a:p>
            <a:pPr fontAlgn="base">
              <a:spcBef>
                <a:spcPct val="0"/>
              </a:spcBef>
              <a:spcAft>
                <a:spcPct val="0"/>
              </a:spcAft>
            </a:pPr>
            <a:r>
              <a:rPr lang="es-ES" sz="4800" b="1" smtClean="0">
                <a:solidFill>
                  <a:srgbClr val="FFFFFF"/>
                </a:solidFill>
              </a:rPr>
              <a:t>¡Da vida!</a:t>
            </a:r>
          </a:p>
          <a:p>
            <a:pPr fontAlgn="base">
              <a:spcBef>
                <a:spcPct val="0"/>
              </a:spcBef>
              <a:spcAft>
                <a:spcPct val="0"/>
              </a:spcAft>
            </a:pPr>
            <a:endParaRPr lang="es-ES" sz="4800" b="1" smtClean="0">
              <a:solidFill>
                <a:srgbClr val="FFFFFF"/>
              </a:solidFill>
            </a:endParaRPr>
          </a:p>
          <a:p>
            <a:pPr fontAlgn="base">
              <a:spcBef>
                <a:spcPct val="0"/>
              </a:spcBef>
              <a:spcAft>
                <a:spcPct val="0"/>
              </a:spcAft>
            </a:pPr>
            <a:r>
              <a:rPr lang="es-ES" sz="4800" b="1" smtClean="0">
                <a:solidFill>
                  <a:srgbClr val="FFFFFF"/>
                </a:solidFill>
              </a:rPr>
              <a:t>¡Disfruta de la vida!</a:t>
            </a:r>
          </a:p>
        </p:txBody>
      </p:sp>
    </p:spTree>
  </p:cSld>
  <p:clrMapOvr>
    <a:masterClrMapping/>
  </p:clrMapOvr>
  <p:transition advClick="0"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pixers.es/image/1/400/n8nLuk91QtkTOxUeD0WOU8lUUl9MkZ0KntWFncUSwonRblWWfR0Q48jSVYcRfNDXw79QhIEMhoUNhYcRh72MhF3FqzSKhZkaMR3KhRGKm5dRkRHT0NnasiGaho2F0Rni/76/45/13/0076451397/3/vinilo-corazon-de-manos-amistad.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87426" name="Picture 2" descr="http://api.ning.com/files/T*Jd5VJ-te2z3hFnfa4O2dQ4iq-v64AInyJz-ghWeCk2OGnl-kTihykZ8u4P71b*SMhkuqRwoDyHrqzdfJI6Jqgnh2-aAXr-/dibu12abril2015color.jpg?width=737&amp;height=59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108547" name="Object 3"/>
          <p:cNvGraphicFramePr>
            <a:graphicFrameLocks noChangeAspect="1"/>
          </p:cNvGraphicFramePr>
          <p:nvPr/>
        </p:nvGraphicFramePr>
        <p:xfrm>
          <a:off x="7308850" y="404813"/>
          <a:ext cx="1585913" cy="1930400"/>
        </p:xfrm>
        <a:graphic>
          <a:graphicData uri="http://schemas.openxmlformats.org/presentationml/2006/ole">
            <p:oleObj spid="_x0000_s457730" name="Fotografía de Photo Editor" r:id="rId3" imgW="6668431" imgH="4828571" progId="">
              <p:embed/>
            </p:oleObj>
          </a:graphicData>
        </a:graphic>
      </p:graphicFrame>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endParaRPr lang="es-ES" b="1" dirty="0">
              <a:solidFill>
                <a:srgbClr val="000000"/>
              </a:solidFill>
            </a:endParaRPr>
          </a:p>
          <a:p>
            <a:endParaRPr lang="es-ES" b="1" dirty="0">
              <a:solidFill>
                <a:srgbClr val="000000"/>
              </a:solidFill>
            </a:endParaRPr>
          </a:p>
        </p:txBody>
      </p:sp>
      <p:sp>
        <p:nvSpPr>
          <p:cNvPr id="6" name="5 CuadroTexto"/>
          <p:cNvSpPr txBox="1"/>
          <p:nvPr/>
        </p:nvSpPr>
        <p:spPr>
          <a:xfrm>
            <a:off x="7072330" y="6000768"/>
            <a:ext cx="1857388" cy="646331"/>
          </a:xfrm>
          <a:prstGeom prst="rect">
            <a:avLst/>
          </a:prstGeom>
          <a:noFill/>
        </p:spPr>
        <p:txBody>
          <a:bodyPr wrap="square" rtlCol="0">
            <a:spAutoFit/>
          </a:bodyPr>
          <a:lstStyle/>
          <a:p>
            <a:r>
              <a:rPr lang="es-ES" sz="3600" b="1" dirty="0" smtClean="0">
                <a:solidFill>
                  <a:srgbClr val="000000"/>
                </a:solidFill>
              </a:rPr>
              <a:t>     </a:t>
            </a:r>
            <a:r>
              <a:rPr lang="es-ES" sz="3200" b="1" dirty="0" smtClean="0">
                <a:solidFill>
                  <a:srgbClr val="000000"/>
                </a:solidFill>
              </a:rPr>
              <a:t>Nº 51</a:t>
            </a:r>
            <a:endParaRPr lang="es-ES" sz="3600" b="1" dirty="0">
              <a:solidFill>
                <a:srgbClr val="000000"/>
              </a:solidFill>
            </a:endParaRPr>
          </a:p>
        </p:txBody>
      </p:sp>
      <p:sp>
        <p:nvSpPr>
          <p:cNvPr id="7" name="6 Rectángulo"/>
          <p:cNvSpPr/>
          <p:nvPr/>
        </p:nvSpPr>
        <p:spPr>
          <a:xfrm>
            <a:off x="251520" y="332656"/>
            <a:ext cx="6606480" cy="523220"/>
          </a:xfrm>
          <a:prstGeom prst="rect">
            <a:avLst/>
          </a:prstGeom>
        </p:spPr>
        <p:txBody>
          <a:bodyPr wrap="square">
            <a:spAutoFit/>
          </a:bodyPr>
          <a:lstStyle/>
          <a:p>
            <a:pPr algn="ctr">
              <a:defRPr sz="1800" b="0" i="0" u="none" strike="noStrike" kern="0" cap="none" spc="0" baseline="0">
                <a:solidFill>
                  <a:srgbClr val="000000"/>
                </a:solidFill>
                <a:uFillTx/>
              </a:defRPr>
            </a:pPr>
            <a:endParaRPr lang="es-ES" sz="2800" b="1" kern="0" dirty="0">
              <a:solidFill>
                <a:srgbClr val="000000"/>
              </a:solidFill>
              <a:latin typeface="Bookman Old Style" pitchFamily="18"/>
              <a:ea typeface="Microsoft YaHei" pitchFamily="2"/>
              <a:cs typeface="Mangal" pitchFamily="2"/>
            </a:endParaRPr>
          </a:p>
        </p:txBody>
      </p:sp>
      <p:sp>
        <p:nvSpPr>
          <p:cNvPr id="8" name="7 Rectángulo"/>
          <p:cNvSpPr/>
          <p:nvPr/>
        </p:nvSpPr>
        <p:spPr>
          <a:xfrm>
            <a:off x="0" y="620688"/>
            <a:ext cx="7596336" cy="5509200"/>
          </a:xfrm>
          <a:prstGeom prst="rect">
            <a:avLst/>
          </a:prstGeom>
        </p:spPr>
        <p:txBody>
          <a:bodyPr wrap="square">
            <a:spAutoFit/>
          </a:bodyPr>
          <a:lstStyle/>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¿Qué te puedo dar que no me hayas dado Tú?</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¿Qué te puedo decir que no me hayas dicho Tú?</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¿Qué puedo hacer por Ti?</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Si yo no puedo hacer nada,</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si yo no puedo hacer nada si no es por Ti, (Señor)</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Todo lo que sé</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todo lo que soy</a:t>
            </a:r>
          </a:p>
          <a:p>
            <a:pPr>
              <a:defRPr sz="1800" b="0" i="0" u="none" strike="noStrike" kern="0" cap="none" spc="0" baseline="0">
                <a:solidFill>
                  <a:srgbClr val="000000"/>
                </a:solidFill>
                <a:uFillTx/>
              </a:defRPr>
            </a:pPr>
            <a:r>
              <a:rPr lang="es-ES" sz="3200" b="1" dirty="0" smtClean="0">
                <a:solidFill>
                  <a:srgbClr val="000000"/>
                </a:solidFill>
                <a:latin typeface="Constantia" panose="02030602050306030303" pitchFamily="18" charset="0"/>
                <a:ea typeface="Microsoft YaHei" pitchFamily="2"/>
                <a:cs typeface="Mangal" pitchFamily="2"/>
              </a:rPr>
              <a:t>todo lo que tengo es Tuyo.</a:t>
            </a:r>
            <a:endParaRPr lang="es-ES" sz="3200" b="1" dirty="0">
              <a:solidFill>
                <a:srgbClr val="000000"/>
              </a:solidFill>
              <a:latin typeface="Constantia" panose="02030602050306030303" pitchFamily="18" charset="0"/>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descr="vive2"/>
          <p:cNvPicPr>
            <a:picLocks noChangeAspect="1" noChangeArrowheads="1"/>
          </p:cNvPicPr>
          <p:nvPr/>
        </p:nvPicPr>
        <p:blipFill>
          <a:blip r:embed="rId2" cstate="print"/>
          <a:srcRect/>
          <a:stretch>
            <a:fillRect/>
          </a:stretch>
        </p:blipFill>
        <p:spPr bwMode="auto">
          <a:xfrm>
            <a:off x="250825" y="260350"/>
            <a:ext cx="8569325" cy="63373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755577" y="1052739"/>
            <a:ext cx="7258050" cy="1728188"/>
          </a:xfrm>
        </p:spPr>
        <p:txBody>
          <a:bodyPr>
            <a:normAutofit fontScale="90000"/>
          </a:bodyPr>
          <a:lstStyle/>
          <a:p>
            <a:pPr lvl="0"/>
            <a:r>
              <a:rPr lang="en-GB" i="1" dirty="0"/>
              <a:t/>
            </a:r>
            <a:br>
              <a:rPr lang="en-GB" i="1" dirty="0"/>
            </a:br>
            <a:r>
              <a:rPr lang="en-GB" sz="3200" i="1" dirty="0"/>
              <a:t/>
            </a:r>
            <a:br>
              <a:rPr lang="en-GB" sz="3200" i="1" dirty="0"/>
            </a:br>
            <a:r>
              <a:rPr lang="en-GB" sz="3200" b="1" i="1" dirty="0"/>
              <a:t>HOSANNA - HEY, HOSANNA - HA</a:t>
            </a:r>
            <a:br>
              <a:rPr lang="en-GB" sz="3200" b="1" i="1" dirty="0"/>
            </a:br>
            <a:r>
              <a:rPr lang="en-GB" sz="3200" b="1" i="1" dirty="0"/>
              <a:t>HOSANNA - HEY, HOSANNA - HEY, HOSANNA - HA</a:t>
            </a:r>
            <a:r>
              <a:rPr lang="es-ES" sz="3200" b="1" dirty="0"/>
              <a:t/>
            </a:r>
            <a:br>
              <a:rPr lang="es-ES" sz="3200" b="1" dirty="0"/>
            </a:br>
            <a:r>
              <a:rPr lang="es-ES" sz="3200" b="1" dirty="0"/>
              <a:t>EL ES EL SANTO, EL ES EL HIJO DE MARIA</a:t>
            </a:r>
            <a:br>
              <a:rPr lang="es-ES" sz="3200" b="1" dirty="0"/>
            </a:br>
            <a:r>
              <a:rPr lang="es-ES" sz="3200" b="1" dirty="0"/>
              <a:t>ES EL DIOS DE ISRAEL, EL ES EL HIJO DE DAVID</a:t>
            </a:r>
            <a:r>
              <a:rPr lang="en-GB" sz="3200" b="1" i="1" dirty="0"/>
              <a:t/>
            </a:r>
            <a:br>
              <a:rPr lang="en-GB" sz="3200" b="1" i="1" dirty="0"/>
            </a:br>
            <a:r>
              <a:rPr lang="en-GB" sz="3200" b="1" i="1" dirty="0"/>
              <a:t>HOSANNA - HEY, HOSANNA - HA</a:t>
            </a:r>
            <a:br>
              <a:rPr lang="en-GB" sz="3200" b="1" i="1" dirty="0"/>
            </a:br>
            <a:r>
              <a:rPr lang="en-GB" sz="3200" b="1" i="1" dirty="0"/>
              <a:t>HOSANNA - HEY, HOSANNA - HEY, HOSANNA - HA</a:t>
            </a:r>
          </a:p>
        </p:txBody>
      </p:sp>
      <p:pic>
        <p:nvPicPr>
          <p:cNvPr id="3" name="Picture 4" descr="Hosanna"/>
          <p:cNvPicPr>
            <a:picLocks noChangeAspect="1"/>
          </p:cNvPicPr>
          <p:nvPr/>
        </p:nvPicPr>
        <p:blipFill>
          <a:blip r:embed="rId2" cstate="print"/>
          <a:srcRect/>
          <a:stretch>
            <a:fillRect/>
          </a:stretch>
        </p:blipFill>
        <p:spPr>
          <a:xfrm>
            <a:off x="4716017" y="4149080"/>
            <a:ext cx="4032449" cy="2498726"/>
          </a:xfrm>
          <a:prstGeom prst="rect">
            <a:avLst/>
          </a:prstGeom>
          <a:noFill/>
          <a:ln>
            <a:noFill/>
          </a:ln>
        </p:spPr>
      </p:pic>
      <p:sp>
        <p:nvSpPr>
          <p:cNvPr id="4" name="3 CuadroTexto"/>
          <p:cNvSpPr txBox="1"/>
          <p:nvPr/>
        </p:nvSpPr>
        <p:spPr>
          <a:xfrm>
            <a:off x="467544" y="6165304"/>
            <a:ext cx="1292341" cy="646331"/>
          </a:xfrm>
          <a:prstGeom prst="rect">
            <a:avLst/>
          </a:prstGeom>
          <a:noFill/>
        </p:spPr>
        <p:txBody>
          <a:bodyPr wrap="square" rtlCol="0">
            <a:spAutoFit/>
          </a:bodyPr>
          <a:lstStyle/>
          <a:p>
            <a:r>
              <a:rPr lang="es-ES" sz="3600" b="1" dirty="0" smtClean="0">
                <a:solidFill>
                  <a:prstClr val="black"/>
                </a:solidFill>
              </a:rPr>
              <a:t>N : 55</a:t>
            </a:r>
            <a:endParaRPr lang="es-ES" sz="3600" b="1" dirty="0">
              <a:solidFill>
                <a:prstClr val="black"/>
              </a:solidFill>
            </a:endParaRP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flores1"/>
          <p:cNvPicPr>
            <a:picLocks noChangeAspect="1" noChangeArrowheads="1"/>
          </p:cNvPicPr>
          <p:nvPr/>
        </p:nvPicPr>
        <p:blipFill>
          <a:blip r:embed="rId2" cstate="print"/>
          <a:srcRect/>
          <a:stretch>
            <a:fillRect/>
          </a:stretch>
        </p:blipFill>
        <p:spPr bwMode="auto">
          <a:xfrm>
            <a:off x="250825" y="260350"/>
            <a:ext cx="8569325" cy="6337300"/>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alphaModFix/>
          </a:blip>
          <a:srcRect/>
          <a:stretch>
            <a:fillRect/>
          </a:stretch>
        </p:blipFill>
        <p:spPr>
          <a:xfrm>
            <a:off x="0" y="0"/>
            <a:ext cx="9143277" cy="7028636"/>
          </a:xfrm>
          <a:prstGeom prst="rect">
            <a:avLst/>
          </a:prstGeom>
          <a:noFill/>
          <a:ln cap="flat">
            <a:noFill/>
          </a:ln>
        </p:spPr>
      </p:pic>
      <p:sp>
        <p:nvSpPr>
          <p:cNvPr id="3" name="CuadroTexto 3"/>
          <p:cNvSpPr txBox="1"/>
          <p:nvPr/>
        </p:nvSpPr>
        <p:spPr>
          <a:xfrm>
            <a:off x="0" y="-1251520"/>
            <a:ext cx="9468544" cy="7971413"/>
          </a:xfrm>
          <a:prstGeom prst="rect">
            <a:avLst/>
          </a:prstGeom>
          <a:noFill/>
          <a:ln cap="flat">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endParaRPr lang="es-ES" sz="3200" b="1" kern="0" dirty="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endParaRPr lang="es-ES" sz="3200" b="1"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En el mar he oído hoy</a:t>
            </a:r>
          </a:p>
          <a:p>
            <a:pPr algn="ctr">
              <a:defRPr sz="1800" b="0" i="0" u="none" strike="noStrike" kern="0" cap="none" spc="0" baseline="0">
                <a:solidFill>
                  <a:srgbClr val="000000"/>
                </a:solidFill>
                <a:uFillTx/>
              </a:defRPr>
            </a:pPr>
            <a:r>
              <a:rPr lang="es-ES" sz="4000" kern="0" dirty="0">
                <a:solidFill>
                  <a:srgbClr val="000000"/>
                </a:solidFill>
                <a:latin typeface="Comic Sans MS" panose="030F0702030302020204" pitchFamily="66" charset="0"/>
                <a:ea typeface="Microsoft YaHei" pitchFamily="2"/>
                <a:cs typeface="Mangal" pitchFamily="2"/>
              </a:rPr>
              <a:t>S</a:t>
            </a:r>
            <a:r>
              <a:rPr lang="es-ES" sz="4000" kern="0" dirty="0" smtClean="0">
                <a:solidFill>
                  <a:srgbClr val="000000"/>
                </a:solidFill>
                <a:latin typeface="Comic Sans MS" panose="030F0702030302020204" pitchFamily="66" charset="0"/>
                <a:ea typeface="Microsoft YaHei" pitchFamily="2"/>
                <a:cs typeface="Mangal" pitchFamily="2"/>
              </a:rPr>
              <a:t>eñor tu voz que me llamó</a:t>
            </a: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y me pidió que me entregase a mis hermanos</a:t>
            </a:r>
          </a:p>
          <a:p>
            <a:pPr algn="ctr">
              <a:defRPr sz="1800" b="0" i="0" u="none" strike="noStrike" kern="0" cap="none" spc="0" baseline="0">
                <a:solidFill>
                  <a:srgbClr val="000000"/>
                </a:solidFill>
                <a:uFillTx/>
              </a:defRPr>
            </a:pPr>
            <a:r>
              <a:rPr lang="es-ES" sz="4000" kern="0" dirty="0">
                <a:solidFill>
                  <a:srgbClr val="000000"/>
                </a:solidFill>
                <a:latin typeface="Comic Sans MS" panose="030F0702030302020204" pitchFamily="66" charset="0"/>
                <a:ea typeface="Microsoft YaHei" pitchFamily="2"/>
                <a:cs typeface="Mangal" pitchFamily="2"/>
              </a:rPr>
              <a:t>E</a:t>
            </a:r>
            <a:r>
              <a:rPr lang="es-ES" sz="4000" kern="0" dirty="0" smtClean="0">
                <a:solidFill>
                  <a:srgbClr val="000000"/>
                </a:solidFill>
                <a:latin typeface="Comic Sans MS" panose="030F0702030302020204" pitchFamily="66" charset="0"/>
                <a:ea typeface="Microsoft YaHei" pitchFamily="2"/>
                <a:cs typeface="Mangal" pitchFamily="2"/>
              </a:rPr>
              <a:t>sa voz me transformó</a:t>
            </a: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mi vida entera ya cambió</a:t>
            </a:r>
          </a:p>
          <a:p>
            <a:pPr algn="ctr">
              <a:defRPr sz="1800" b="0" i="0" u="none" strike="noStrike" kern="0" cap="none" spc="0" baseline="0">
                <a:solidFill>
                  <a:srgbClr val="000000"/>
                </a:solidFill>
                <a:uFillTx/>
              </a:defRPr>
            </a:pPr>
            <a:r>
              <a:rPr lang="es-ES" sz="4000" kern="0" dirty="0" smtClean="0">
                <a:solidFill>
                  <a:srgbClr val="000000"/>
                </a:solidFill>
                <a:latin typeface="Comic Sans MS" panose="030F0702030302020204" pitchFamily="66" charset="0"/>
                <a:ea typeface="Microsoft YaHei" pitchFamily="2"/>
                <a:cs typeface="Mangal" pitchFamily="2"/>
              </a:rPr>
              <a:t>y solo pienso ahora señor en repetirte</a:t>
            </a:r>
            <a:endParaRPr lang="es-ES" sz="4000" kern="0" dirty="0" smtClean="0">
              <a:solidFill>
                <a:srgbClr val="000000"/>
              </a:solidFill>
              <a:latin typeface="Action Man" pitchFamily="18"/>
              <a:ea typeface="Microsoft YaHei" pitchFamily="2"/>
              <a:cs typeface="Mangal" pitchFamily="2"/>
            </a:endParaRPr>
          </a:p>
          <a:p>
            <a:pPr algn="ctr">
              <a:defRPr sz="1800" b="0" i="0" u="none" strike="noStrike" kern="0" cap="none" spc="0" baseline="0">
                <a:solidFill>
                  <a:srgbClr val="000000"/>
                </a:solidFill>
                <a:uFillTx/>
              </a:defRPr>
            </a:pPr>
            <a:r>
              <a:rPr lang="es-ES" sz="4000" i="1" kern="0" dirty="0" smtClean="0">
                <a:solidFill>
                  <a:srgbClr val="000000"/>
                </a:solidFill>
                <a:latin typeface="Comic Sans MS" panose="030F0702030302020204" pitchFamily="66" charset="0"/>
                <a:ea typeface="Microsoft YaHei" pitchFamily="2"/>
                <a:cs typeface="Agent Orange" panose="00000400000000000000" pitchFamily="2" charset="0"/>
              </a:rPr>
              <a:t>PADRE NUESTRO…….</a:t>
            </a:r>
          </a:p>
        </p:txBody>
      </p:sp>
      <p:sp>
        <p:nvSpPr>
          <p:cNvPr id="5" name="4 CuadroTexto"/>
          <p:cNvSpPr txBox="1"/>
          <p:nvPr/>
        </p:nvSpPr>
        <p:spPr>
          <a:xfrm>
            <a:off x="7572396" y="6429396"/>
            <a:ext cx="1571604" cy="584775"/>
          </a:xfrm>
          <a:prstGeom prst="rect">
            <a:avLst/>
          </a:prstGeom>
          <a:noFill/>
        </p:spPr>
        <p:txBody>
          <a:bodyPr wrap="square" rtlCol="0">
            <a:spAutoFit/>
          </a:bodyPr>
          <a:lstStyle/>
          <a:p>
            <a:r>
              <a:rPr lang="es-ES" sz="3200" b="1" dirty="0" smtClean="0"/>
              <a:t>     Nº69</a:t>
            </a:r>
            <a:endParaRPr lang="es-ES" sz="3200" b="1" dirty="0"/>
          </a:p>
        </p:txBody>
      </p:sp>
    </p:spTree>
    <p:extLst>
      <p:ext uri="{BB962C8B-B14F-4D97-AF65-F5344CB8AC3E}">
        <p14:creationId xmlns="" xmlns:p14="http://schemas.microsoft.com/office/powerpoint/2010/main" val="1338200352"/>
      </p:ext>
    </p:extLst>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0512" y="-134721"/>
            <a:ext cx="9144793" cy="7029297"/>
          </a:xfrm>
          <a:prstGeom prst="rect">
            <a:avLst/>
          </a:prstGeom>
          <a:gradFill>
            <a:gsLst>
              <a:gs pos="5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reflection blurRad="6350" endPos="35000" dir="5400000" sy="-100000" algn="bl" rotWithShape="0"/>
          </a:effectLst>
        </p:spPr>
      </p:pic>
      <p:sp>
        <p:nvSpPr>
          <p:cNvPr id="5" name="Rectángulo 4"/>
          <p:cNvSpPr/>
          <p:nvPr/>
        </p:nvSpPr>
        <p:spPr>
          <a:xfrm>
            <a:off x="251520" y="-1035496"/>
            <a:ext cx="8640960" cy="7355860"/>
          </a:xfrm>
          <a:prstGeom prst="rect">
            <a:avLst/>
          </a:prstGeom>
        </p:spPr>
        <p:txBody>
          <a:bodyPr wrap="square">
            <a:spAutoFit/>
          </a:bodyPr>
          <a:lstStyle/>
          <a:p>
            <a:endParaRPr lang="es-ES" sz="3200" dirty="0" smtClean="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endParaRPr lang="es-ES" sz="3200" dirty="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endParaRPr lang="es-ES" sz="3200" dirty="0">
              <a:solidFill>
                <a:prstClr val="black"/>
              </a:solidFill>
              <a:latin typeface="Comic Sans MS" panose="030F0702030302020204" pitchFamily="66" charset="0"/>
            </a:endParaRPr>
          </a:p>
          <a:p>
            <a:endParaRPr lang="es-ES" sz="3200" dirty="0" smtClean="0">
              <a:solidFill>
                <a:prstClr val="black"/>
              </a:solidFill>
              <a:latin typeface="Comic Sans MS" panose="030F0702030302020204" pitchFamily="66" charset="0"/>
            </a:endParaRPr>
          </a:p>
          <a:p>
            <a:pPr algn="ctr"/>
            <a:r>
              <a:rPr lang="es-ES" sz="4000" dirty="0" smtClean="0">
                <a:solidFill>
                  <a:prstClr val="black"/>
                </a:solidFill>
                <a:latin typeface="Comic Sans MS" panose="030F0702030302020204" pitchFamily="66" charset="0"/>
              </a:rPr>
              <a:t>Cuando vaya a otro lugar tendré, Señor, que abandonar  a mi familia, </a:t>
            </a:r>
          </a:p>
          <a:p>
            <a:pPr algn="ctr"/>
            <a:r>
              <a:rPr lang="es-ES" sz="4000" dirty="0" smtClean="0">
                <a:solidFill>
                  <a:prstClr val="black"/>
                </a:solidFill>
                <a:latin typeface="Comic Sans MS" panose="030F0702030302020204" pitchFamily="66" charset="0"/>
              </a:rPr>
              <a:t>a mis amigos, por seguirte. </a:t>
            </a:r>
          </a:p>
          <a:p>
            <a:pPr algn="ctr"/>
            <a:r>
              <a:rPr lang="es-ES" sz="4000" dirty="0">
                <a:solidFill>
                  <a:prstClr val="black"/>
                </a:solidFill>
                <a:latin typeface="Comic Sans MS" panose="030F0702030302020204" pitchFamily="66" charset="0"/>
              </a:rPr>
              <a:t>P</a:t>
            </a:r>
            <a:r>
              <a:rPr lang="es-ES" sz="4000" dirty="0" smtClean="0">
                <a:solidFill>
                  <a:prstClr val="black"/>
                </a:solidFill>
                <a:latin typeface="Comic Sans MS" panose="030F0702030302020204" pitchFamily="66" charset="0"/>
              </a:rPr>
              <a:t>ero sé que, así, algún día podré enseñar tu verdad  a mi hermano, y junto a él yo repetirte. </a:t>
            </a:r>
          </a:p>
          <a:p>
            <a:pPr algn="ctr">
              <a:defRPr sz="1800" b="0" i="0" u="none" strike="noStrike" kern="0" cap="none" spc="0" baseline="0">
                <a:solidFill>
                  <a:srgbClr val="000000"/>
                </a:solidFill>
                <a:uFillTx/>
              </a:defRPr>
            </a:pPr>
            <a:r>
              <a:rPr lang="es-ES" sz="4000" i="1" kern="0" dirty="0">
                <a:solidFill>
                  <a:srgbClr val="000000"/>
                </a:solidFill>
                <a:latin typeface="Comic Sans MS" panose="030F0702030302020204" pitchFamily="66" charset="0"/>
                <a:ea typeface="Microsoft YaHei" pitchFamily="2"/>
                <a:cs typeface="Mangal" pitchFamily="2"/>
              </a:rPr>
              <a:t>PADRE </a:t>
            </a:r>
            <a:r>
              <a:rPr lang="es-ES" sz="4000" i="1" kern="0" dirty="0" smtClean="0">
                <a:solidFill>
                  <a:srgbClr val="000000"/>
                </a:solidFill>
                <a:latin typeface="Comic Sans MS" panose="030F0702030302020204" pitchFamily="66" charset="0"/>
                <a:ea typeface="Microsoft YaHei" pitchFamily="2"/>
                <a:cs typeface="Mangal" pitchFamily="2"/>
              </a:rPr>
              <a:t>NUESTRO………</a:t>
            </a:r>
            <a:endParaRPr lang="es-ES" sz="4000" b="1" kern="0" dirty="0">
              <a:solidFill>
                <a:prstClr val="black"/>
              </a:solidFill>
              <a:latin typeface="Action Man"/>
            </a:endParaRPr>
          </a:p>
        </p:txBody>
      </p:sp>
    </p:spTree>
    <p:extLst>
      <p:ext uri="{BB962C8B-B14F-4D97-AF65-F5344CB8AC3E}">
        <p14:creationId xmlns="" xmlns:p14="http://schemas.microsoft.com/office/powerpoint/2010/main" val="538578539"/>
      </p:ext>
    </p:extLst>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Ángel\Desktop\Imagen1.jpg"/>
          <p:cNvPicPr>
            <a:picLocks noChangeAspect="1" noChangeArrowheads="1"/>
          </p:cNvPicPr>
          <p:nvPr/>
        </p:nvPicPr>
        <p:blipFill>
          <a:blip r:embed="rId3" cstate="print"/>
          <a:srcRect/>
          <a:stretch>
            <a:fillRect/>
          </a:stretch>
        </p:blipFill>
        <p:spPr bwMode="auto">
          <a:xfrm>
            <a:off x="-36512" y="-27384"/>
            <a:ext cx="9180512" cy="6885384"/>
          </a:xfrm>
          <a:prstGeom prst="rect">
            <a:avLst/>
          </a:prstGeom>
          <a:noFill/>
        </p:spPr>
      </p:pic>
      <p:sp>
        <p:nvSpPr>
          <p:cNvPr id="3" name="2 Rectángulo"/>
          <p:cNvSpPr/>
          <p:nvPr/>
        </p:nvSpPr>
        <p:spPr>
          <a:xfrm>
            <a:off x="428596" y="2708920"/>
            <a:ext cx="8286808" cy="2677656"/>
          </a:xfrm>
          <a:prstGeom prst="rect">
            <a:avLst/>
          </a:prstGeom>
          <a:noFill/>
        </p:spPr>
        <p:txBody>
          <a:bodyPr wrap="square">
            <a:spAutoFit/>
          </a:bodyPr>
          <a:lstStyle/>
          <a:p>
            <a:pPr fontAlgn="auto">
              <a:spcBef>
                <a:spcPts val="0"/>
              </a:spcBef>
              <a:spcAft>
                <a:spcPts val="0"/>
              </a:spcAft>
              <a:defRPr/>
            </a:pPr>
            <a:r>
              <a:rPr lang="es-ES" sz="3600" b="1" dirty="0">
                <a:ln>
                  <a:solidFill>
                    <a:schemeClr val="tx1"/>
                  </a:solidFill>
                </a:ln>
                <a:solidFill>
                  <a:srgbClr val="FFFF00"/>
                </a:solidFill>
                <a:latin typeface="+mn-lt"/>
              </a:rPr>
              <a:t>    		</a:t>
            </a:r>
            <a:r>
              <a:rPr lang="es-ES" sz="6600" b="1" dirty="0">
                <a:ln>
                  <a:solidFill>
                    <a:schemeClr val="tx1"/>
                  </a:solidFill>
                </a:ln>
                <a:solidFill>
                  <a:srgbClr val="FFFF00"/>
                </a:solidFill>
                <a:latin typeface="+mn-lt"/>
              </a:rPr>
              <a:t>Mi paz os dejo…</a:t>
            </a:r>
            <a:endParaRPr lang="es-ES" sz="3600" b="1" dirty="0">
              <a:ln>
                <a:solidFill>
                  <a:schemeClr val="tx1"/>
                </a:solidFill>
              </a:ln>
              <a:solidFill>
                <a:srgbClr val="FFFF00"/>
              </a:solidFill>
              <a:latin typeface="+mn-lt"/>
            </a:endParaRPr>
          </a:p>
          <a:p>
            <a:pPr fontAlgn="auto">
              <a:spcBef>
                <a:spcPts val="0"/>
              </a:spcBef>
              <a:spcAft>
                <a:spcPts val="0"/>
              </a:spcAft>
              <a:defRPr/>
            </a:pPr>
            <a:r>
              <a:rPr lang="es-ES" sz="3600" b="1" dirty="0">
                <a:ln>
                  <a:solidFill>
                    <a:schemeClr val="tx1"/>
                  </a:solidFill>
                </a:ln>
                <a:solidFill>
                  <a:srgbClr val="FFFF00"/>
                </a:solidFill>
                <a:latin typeface="+mn-lt"/>
              </a:rPr>
              <a:t>		</a:t>
            </a:r>
            <a:endParaRPr lang="es-ES" sz="4800" b="1" dirty="0">
              <a:ln>
                <a:solidFill>
                  <a:schemeClr val="tx1"/>
                </a:solidFill>
              </a:ln>
              <a:solidFill>
                <a:srgbClr val="FFFF00"/>
              </a:solidFill>
              <a:latin typeface="+mn-lt"/>
            </a:endParaRPr>
          </a:p>
          <a:p>
            <a:pPr fontAlgn="auto">
              <a:spcBef>
                <a:spcPts val="0"/>
              </a:spcBef>
              <a:spcAft>
                <a:spcPts val="0"/>
              </a:spcAft>
              <a:defRPr/>
            </a:pPr>
            <a:r>
              <a:rPr lang="es-ES" sz="6600" b="1" dirty="0">
                <a:ln>
                  <a:solidFill>
                    <a:schemeClr val="tx1"/>
                  </a:solidFill>
                </a:ln>
                <a:solidFill>
                  <a:srgbClr val="FFFF00"/>
                </a:solidFill>
                <a:latin typeface="+mn-lt"/>
              </a:rPr>
              <a:t>	mi paz os doy…</a:t>
            </a:r>
            <a:endParaRPr lang="es-ES" sz="4400" b="1" dirty="0">
              <a:ln>
                <a:solidFill>
                  <a:schemeClr val="tx1"/>
                </a:solidFill>
              </a:ln>
              <a:solidFill>
                <a:srgbClr val="FFFF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79276" y="2828900"/>
            <a:ext cx="5688867" cy="93775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ctr" anchorCtr="1" compatLnSpc="0">
            <a:spAutoFit/>
          </a:bodyPr>
          <a:lstStyle/>
          <a:p>
            <a:pPr algn="ctr">
              <a:tabLst>
                <a:tab pos="2044799" algn="l"/>
              </a:tabLst>
              <a:defRPr sz="1800" b="0" i="0" u="none" strike="noStrike" kern="0" cap="none" spc="0" baseline="0">
                <a:solidFill>
                  <a:srgbClr val="000000"/>
                </a:solidFill>
                <a:uFillTx/>
              </a:defRPr>
            </a:pPr>
            <a:endParaRPr lang="es-ES" kern="0" dirty="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dirty="0">
              <a:solidFill>
                <a:srgbClr val="000000"/>
              </a:solidFill>
              <a:ea typeface="Microsoft YaHei" pitchFamily="2"/>
              <a:cs typeface="Mangal" pitchFamily="2"/>
            </a:endParaRPr>
          </a:p>
          <a:p>
            <a:pPr algn="ctr">
              <a:tabLst>
                <a:tab pos="2044799" algn="l"/>
              </a:tabLst>
              <a:defRPr sz="1800" b="0" i="0" u="none" strike="noStrike" kern="0" cap="none" spc="0" baseline="0">
                <a:solidFill>
                  <a:srgbClr val="000000"/>
                </a:solidFill>
                <a:uFillTx/>
              </a:defRPr>
            </a:pPr>
            <a:endParaRPr lang="es-ES" kern="0" dirty="0">
              <a:solidFill>
                <a:srgbClr val="000000"/>
              </a:solidFill>
              <a:ea typeface="Microsoft YaHei" pitchFamily="2"/>
              <a:cs typeface="Mangal" pitchFamily="2"/>
            </a:endParaRPr>
          </a:p>
        </p:txBody>
      </p:sp>
      <p:pic>
        <p:nvPicPr>
          <p:cNvPr id="4" name="Imagen 3"/>
          <p:cNvPicPr>
            <a:picLocks noChangeAspect="1"/>
          </p:cNvPicPr>
          <p:nvPr/>
        </p:nvPicPr>
        <p:blipFill>
          <a:blip r:embed="rId3" cstate="print"/>
          <a:stretch>
            <a:fillRect/>
          </a:stretch>
        </p:blipFill>
        <p:spPr>
          <a:xfrm>
            <a:off x="0" y="-387424"/>
            <a:ext cx="9167688" cy="7245424"/>
          </a:xfrm>
          <a:prstGeom prst="rect">
            <a:avLst/>
          </a:prstGeom>
        </p:spPr>
      </p:pic>
      <p:pic>
        <p:nvPicPr>
          <p:cNvPr id="5" name="Imagen 4"/>
          <p:cNvPicPr>
            <a:picLocks noChangeAspect="1"/>
          </p:cNvPicPr>
          <p:nvPr/>
        </p:nvPicPr>
        <p:blipFill>
          <a:blip r:embed="rId4" cstate="print"/>
          <a:stretch>
            <a:fillRect/>
          </a:stretch>
        </p:blipFill>
        <p:spPr>
          <a:xfrm>
            <a:off x="230094" y="88201"/>
            <a:ext cx="8806402" cy="6221120"/>
          </a:xfrm>
          <a:prstGeom prst="rect">
            <a:avLst/>
          </a:prstGeom>
        </p:spPr>
      </p:pic>
      <p:sp>
        <p:nvSpPr>
          <p:cNvPr id="6" name="5 CuadroTexto"/>
          <p:cNvSpPr txBox="1"/>
          <p:nvPr/>
        </p:nvSpPr>
        <p:spPr>
          <a:xfrm>
            <a:off x="7000892" y="6286520"/>
            <a:ext cx="1785950" cy="523220"/>
          </a:xfrm>
          <a:prstGeom prst="rect">
            <a:avLst/>
          </a:prstGeom>
          <a:noFill/>
        </p:spPr>
        <p:txBody>
          <a:bodyPr wrap="square" rtlCol="0">
            <a:spAutoFit/>
          </a:bodyPr>
          <a:lstStyle/>
          <a:p>
            <a:r>
              <a:rPr lang="es-ES" sz="2400" b="1" dirty="0" smtClean="0"/>
              <a:t>       </a:t>
            </a:r>
            <a:r>
              <a:rPr lang="es-ES" sz="2800" b="1" dirty="0" smtClean="0"/>
              <a:t>Nº  63</a:t>
            </a:r>
            <a:endParaRPr lang="es-ES" sz="2400" b="1" dirty="0"/>
          </a:p>
        </p:txBody>
      </p:sp>
    </p:spTree>
    <p:extLst>
      <p:ext uri="{BB962C8B-B14F-4D97-AF65-F5344CB8AC3E}">
        <p14:creationId xmlns="" xmlns:p14="http://schemas.microsoft.com/office/powerpoint/2010/main" val="110139348"/>
      </p:ext>
    </p:extLst>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 xmlns:p14="http://schemas.microsoft.com/office/powerpoint/2010/main" val="342418049"/>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irio Pascual de 600 gr"/>
          <p:cNvPicPr>
            <a:picLocks noChangeAspect="1" noChangeArrowheads="1"/>
          </p:cNvPicPr>
          <p:nvPr/>
        </p:nvPicPr>
        <p:blipFill>
          <a:blip r:embed="rId2"/>
          <a:srcRect/>
          <a:stretch>
            <a:fillRect/>
          </a:stretch>
        </p:blipFill>
        <p:spPr bwMode="auto">
          <a:xfrm>
            <a:off x="0" y="0"/>
            <a:ext cx="4787900" cy="6858000"/>
          </a:xfrm>
          <a:prstGeom prst="rect">
            <a:avLst/>
          </a:prstGeom>
          <a:noFill/>
        </p:spPr>
      </p:pic>
      <p:sp>
        <p:nvSpPr>
          <p:cNvPr id="3" name="2 CuadroTexto"/>
          <p:cNvSpPr txBox="1"/>
          <p:nvPr/>
        </p:nvSpPr>
        <p:spPr>
          <a:xfrm>
            <a:off x="5000628" y="1071546"/>
            <a:ext cx="4143373" cy="3477875"/>
          </a:xfrm>
          <a:prstGeom prst="rect">
            <a:avLst/>
          </a:prstGeom>
          <a:noFill/>
        </p:spPr>
        <p:txBody>
          <a:bodyPr wrap="square" rtlCol="0">
            <a:spAutoFit/>
          </a:bodyPr>
          <a:lstStyle/>
          <a:p>
            <a:r>
              <a:rPr lang="es-ES" sz="4400" dirty="0" smtClean="0"/>
              <a:t>EL CIRIO PASCUAL SIMBOLIZA A CRISTO RESUCITADO</a:t>
            </a:r>
            <a:endParaRPr lang="es-ES" sz="4400" dirty="0"/>
          </a:p>
        </p:txBody>
      </p:sp>
    </p:spTree>
  </p:cSld>
  <p:clrMapOvr>
    <a:masterClrMapping/>
  </p:clrMapOvr>
  <p:transition>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7675" y="44450"/>
            <a:ext cx="6156325" cy="6813550"/>
          </a:xfrm>
          <a:solidFill>
            <a:srgbClr val="00B050"/>
          </a:solidFill>
        </p:spPr>
        <p:txBody>
          <a:bodyPr>
            <a:normAutofit fontScale="90000"/>
          </a:bodyPr>
          <a:lstStyle/>
          <a:p>
            <a:pPr lvl="0">
              <a:buNone/>
            </a:pPr>
            <a:r>
              <a:rPr lang="es-ES" sz="3600" b="1" dirty="0" smtClean="0"/>
              <a:t/>
            </a:r>
            <a:br>
              <a:rPr lang="es-ES" sz="3600" b="1" dirty="0" smtClean="0"/>
            </a:br>
            <a:r>
              <a:rPr lang="es-ES" b="1" dirty="0" smtClean="0"/>
              <a:t>El señor Dios nos amó</a:t>
            </a:r>
            <a:br>
              <a:rPr lang="es-ES" b="1" dirty="0" smtClean="0"/>
            </a:br>
            <a:r>
              <a:rPr lang="es-ES" b="1" dirty="0" smtClean="0"/>
              <a:t>como nadie amó jamás,</a:t>
            </a:r>
            <a:br>
              <a:rPr lang="es-ES" b="1" dirty="0" smtClean="0"/>
            </a:br>
            <a:r>
              <a:rPr lang="es-ES" b="1" dirty="0" smtClean="0"/>
              <a:t>Él nos guía como estrellas </a:t>
            </a:r>
            <a:br>
              <a:rPr lang="es-ES" b="1" dirty="0" smtClean="0"/>
            </a:br>
            <a:r>
              <a:rPr lang="es-ES" b="1" dirty="0" smtClean="0"/>
              <a:t>cuando no existe la luz,</a:t>
            </a:r>
            <a:br>
              <a:rPr lang="es-ES" b="1" dirty="0" smtClean="0"/>
            </a:br>
            <a:r>
              <a:rPr lang="es-ES" b="1" dirty="0" smtClean="0"/>
              <a:t>Él nos da todo su amor</a:t>
            </a:r>
            <a:br>
              <a:rPr lang="es-ES" b="1" dirty="0" smtClean="0"/>
            </a:br>
            <a:r>
              <a:rPr lang="es-ES" b="1" dirty="0" smtClean="0"/>
              <a:t>mientras la fracción del pan</a:t>
            </a:r>
            <a:br>
              <a:rPr lang="es-ES" b="1" dirty="0" smtClean="0"/>
            </a:br>
            <a:r>
              <a:rPr lang="es-ES" b="1" dirty="0" smtClean="0"/>
              <a:t>es el pan de la amistad</a:t>
            </a:r>
            <a:br>
              <a:rPr lang="es-ES" b="1" dirty="0" smtClean="0"/>
            </a:br>
            <a:r>
              <a:rPr lang="es-ES" b="1" dirty="0" smtClean="0"/>
              <a:t>el pan de Dios.</a:t>
            </a:r>
            <a:br>
              <a:rPr lang="es-ES" b="1" dirty="0" smtClean="0"/>
            </a:br>
            <a:r>
              <a:rPr lang="es-ES" b="1" dirty="0" smtClean="0"/>
              <a:t/>
            </a:r>
            <a:br>
              <a:rPr lang="es-ES" b="1" dirty="0" smtClean="0"/>
            </a:br>
            <a:endParaRPr lang="es-ES" b="1" i="1" dirty="0"/>
          </a:p>
        </p:txBody>
      </p:sp>
      <p:pic>
        <p:nvPicPr>
          <p:cNvPr id="4" name="3 Imagen" descr="C:\Users\GASCRUZ\Desktop\BERTRAND\Sin título 11.png"/>
          <p:cNvPicPr/>
          <p:nvPr/>
        </p:nvPicPr>
        <p:blipFill>
          <a:blip r:embed="rId3" cstate="print"/>
          <a:srcRect/>
          <a:stretch>
            <a:fillRect/>
          </a:stretch>
        </p:blipFill>
        <p:spPr bwMode="auto">
          <a:xfrm>
            <a:off x="0" y="0"/>
            <a:ext cx="3059832" cy="6858000"/>
          </a:xfrm>
          <a:prstGeom prst="rect">
            <a:avLst/>
          </a:prstGeom>
          <a:ln>
            <a:noFill/>
          </a:ln>
          <a:effectLst>
            <a:softEdge rad="112500"/>
          </a:effectLst>
        </p:spPr>
      </p:pic>
      <p:sp>
        <p:nvSpPr>
          <p:cNvPr id="5" name="4 CuadroTexto"/>
          <p:cNvSpPr txBox="1"/>
          <p:nvPr/>
        </p:nvSpPr>
        <p:spPr>
          <a:xfrm>
            <a:off x="7572396" y="6143644"/>
            <a:ext cx="1571604" cy="461665"/>
          </a:xfrm>
          <a:prstGeom prst="rect">
            <a:avLst/>
          </a:prstGeom>
          <a:noFill/>
        </p:spPr>
        <p:txBody>
          <a:bodyPr wrap="square" rtlCol="0">
            <a:spAutoFit/>
          </a:bodyPr>
          <a:lstStyle/>
          <a:p>
            <a:r>
              <a:rPr lang="es-ES" sz="2400" b="1" dirty="0" smtClean="0"/>
              <a:t>     Nº  76</a:t>
            </a:r>
            <a:endParaRPr lang="es-ES" sz="2400" b="1" dirty="0"/>
          </a:p>
        </p:txBody>
      </p:sp>
    </p:spTree>
    <p:extLst>
      <p:ext uri="{BB962C8B-B14F-4D97-AF65-F5344CB8AC3E}">
        <p14:creationId xmlns="" xmlns:p14="http://schemas.microsoft.com/office/powerpoint/2010/main" val="376018667"/>
      </p:ext>
    </p:extLst>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987675" y="44450"/>
            <a:ext cx="6156325" cy="6813550"/>
          </a:xfrm>
          <a:solidFill>
            <a:srgbClr val="00B050"/>
          </a:solidFill>
        </p:spPr>
        <p:txBody>
          <a:bodyPr>
            <a:normAutofit fontScale="90000"/>
          </a:bodyPr>
          <a:lstStyle/>
          <a:p>
            <a:pPr lvl="0">
              <a:buNone/>
            </a:pPr>
            <a:r>
              <a:rPr lang="es-ES" sz="3600" b="1" dirty="0" smtClean="0"/>
              <a:t/>
            </a:r>
            <a:br>
              <a:rPr lang="es-ES" sz="3600" b="1" dirty="0" smtClean="0"/>
            </a:br>
            <a:r>
              <a:rPr lang="es-ES" sz="4800" b="1" i="1" dirty="0" smtClean="0"/>
              <a:t>Es mi cuerpo,</a:t>
            </a:r>
            <a:br>
              <a:rPr lang="es-ES" sz="4800" b="1" i="1" dirty="0" smtClean="0"/>
            </a:br>
            <a:r>
              <a:rPr lang="es-ES" sz="4800" b="1" i="1" dirty="0" smtClean="0"/>
              <a:t>tomad y comed,</a:t>
            </a:r>
            <a:br>
              <a:rPr lang="es-ES" sz="4800" b="1" i="1" dirty="0" smtClean="0"/>
            </a:br>
            <a:r>
              <a:rPr lang="es-ES" sz="4800" b="1" i="1" dirty="0" smtClean="0"/>
              <a:t>esta es mi sangre,</a:t>
            </a:r>
            <a:br>
              <a:rPr lang="es-ES" sz="4800" b="1" i="1" dirty="0" smtClean="0"/>
            </a:br>
            <a:r>
              <a:rPr lang="es-ES" sz="4800" b="1" i="1" dirty="0" smtClean="0"/>
              <a:t>tomad y bebed,</a:t>
            </a:r>
            <a:br>
              <a:rPr lang="es-ES" sz="4800" b="1" i="1" dirty="0" smtClean="0"/>
            </a:br>
            <a:r>
              <a:rPr lang="es-ES" sz="4800" b="1" i="1" dirty="0" smtClean="0"/>
              <a:t>pues yo soy la vida,</a:t>
            </a:r>
            <a:br>
              <a:rPr lang="es-ES" sz="4800" b="1" i="1" dirty="0" smtClean="0"/>
            </a:br>
            <a:r>
              <a:rPr lang="es-ES" sz="4800" b="1" i="1" dirty="0" smtClean="0"/>
              <a:t>yo soy el amor.</a:t>
            </a:r>
            <a:br>
              <a:rPr lang="es-ES" sz="4800" b="1" i="1" dirty="0" smtClean="0"/>
            </a:br>
            <a:r>
              <a:rPr lang="es-ES" sz="4800" b="1" i="1" dirty="0" smtClean="0"/>
              <a:t>¡Oh Señor, condúcenos</a:t>
            </a:r>
            <a:br>
              <a:rPr lang="es-ES" sz="4800" b="1" i="1" dirty="0" smtClean="0"/>
            </a:br>
            <a:r>
              <a:rPr lang="es-ES" sz="4800" b="1" i="1" dirty="0" smtClean="0"/>
              <a:t>hasta tu amor!</a:t>
            </a:r>
            <a:endParaRPr lang="es-ES" sz="4800" b="1" i="1" dirty="0"/>
          </a:p>
        </p:txBody>
      </p:sp>
      <p:pic>
        <p:nvPicPr>
          <p:cNvPr id="5" name="4 Imagen" descr="C:\Users\GASCRUZ\Desktop\BERTRAND\Sin título 11.png"/>
          <p:cNvPicPr/>
          <p:nvPr/>
        </p:nvPicPr>
        <p:blipFill>
          <a:blip r:embed="rId3" cstate="print"/>
          <a:srcRect/>
          <a:stretch>
            <a:fillRect/>
          </a:stretch>
        </p:blipFill>
        <p:spPr bwMode="auto">
          <a:xfrm>
            <a:off x="179512" y="0"/>
            <a:ext cx="2808312" cy="6858000"/>
          </a:xfrm>
          <a:prstGeom prst="rect">
            <a:avLst/>
          </a:prstGeom>
          <a:ln>
            <a:noFill/>
          </a:ln>
          <a:effectLst>
            <a:softEdge rad="112500"/>
          </a:effectLst>
        </p:spPr>
      </p:pic>
    </p:spTree>
    <p:extLst>
      <p:ext uri="{BB962C8B-B14F-4D97-AF65-F5344CB8AC3E}">
        <p14:creationId xmlns="" xmlns:p14="http://schemas.microsoft.com/office/powerpoint/2010/main" val="1387871690"/>
      </p:ext>
    </p:extLst>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sz="quarter"/>
          </p:nvPr>
        </p:nvSpPr>
        <p:spPr/>
        <p:txBody>
          <a:bodyPr/>
          <a:lstStyle/>
          <a:p>
            <a:endParaRPr lang="es-ES"/>
          </a:p>
        </p:txBody>
      </p:sp>
      <p:pic>
        <p:nvPicPr>
          <p:cNvPr id="180227" name="Picture 3" descr="11a48552a43"/>
          <p:cNvPicPr>
            <a:picLocks noGrp="1" noChangeAspect="1" noChangeArrowheads="1"/>
          </p:cNvPicPr>
          <p:nvPr>
            <p:ph sz="quarter" idx="1"/>
          </p:nvPr>
        </p:nvPicPr>
        <p:blipFill>
          <a:blip r:embed="rId3" cstate="print"/>
          <a:stretch>
            <a:fillRect/>
          </a:stretch>
        </p:blipFill>
        <p:spPr>
          <a:xfrm>
            <a:off x="1746656" y="1600200"/>
            <a:ext cx="1459687" cy="2185988"/>
          </a:xfrm>
          <a:noFill/>
          <a:ln/>
        </p:spPr>
      </p:pic>
      <p:pic>
        <p:nvPicPr>
          <p:cNvPr id="180228" name="Picture 4" descr="11a48552a43"/>
          <p:cNvPicPr>
            <a:picLocks noGrp="1" noChangeAspect="1" noChangeArrowheads="1"/>
          </p:cNvPicPr>
          <p:nvPr>
            <p:ph sz="quarter" idx="2"/>
          </p:nvPr>
        </p:nvPicPr>
        <p:blipFill>
          <a:blip r:embed="rId3" cstate="print"/>
          <a:stretch>
            <a:fillRect/>
          </a:stretch>
        </p:blipFill>
        <p:spPr>
          <a:xfrm>
            <a:off x="5937656" y="1600200"/>
            <a:ext cx="1459687" cy="2185988"/>
          </a:xfrm>
          <a:noFill/>
          <a:ln/>
        </p:spPr>
      </p:pic>
      <p:pic>
        <p:nvPicPr>
          <p:cNvPr id="180229" name="Picture 5" descr="11a48552a43"/>
          <p:cNvPicPr>
            <a:picLocks noGrp="1" noChangeAspect="1" noChangeArrowheads="1"/>
          </p:cNvPicPr>
          <p:nvPr>
            <p:ph sz="quarter" idx="3"/>
          </p:nvPr>
        </p:nvPicPr>
        <p:blipFill>
          <a:blip r:embed="rId3" cstate="print"/>
          <a:stretch>
            <a:fillRect/>
          </a:stretch>
        </p:blipFill>
        <p:spPr>
          <a:xfrm>
            <a:off x="1746126" y="3938588"/>
            <a:ext cx="1460747" cy="2187575"/>
          </a:xfrm>
          <a:noFill/>
          <a:ln/>
        </p:spPr>
      </p:pic>
      <p:graphicFrame>
        <p:nvGraphicFramePr>
          <p:cNvPr id="180233" name="Object 9"/>
          <p:cNvGraphicFramePr>
            <a:graphicFrameLocks noChangeAspect="1"/>
          </p:cNvGraphicFramePr>
          <p:nvPr>
            <p:ph sz="quarter" idx="4"/>
          </p:nvPr>
        </p:nvGraphicFramePr>
        <p:xfrm>
          <a:off x="4651126" y="3938588"/>
          <a:ext cx="4032747" cy="2187575"/>
        </p:xfrm>
        <a:graphic>
          <a:graphicData uri="http://schemas.openxmlformats.org/presentationml/2006/ole">
            <p:oleObj spid="_x0000_s543746" name="Gráfico" r:id="rId4" imgW="4038661" imgH="2190710" progId="MSGraph.Chart.8">
              <p:embed followColorScheme="full"/>
            </p:oleObj>
          </a:graphicData>
        </a:graphic>
      </p:graphicFrame>
      <p:sp>
        <p:nvSpPr>
          <p:cNvPr id="180230" name="Rectangle 6"/>
          <p:cNvSpPr>
            <a:spLocks noChangeArrowheads="1"/>
          </p:cNvSpPr>
          <p:nvPr/>
        </p:nvSpPr>
        <p:spPr bwMode="auto">
          <a:xfrm>
            <a:off x="0" y="0"/>
            <a:ext cx="9144000" cy="6858000"/>
          </a:xfrm>
          <a:prstGeom prst="rect">
            <a:avLst/>
          </a:prstGeom>
          <a:solidFill>
            <a:srgbClr val="0053A6"/>
          </a:solidFill>
          <a:ln w="9525">
            <a:solidFill>
              <a:schemeClr val="tx1"/>
            </a:solidFill>
            <a:miter lim="800000"/>
            <a:headEnd/>
            <a:tailEnd/>
          </a:ln>
          <a:effectLst/>
        </p:spPr>
        <p:txBody>
          <a:bodyPr wrap="none" anchor="ctr"/>
          <a:lstStyle/>
          <a:p>
            <a:pPr algn="ctr" fontAlgn="base">
              <a:spcBef>
                <a:spcPct val="0"/>
              </a:spcBef>
              <a:spcAft>
                <a:spcPct val="0"/>
              </a:spcAft>
            </a:pPr>
            <a:endParaRPr lang="es-ES" sz="4400" smtClean="0">
              <a:solidFill>
                <a:srgbClr val="FFFFFF"/>
              </a:solidFill>
            </a:endParaRPr>
          </a:p>
        </p:txBody>
      </p:sp>
      <p:sp>
        <p:nvSpPr>
          <p:cNvPr id="180232" name="Text Box 8"/>
          <p:cNvSpPr txBox="1">
            <a:spLocks noChangeArrowheads="1"/>
          </p:cNvSpPr>
          <p:nvPr/>
        </p:nvSpPr>
        <p:spPr bwMode="auto">
          <a:xfrm>
            <a:off x="3975100" y="2552700"/>
            <a:ext cx="184150" cy="7620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s-ES" sz="4400" smtClean="0">
              <a:solidFill>
                <a:srgbClr val="FFFFFF"/>
              </a:solidFill>
            </a:endParaRPr>
          </a:p>
        </p:txBody>
      </p:sp>
      <p:pic>
        <p:nvPicPr>
          <p:cNvPr id="180238" name="Picture 14" descr="ELEVA6"/>
          <p:cNvPicPr>
            <a:picLocks noChangeAspect="1" noChangeArrowheads="1"/>
          </p:cNvPicPr>
          <p:nvPr/>
        </p:nvPicPr>
        <p:blipFill>
          <a:blip r:embed="rId5" cstate="print"/>
          <a:srcRect/>
          <a:stretch>
            <a:fillRect/>
          </a:stretch>
        </p:blipFill>
        <p:spPr bwMode="auto">
          <a:xfrm>
            <a:off x="250825" y="476250"/>
            <a:ext cx="8642350" cy="6048375"/>
          </a:xfrm>
          <a:prstGeom prst="rect">
            <a:avLst/>
          </a:prstGeom>
          <a:noFill/>
        </p:spPr>
      </p:pic>
      <p:sp>
        <p:nvSpPr>
          <p:cNvPr id="180239" name="Text Box 15"/>
          <p:cNvSpPr txBox="1">
            <a:spLocks noChangeArrowheads="1"/>
          </p:cNvSpPr>
          <p:nvPr/>
        </p:nvSpPr>
        <p:spPr bwMode="auto">
          <a:xfrm>
            <a:off x="5435600" y="4941888"/>
            <a:ext cx="6056313" cy="1431925"/>
          </a:xfrm>
          <a:prstGeom prst="rect">
            <a:avLst/>
          </a:prstGeom>
          <a:noFill/>
          <a:ln w="9525">
            <a:noFill/>
            <a:miter lim="800000"/>
            <a:headEnd/>
            <a:tailEnd/>
          </a:ln>
          <a:effectLst/>
        </p:spPr>
        <p:txBody>
          <a:bodyPr>
            <a:spAutoFit/>
          </a:bodyPr>
          <a:lstStyle/>
          <a:p>
            <a:pPr fontAlgn="base">
              <a:spcBef>
                <a:spcPct val="0"/>
              </a:spcBef>
              <a:spcAft>
                <a:spcPct val="0"/>
              </a:spcAft>
            </a:pPr>
            <a:r>
              <a:rPr lang="es-ES" sz="4400" b="1" smtClean="0">
                <a:solidFill>
                  <a:srgbClr val="333399"/>
                </a:solidFill>
              </a:rPr>
              <a:t>¡Señor mío </a:t>
            </a:r>
          </a:p>
          <a:p>
            <a:pPr fontAlgn="base">
              <a:spcBef>
                <a:spcPct val="0"/>
              </a:spcBef>
              <a:spcAft>
                <a:spcPct val="0"/>
              </a:spcAft>
            </a:pPr>
            <a:r>
              <a:rPr lang="es-ES" sz="4400" b="1" smtClean="0">
                <a:solidFill>
                  <a:srgbClr val="333399"/>
                </a:solidFill>
              </a:rPr>
              <a:t>y Dios mío!</a:t>
            </a:r>
          </a:p>
        </p:txBody>
      </p:sp>
      <p:pic>
        <p:nvPicPr>
          <p:cNvPr id="11" name="Picture 4" descr="250-peces-pan-y-vino-en-logrono-1"/>
          <p:cNvPicPr>
            <a:picLocks noChangeAspect="1" noChangeArrowheads="1"/>
          </p:cNvPicPr>
          <p:nvPr/>
        </p:nvPicPr>
        <p:blipFill>
          <a:blip r:embed="rId6"/>
          <a:srcRect/>
          <a:stretch>
            <a:fillRect/>
          </a:stretch>
        </p:blipFill>
        <p:spPr bwMode="auto">
          <a:xfrm>
            <a:off x="0" y="0"/>
            <a:ext cx="9296400" cy="7010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642" y="548640"/>
            <a:ext cx="8892000" cy="685310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es-ES" sz="2400" b="1" kern="0" dirty="0" smtClean="0">
                <a:solidFill>
                  <a:srgbClr val="000000"/>
                </a:solidFill>
                <a:ea typeface="Microsoft YaHei" pitchFamily="2"/>
                <a:cs typeface="Mangal" pitchFamily="2"/>
              </a:rPr>
              <a:t>Señor, toma mi vida nueva antes de que la espera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desgaste años en mi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estoy dispuesta a lo que quieras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no importa lo que sea tu llámame a servir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Llévame donde los hombres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necesiten tus palabras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necesiten mis ganas de vivir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donde falte la esperanza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donde falte la alegría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simplemente por no saber de ti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Te doy mi corazón sincero para gritar sin miedo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Tu grandeza, Señor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Tendré mis manos sin cansancio tu historia entre los labios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y fuerza en la oración </a:t>
            </a:r>
            <a:r>
              <a:rPr lang="es-ES" sz="2400" kern="0" dirty="0" smtClean="0">
                <a:solidFill>
                  <a:srgbClr val="000000"/>
                </a:solidFill>
                <a:ea typeface="Microsoft YaHei" pitchFamily="2"/>
                <a:cs typeface="Mangal" pitchFamily="2"/>
              </a:rPr>
              <a:t/>
            </a:r>
            <a:br>
              <a:rPr lang="es-ES" sz="2400" kern="0" dirty="0" smtClean="0">
                <a:solidFill>
                  <a:srgbClr val="000000"/>
                </a:solidFill>
                <a:ea typeface="Microsoft YaHei" pitchFamily="2"/>
                <a:cs typeface="Mangal" pitchFamily="2"/>
              </a:rPr>
            </a:br>
            <a:r>
              <a:rPr lang="es-ES" sz="2400" kern="0" dirty="0" smtClean="0">
                <a:solidFill>
                  <a:srgbClr val="000000"/>
                </a:solidFill>
                <a:ea typeface="Microsoft YaHei" pitchFamily="2"/>
                <a:cs typeface="Mangal" pitchFamily="2"/>
              </a:rPr>
              <a:t/>
            </a:r>
            <a:br>
              <a:rPr lang="es-ES" sz="2400" kern="0" dirty="0" smtClean="0">
                <a:solidFill>
                  <a:srgbClr val="000000"/>
                </a:solidFill>
                <a:ea typeface="Microsoft YaHei" pitchFamily="2"/>
                <a:cs typeface="Mangal" pitchFamily="2"/>
              </a:rPr>
            </a:br>
            <a:endParaRPr lang="es-ES" sz="2400" kern="0" dirty="0" smtClean="0">
              <a:solidFill>
                <a:srgbClr val="000000"/>
              </a:solidFill>
              <a:ea typeface="Microsoft YaHei" pitchFamily="2"/>
              <a:cs typeface="Mangal" pitchFamily="2"/>
            </a:endParaRPr>
          </a:p>
        </p:txBody>
      </p:sp>
      <p:pic>
        <p:nvPicPr>
          <p:cNvPr id="3" name="3 Imagen"/>
          <p:cNvPicPr>
            <a:picLocks noChangeAspect="1"/>
          </p:cNvPicPr>
          <p:nvPr/>
        </p:nvPicPr>
        <p:blipFill>
          <a:blip r:embed="rId3" cstate="print">
            <a:lum/>
            <a:alphaModFix/>
          </a:blip>
          <a:srcRect/>
          <a:stretch>
            <a:fillRect/>
          </a:stretch>
        </p:blipFill>
        <p:spPr>
          <a:xfrm>
            <a:off x="4715999" y="1989002"/>
            <a:ext cx="4189314" cy="2693164"/>
          </a:xfrm>
          <a:prstGeom prst="rect">
            <a:avLst/>
          </a:prstGeom>
          <a:noFill/>
          <a:ln cap="flat">
            <a:noFill/>
          </a:ln>
        </p:spPr>
      </p:pic>
      <p:sp>
        <p:nvSpPr>
          <p:cNvPr id="4" name="3 CuadroTexto"/>
          <p:cNvSpPr txBox="1"/>
          <p:nvPr/>
        </p:nvSpPr>
        <p:spPr>
          <a:xfrm>
            <a:off x="7271792" y="6309320"/>
            <a:ext cx="1872208" cy="584775"/>
          </a:xfrm>
          <a:prstGeom prst="rect">
            <a:avLst/>
          </a:prstGeom>
          <a:noFill/>
        </p:spPr>
        <p:txBody>
          <a:bodyPr wrap="square" rtlCol="0">
            <a:spAutoFit/>
          </a:bodyPr>
          <a:lstStyle/>
          <a:p>
            <a:r>
              <a:rPr lang="es-ES" sz="3200" b="1" dirty="0" smtClean="0"/>
              <a:t>N - 73</a:t>
            </a:r>
            <a:endParaRPr lang="es-ES" sz="3200" b="1" dirty="0"/>
          </a:p>
        </p:txBody>
      </p:sp>
    </p:spTree>
    <p:extLst>
      <p:ext uri="{BB962C8B-B14F-4D97-AF65-F5344CB8AC3E}">
        <p14:creationId xmlns="" xmlns:p14="http://schemas.microsoft.com/office/powerpoint/2010/main" val="6297591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16632"/>
            <a:ext cx="6624736" cy="74167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4997" rIns="90004" bIns="44997" anchor="t" anchorCtr="0" compatLnSpc="0">
            <a:spAutoFit/>
          </a:bodyPr>
          <a:lstStyle/>
          <a:p>
            <a:pPr>
              <a:defRPr sz="1800" b="0" i="0" u="none" strike="noStrike" kern="0" cap="none" spc="0" baseline="0">
                <a:solidFill>
                  <a:srgbClr val="000000"/>
                </a:solidFill>
                <a:uFillTx/>
              </a:defRPr>
            </a:pPr>
            <a:r>
              <a:rPr lang="es-ES" sz="2400" b="1" kern="0" dirty="0" smtClean="0">
                <a:solidFill>
                  <a:srgbClr val="000000"/>
                </a:solidFill>
                <a:ea typeface="Microsoft YaHei" pitchFamily="2"/>
                <a:cs typeface="Mangal" pitchFamily="2"/>
              </a:rPr>
              <a:t>Llévame donde los hombres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necesiten tus palabras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necesiten mis ganas de vivir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donde falte la esperanza donde falte la alegría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simplemente por no saber de ti</a:t>
            </a:r>
          </a:p>
          <a:p>
            <a:pPr>
              <a:defRPr sz="1800" b="0" i="0" u="none" strike="noStrike" kern="0" cap="none" spc="0" baseline="0">
                <a:solidFill>
                  <a:srgbClr val="000000"/>
                </a:solidFill>
                <a:uFillTx/>
              </a:defRPr>
            </a:pPr>
            <a:r>
              <a:rPr lang="es-ES" sz="2400" b="1" kern="0" dirty="0" smtClean="0">
                <a:solidFill>
                  <a:srgbClr val="000000"/>
                </a:solidFill>
                <a:ea typeface="Microsoft YaHei" pitchFamily="2"/>
                <a:cs typeface="Mangal" pitchFamily="2"/>
              </a:rP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Y así en marcha iré cantando por calles predicando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lo bello que es tu amor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Señor tengo alma misionera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condúceme a la tierra que tenga sed de ti</a:t>
            </a:r>
          </a:p>
          <a:p>
            <a:pPr>
              <a:defRPr sz="1800" b="0" i="0" u="none" strike="noStrike" kern="0" cap="none" spc="0" baseline="0">
                <a:solidFill>
                  <a:srgbClr val="000000"/>
                </a:solidFill>
                <a:uFillTx/>
              </a:defRPr>
            </a:pPr>
            <a:endParaRPr lang="es-ES" sz="2400" b="1" kern="0" dirty="0" smtClean="0">
              <a:solidFill>
                <a:srgbClr val="000000"/>
              </a:solidFill>
              <a:ea typeface="Microsoft YaHei" pitchFamily="2"/>
              <a:cs typeface="Mangal" pitchFamily="2"/>
            </a:endParaRPr>
          </a:p>
          <a:p>
            <a:pPr>
              <a:defRPr sz="1800" b="0" i="0" u="none" strike="noStrike" kern="0" cap="none" spc="0" baseline="0">
                <a:solidFill>
                  <a:srgbClr val="000000"/>
                </a:solidFill>
                <a:uFillTx/>
              </a:defRPr>
            </a:pPr>
            <a:r>
              <a:rPr lang="es-ES" sz="2400" b="1" kern="0" dirty="0" smtClean="0">
                <a:solidFill>
                  <a:srgbClr val="000000"/>
                </a:solidFill>
                <a:ea typeface="Microsoft YaHei" pitchFamily="2"/>
                <a:cs typeface="Mangal" pitchFamily="2"/>
              </a:rPr>
              <a:t>Llévame donde los hombres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necesiten tus palabras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necesiten mis ganas de vivir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donde falte la esperanza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donde falte la alegría </a:t>
            </a:r>
            <a:br>
              <a:rPr lang="es-ES" sz="2400" b="1" kern="0" dirty="0" smtClean="0">
                <a:solidFill>
                  <a:srgbClr val="000000"/>
                </a:solidFill>
                <a:ea typeface="Microsoft YaHei" pitchFamily="2"/>
                <a:cs typeface="Mangal" pitchFamily="2"/>
              </a:rPr>
            </a:br>
            <a:r>
              <a:rPr lang="es-ES" sz="2400" b="1" kern="0" dirty="0" smtClean="0">
                <a:solidFill>
                  <a:srgbClr val="000000"/>
                </a:solidFill>
                <a:ea typeface="Microsoft YaHei" pitchFamily="2"/>
                <a:cs typeface="Mangal" pitchFamily="2"/>
              </a:rPr>
              <a:t>simplemente por no saber de ti </a:t>
            </a:r>
            <a:r>
              <a:rPr lang="es-ES" sz="2400" kern="0" dirty="0" smtClean="0">
                <a:solidFill>
                  <a:srgbClr val="000000"/>
                </a:solidFill>
                <a:ea typeface="Microsoft YaHei" pitchFamily="2"/>
                <a:cs typeface="Mangal" pitchFamily="2"/>
              </a:rPr>
              <a:t/>
            </a:r>
            <a:br>
              <a:rPr lang="es-ES" sz="2400" kern="0" dirty="0" smtClean="0">
                <a:solidFill>
                  <a:srgbClr val="000000"/>
                </a:solidFill>
                <a:ea typeface="Microsoft YaHei" pitchFamily="2"/>
                <a:cs typeface="Mangal" pitchFamily="2"/>
              </a:rPr>
            </a:br>
            <a:r>
              <a:rPr lang="es-ES" sz="2400" kern="0" dirty="0" smtClean="0">
                <a:solidFill>
                  <a:srgbClr val="000000"/>
                </a:solidFill>
                <a:ea typeface="Microsoft YaHei" pitchFamily="2"/>
                <a:cs typeface="Mangal" pitchFamily="2"/>
              </a:rPr>
              <a:t/>
            </a:r>
            <a:br>
              <a:rPr lang="es-ES" sz="2400" kern="0" dirty="0" smtClean="0">
                <a:solidFill>
                  <a:srgbClr val="000000"/>
                </a:solidFill>
                <a:ea typeface="Microsoft YaHei" pitchFamily="2"/>
                <a:cs typeface="Mangal" pitchFamily="2"/>
              </a:rPr>
            </a:br>
            <a:r>
              <a:rPr lang="es-ES" kern="0" dirty="0" smtClean="0">
                <a:solidFill>
                  <a:srgbClr val="000000"/>
                </a:solidFill>
                <a:ea typeface="Microsoft YaHei" pitchFamily="2"/>
                <a:cs typeface="Mangal" pitchFamily="2"/>
              </a:rPr>
              <a:t/>
            </a:r>
            <a:br>
              <a:rPr lang="es-ES" kern="0" dirty="0" smtClean="0">
                <a:solidFill>
                  <a:srgbClr val="000000"/>
                </a:solidFill>
                <a:ea typeface="Microsoft YaHei" pitchFamily="2"/>
                <a:cs typeface="Mangal" pitchFamily="2"/>
              </a:rPr>
            </a:br>
            <a:endParaRPr lang="es-ES" kern="0" dirty="0" smtClean="0">
              <a:solidFill>
                <a:srgbClr val="000000"/>
              </a:solidFill>
              <a:ea typeface="Microsoft YaHei" pitchFamily="2"/>
              <a:cs typeface="Mangal" pitchFamily="2"/>
            </a:endParaRPr>
          </a:p>
        </p:txBody>
      </p:sp>
      <p:pic>
        <p:nvPicPr>
          <p:cNvPr id="3" name="3 Imagen"/>
          <p:cNvPicPr>
            <a:picLocks noChangeAspect="1"/>
          </p:cNvPicPr>
          <p:nvPr/>
        </p:nvPicPr>
        <p:blipFill>
          <a:blip r:embed="rId3" cstate="print">
            <a:lum/>
            <a:alphaModFix/>
          </a:blip>
          <a:srcRect/>
          <a:stretch>
            <a:fillRect/>
          </a:stretch>
        </p:blipFill>
        <p:spPr>
          <a:xfrm>
            <a:off x="4428000" y="4004998"/>
            <a:ext cx="4715643" cy="2852644"/>
          </a:xfrm>
          <a:prstGeom prst="rect">
            <a:avLst/>
          </a:prstGeom>
          <a:noFill/>
          <a:ln cap="flat">
            <a:noFill/>
          </a:ln>
        </p:spPr>
      </p:pic>
    </p:spTree>
    <p:extLst>
      <p:ext uri="{BB962C8B-B14F-4D97-AF65-F5344CB8AC3E}">
        <p14:creationId xmlns="" xmlns:p14="http://schemas.microsoft.com/office/powerpoint/2010/main" val="4720344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072330" y="4572008"/>
            <a:ext cx="2128846" cy="2200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5 Imagen" descr="C:\Users\eduardo\Desktop\imagen ppt.jpg"/>
          <p:cNvPicPr/>
          <p:nvPr/>
        </p:nvPicPr>
        <p:blipFill>
          <a:blip r:embed="rId2"/>
          <a:srcRect/>
          <a:stretch>
            <a:fillRect/>
          </a:stretch>
        </p:blipFill>
        <p:spPr bwMode="auto">
          <a:xfrm>
            <a:off x="6000760" y="3143248"/>
            <a:ext cx="3143240" cy="3714752"/>
          </a:xfrm>
          <a:prstGeom prst="rect">
            <a:avLst/>
          </a:prstGeom>
          <a:noFill/>
          <a:ln w="9525">
            <a:noFill/>
            <a:miter lim="800000"/>
            <a:headEnd/>
            <a:tailEnd/>
          </a:ln>
        </p:spPr>
      </p:pic>
      <p:sp>
        <p:nvSpPr>
          <p:cNvPr id="561153" name="Rectangle 1"/>
          <p:cNvSpPr>
            <a:spLocks noChangeArrowheads="1"/>
          </p:cNvSpPr>
          <p:nvPr/>
        </p:nvSpPr>
        <p:spPr bwMode="auto">
          <a:xfrm>
            <a:off x="285720" y="0"/>
            <a:ext cx="692948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Se</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or de la Vida,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que nos has ense</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ado</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 dar la vida para vivir</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plenitud del amor,</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ens</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éñ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anos a dar el paso</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para vivir la Pascua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en todo tiempo y lugar.</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seguir tu ejemplo.</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Ay</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danos a escuchar</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voz de Dios.</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Ens</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éñ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anos a descubrir</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 propuesta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para nuestras vidas.</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Mu</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stranos c</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llevar a la pr</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ctica su proyecto.</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Danos fuerzas</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para perseverar en el camino.</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Se</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or de la Vida,</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vivir el paso,</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escuchar</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voz de Dios.</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seguir tu ejemplo.</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Ay</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danos a practicar</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lo que creemos.</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Ens</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éñ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anos a descubrir</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coherencia y</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la transparencia de vida.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Mu</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stranos c</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mo</a:t>
            </a:r>
            <a:r>
              <a:rPr lang="es-ES" sz="1600" dirty="0" smtClean="0">
                <a:latin typeface="Comic Sans MS" pitchFamily="66" charset="0"/>
                <a:ea typeface="Calibri" pitchFamily="34" charset="0"/>
                <a:cs typeface="Times New Roman" pitchFamily="18" charset="0"/>
              </a:rPr>
              <a:t> </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s</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er mensajeros de tu palabra.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Danos fuerzas</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para construir la justicia</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 la paz.</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Se</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or de la Vida,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vivir el paso,</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vivir la Pascua,</a:t>
            </a:r>
            <a:b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b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queremos ser testigos</a:t>
            </a:r>
            <a:r>
              <a:rPr kumimoji="0" lang="es-ES" sz="16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de tu Resurrecci</a:t>
            </a:r>
            <a:r>
              <a:rPr kumimoji="0" lang="es-ES" sz="16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S" sz="16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graphicFrame>
        <p:nvGraphicFramePr>
          <p:cNvPr id="108547" name="Object 3"/>
          <p:cNvGraphicFramePr>
            <a:graphicFrameLocks noChangeAspect="1"/>
          </p:cNvGraphicFramePr>
          <p:nvPr/>
        </p:nvGraphicFramePr>
        <p:xfrm>
          <a:off x="7596336" y="188640"/>
          <a:ext cx="1298427" cy="1580467"/>
        </p:xfrm>
        <a:graphic>
          <a:graphicData uri="http://schemas.openxmlformats.org/presentationml/2006/ole">
            <p:oleObj spid="_x0000_s322562" name="Fotografía de Photo Editor" r:id="rId3" imgW="6668431" imgH="4828571" progId="">
              <p:embed/>
            </p:oleObj>
          </a:graphicData>
        </a:graphic>
      </p:graphicFrame>
      <p:sp>
        <p:nvSpPr>
          <p:cNvPr id="108548" name="Text Box 4"/>
          <p:cNvSpPr txBox="1">
            <a:spLocks noChangeArrowheads="1"/>
          </p:cNvSpPr>
          <p:nvPr/>
        </p:nvSpPr>
        <p:spPr bwMode="auto">
          <a:xfrm>
            <a:off x="2392363" y="3033713"/>
            <a:ext cx="184731" cy="646331"/>
          </a:xfrm>
          <a:prstGeom prst="rect">
            <a:avLst/>
          </a:prstGeom>
          <a:noFill/>
          <a:ln w="9525">
            <a:noFill/>
            <a:miter lim="800000"/>
            <a:headEnd/>
            <a:tailEnd/>
          </a:ln>
          <a:effectLst/>
        </p:spPr>
        <p:txBody>
          <a:bodyPr wrap="none">
            <a:spAutoFit/>
          </a:bodyPr>
          <a:lstStyle/>
          <a:p>
            <a:endParaRPr lang="es-ES" b="1" dirty="0">
              <a:solidFill>
                <a:srgbClr val="000000"/>
              </a:solidFill>
            </a:endParaRPr>
          </a:p>
          <a:p>
            <a:endParaRPr lang="es-ES" b="1" dirty="0">
              <a:solidFill>
                <a:srgbClr val="000000"/>
              </a:solidFill>
            </a:endParaRPr>
          </a:p>
        </p:txBody>
      </p:sp>
      <p:sp>
        <p:nvSpPr>
          <p:cNvPr id="6" name="5 CuadroTexto"/>
          <p:cNvSpPr txBox="1"/>
          <p:nvPr/>
        </p:nvSpPr>
        <p:spPr>
          <a:xfrm>
            <a:off x="7072330" y="6000768"/>
            <a:ext cx="1857388" cy="646331"/>
          </a:xfrm>
          <a:prstGeom prst="rect">
            <a:avLst/>
          </a:prstGeom>
          <a:noFill/>
        </p:spPr>
        <p:txBody>
          <a:bodyPr wrap="square" rtlCol="0">
            <a:spAutoFit/>
          </a:bodyPr>
          <a:lstStyle/>
          <a:p>
            <a:r>
              <a:rPr lang="es-ES" sz="3600" b="1" dirty="0" smtClean="0">
                <a:solidFill>
                  <a:srgbClr val="000000"/>
                </a:solidFill>
              </a:rPr>
              <a:t>     </a:t>
            </a:r>
            <a:endParaRPr lang="es-ES" sz="3600" b="1" dirty="0">
              <a:solidFill>
                <a:srgbClr val="000000"/>
              </a:solidFill>
            </a:endParaRPr>
          </a:p>
        </p:txBody>
      </p:sp>
      <p:sp>
        <p:nvSpPr>
          <p:cNvPr id="7" name="6 Rectángulo"/>
          <p:cNvSpPr/>
          <p:nvPr/>
        </p:nvSpPr>
        <p:spPr>
          <a:xfrm>
            <a:off x="251520" y="1412775"/>
            <a:ext cx="8496944" cy="584775"/>
          </a:xfrm>
          <a:prstGeom prst="rect">
            <a:avLst/>
          </a:prstGeom>
        </p:spPr>
        <p:txBody>
          <a:bodyPr wrap="square">
            <a:spAutoFit/>
          </a:bodyPr>
          <a:lstStyle/>
          <a:p>
            <a:r>
              <a:rPr lang="es-ES" sz="3200" b="1" dirty="0" smtClean="0">
                <a:solidFill>
                  <a:srgbClr val="000000"/>
                </a:solidFill>
              </a:rPr>
              <a:t> </a:t>
            </a:r>
            <a:endParaRPr lang="pt-BR" sz="3200" b="1" dirty="0" smtClean="0">
              <a:solidFill>
                <a:srgbClr val="000000"/>
              </a:solidFill>
            </a:endParaRPr>
          </a:p>
        </p:txBody>
      </p:sp>
      <p:sp>
        <p:nvSpPr>
          <p:cNvPr id="9" name="8 Rectángulo"/>
          <p:cNvSpPr/>
          <p:nvPr/>
        </p:nvSpPr>
        <p:spPr>
          <a:xfrm>
            <a:off x="214282" y="285728"/>
            <a:ext cx="6643718" cy="5786199"/>
          </a:xfrm>
          <a:prstGeom prst="rect">
            <a:avLst/>
          </a:prstGeom>
        </p:spPr>
        <p:txBody>
          <a:bodyPr wrap="square">
            <a:spAutoFit/>
          </a:bodyPr>
          <a:lstStyle/>
          <a:p>
            <a:r>
              <a:rPr lang="es-ES" sz="3200" b="1" dirty="0" smtClean="0"/>
              <a:t>Aleluya, aleluya!</a:t>
            </a:r>
            <a:br>
              <a:rPr lang="es-ES" sz="3200" b="1" dirty="0" smtClean="0"/>
            </a:br>
            <a:r>
              <a:rPr lang="es-ES" sz="3200" b="1" dirty="0" smtClean="0"/>
              <a:t>Es la fiesta del Señor.</a:t>
            </a:r>
            <a:br>
              <a:rPr lang="es-ES" sz="3200" b="1" dirty="0" smtClean="0"/>
            </a:br>
            <a:r>
              <a:rPr lang="es-ES" sz="3200" b="1" dirty="0" smtClean="0"/>
              <a:t>¡Aleluya, aleluya!</a:t>
            </a:r>
            <a:br>
              <a:rPr lang="es-ES" sz="3200" b="1" dirty="0" smtClean="0"/>
            </a:br>
            <a:r>
              <a:rPr lang="es-ES" sz="3200" b="1" dirty="0" smtClean="0"/>
              <a:t>el Señor resucitó.</a:t>
            </a:r>
            <a:br>
              <a:rPr lang="es-ES" sz="3200" b="1" dirty="0" smtClean="0"/>
            </a:br>
            <a:r>
              <a:rPr lang="es-ES" sz="3200" b="1" dirty="0" smtClean="0"/>
              <a:t>(2 veces).</a:t>
            </a:r>
            <a:br>
              <a:rPr lang="es-ES" sz="3200" b="1" dirty="0" smtClean="0"/>
            </a:br>
            <a:r>
              <a:rPr lang="es-ES" sz="3200" dirty="0" smtClean="0"/>
              <a:t/>
            </a:r>
            <a:br>
              <a:rPr lang="es-ES" sz="3200" dirty="0" smtClean="0"/>
            </a:br>
            <a:r>
              <a:rPr lang="es-ES" sz="3200" dirty="0" smtClean="0"/>
              <a:t>Ya no hay miedo, ya no hay muerte,</a:t>
            </a:r>
            <a:br>
              <a:rPr lang="es-ES" sz="3200" dirty="0" smtClean="0"/>
            </a:br>
            <a:r>
              <a:rPr lang="es-ES" sz="3200" dirty="0" smtClean="0"/>
              <a:t>ya no hay penas que llorar;</a:t>
            </a:r>
            <a:br>
              <a:rPr lang="es-ES" sz="3200" dirty="0" smtClean="0"/>
            </a:br>
            <a:r>
              <a:rPr lang="es-ES" sz="3200" dirty="0" smtClean="0"/>
              <a:t>porque Cristo sigue vivo,</a:t>
            </a:r>
            <a:br>
              <a:rPr lang="es-ES" sz="3200" dirty="0" smtClean="0"/>
            </a:br>
            <a:r>
              <a:rPr lang="es-ES" sz="3200" dirty="0" smtClean="0"/>
              <a:t>la esperanza abierta está.</a:t>
            </a:r>
            <a:r>
              <a:rPr lang="es-ES" dirty="0" smtClean="0"/>
              <a:t/>
            </a:r>
            <a:br>
              <a:rPr lang="es-ES" dirty="0" smtClean="0"/>
            </a:br>
            <a:endParaRPr lang="es-ES" dirty="0"/>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pic>
        <p:nvPicPr>
          <p:cNvPr id="410626" name="Picture 2" descr="http://www.ministrantiok.com/wp-content/uploads/2014/07/acquabe.jpg"/>
          <p:cNvPicPr>
            <a:picLocks noChangeAspect="1" noChangeArrowheads="1"/>
          </p:cNvPicPr>
          <p:nvPr/>
        </p:nvPicPr>
        <p:blipFill>
          <a:blip r:embed="rId2"/>
          <a:srcRect/>
          <a:stretch>
            <a:fillRect/>
          </a:stretch>
        </p:blipFill>
        <p:spPr bwMode="auto">
          <a:xfrm>
            <a:off x="0" y="3048000"/>
            <a:ext cx="9144000" cy="3810000"/>
          </a:xfrm>
          <a:prstGeom prst="rect">
            <a:avLst/>
          </a:prstGeom>
          <a:noFill/>
        </p:spPr>
      </p:pic>
      <p:sp>
        <p:nvSpPr>
          <p:cNvPr id="4" name="3 CuadroTexto"/>
          <p:cNvSpPr txBox="1"/>
          <p:nvPr/>
        </p:nvSpPr>
        <p:spPr>
          <a:xfrm>
            <a:off x="500034" y="714356"/>
            <a:ext cx="6503383" cy="2308324"/>
          </a:xfrm>
          <a:prstGeom prst="rect">
            <a:avLst/>
          </a:prstGeom>
          <a:noFill/>
        </p:spPr>
        <p:txBody>
          <a:bodyPr wrap="none" rtlCol="0">
            <a:spAutoFit/>
          </a:bodyPr>
          <a:lstStyle/>
          <a:p>
            <a:r>
              <a:rPr lang="es-ES" sz="4800" dirty="0" smtClean="0"/>
              <a:t>Agua lávame, purifícame,</a:t>
            </a:r>
            <a:br>
              <a:rPr lang="es-ES" sz="4800" dirty="0" smtClean="0"/>
            </a:br>
            <a:r>
              <a:rPr lang="es-ES" sz="4800" dirty="0" smtClean="0"/>
              <a:t>dame agua tu Espíritu,</a:t>
            </a:r>
            <a:br>
              <a:rPr lang="es-ES" sz="4800" dirty="0" smtClean="0"/>
            </a:br>
            <a:r>
              <a:rPr lang="es-ES" sz="4800" dirty="0" smtClean="0"/>
              <a:t>agua lávame</a:t>
            </a:r>
            <a:r>
              <a:rPr lang="es-ES" dirty="0" smtClean="0"/>
              <a:t>.</a:t>
            </a:r>
            <a:endParaRPr lang="es-E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p:nvPr/>
        </p:nvSpPr>
        <p:spPr>
          <a:xfrm>
            <a:off x="2843637" y="0"/>
            <a:ext cx="3743635" cy="6998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defRPr sz="1800" b="0" i="0" u="none" strike="noStrike" kern="0" cap="none" spc="0" baseline="0">
                <a:solidFill>
                  <a:srgbClr val="000000"/>
                </a:solidFill>
                <a:uFillTx/>
              </a:defRPr>
            </a:pPr>
            <a:r>
              <a:rPr lang="es-ES" sz="4000" kern="0">
                <a:solidFill>
                  <a:srgbClr val="FF0000"/>
                </a:solidFill>
                <a:ea typeface="Microsoft YaHei" pitchFamily="2"/>
                <a:cs typeface="Mangal" pitchFamily="2"/>
              </a:rPr>
              <a:t>GLORIA</a:t>
            </a:r>
          </a:p>
        </p:txBody>
      </p:sp>
      <p:sp>
        <p:nvSpPr>
          <p:cNvPr id="3" name="2 CuadroTexto"/>
          <p:cNvSpPr/>
          <p:nvPr/>
        </p:nvSpPr>
        <p:spPr>
          <a:xfrm>
            <a:off x="0" y="692639"/>
            <a:ext cx="9143277" cy="606275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Por tu inmensa gloria, te alabamos,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Bendecimos tu amor, te adoramos,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Damos gracias al rey celestial,</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A Dios bueno, a Dios padre</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a:p>
            <a:pPr algn="ctr">
              <a:defRPr sz="1800" b="0" i="0" u="none" strike="noStrike" kern="0" cap="none" spc="0" baseline="0">
                <a:solidFill>
                  <a:srgbClr val="000000"/>
                </a:solidFill>
                <a:uFillTx/>
              </a:defRPr>
            </a:pPr>
            <a:r>
              <a:rPr lang="es-ES" sz="2800" kern="0">
                <a:solidFill>
                  <a:srgbClr val="000000"/>
                </a:solidFill>
                <a:ea typeface="Microsoft YaHei" pitchFamily="2"/>
                <a:cs typeface="Mangal" pitchFamily="2"/>
              </a:rPr>
              <a:t>Gloria, gloria a Dios</a:t>
            </a:r>
          </a:p>
        </p:txBody>
      </p:sp>
      <p:pic>
        <p:nvPicPr>
          <p:cNvPr id="4" name="3 Imagen" descr="cielo.jpg"/>
          <p:cNvPicPr>
            <a:picLocks noChangeAspect="1"/>
          </p:cNvPicPr>
          <p:nvPr/>
        </p:nvPicPr>
        <p:blipFill>
          <a:blip r:embed="rId3" cstate="print"/>
          <a:stretch>
            <a:fillRect/>
          </a:stretch>
        </p:blipFill>
        <p:spPr>
          <a:xfrm>
            <a:off x="0" y="0"/>
            <a:ext cx="9144000" cy="6858000"/>
          </a:xfrm>
          <a:prstGeom prst="rect">
            <a:avLst/>
          </a:prstGeom>
          <a:noFill/>
          <a:ln>
            <a:noFill/>
          </a:ln>
        </p:spPr>
      </p:pic>
      <p:sp>
        <p:nvSpPr>
          <p:cNvPr id="5" name="4 CuadroTexto"/>
          <p:cNvSpPr txBox="1"/>
          <p:nvPr/>
        </p:nvSpPr>
        <p:spPr>
          <a:xfrm>
            <a:off x="0" y="332658"/>
            <a:ext cx="9144000" cy="6186309"/>
          </a:xfrm>
          <a:prstGeom prst="rect">
            <a:avLst/>
          </a:prstGeom>
          <a:noFill/>
          <a:ln>
            <a:noFill/>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Gloria, gloria a Dios</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Por tu inmensa gloria, te alabamos,</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Bendecimos tu amor, te adoramos,</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Damos gracias al rey celestial,</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A Dios bueno, a Dios padre</a:t>
            </a:r>
          </a:p>
          <a:p>
            <a:pPr algn="ctr">
              <a:defRPr sz="1800" b="0" i="0" u="none" strike="noStrike" kern="0" cap="none" spc="0" baseline="0">
                <a:solidFill>
                  <a:srgbClr val="000000"/>
                </a:solidFill>
                <a:uFillTx/>
              </a:defRPr>
            </a:pPr>
            <a:r>
              <a:rPr lang="es-ES" sz="4400" kern="0" dirty="0">
                <a:solidFill>
                  <a:srgbClr val="000000"/>
                </a:solidFill>
                <a:latin typeface="Berlin Sans FB" panose="020E0602020502020306" pitchFamily="34" charset="0"/>
                <a:ea typeface="Microsoft YaHei" pitchFamily="2"/>
                <a:cs typeface="Mangal" pitchFamily="2"/>
              </a:rPr>
              <a:t>Gloria a </a:t>
            </a:r>
            <a:r>
              <a:rPr lang="es-ES" sz="4400" kern="0" dirty="0" smtClean="0">
                <a:solidFill>
                  <a:srgbClr val="000000"/>
                </a:solidFill>
                <a:latin typeface="Berlin Sans FB" panose="020E0602020502020306" pitchFamily="34" charset="0"/>
                <a:ea typeface="Microsoft YaHei" pitchFamily="2"/>
                <a:cs typeface="Mangal" pitchFamily="2"/>
              </a:rPr>
              <a:t>Dios</a:t>
            </a:r>
            <a:endParaRPr lang="es-ES" sz="4400" kern="0" dirty="0">
              <a:solidFill>
                <a:srgbClr val="000000"/>
              </a:solidFill>
              <a:latin typeface="Berlin Sans FB" panose="020E0602020502020306" pitchFamily="34" charset="0"/>
              <a:ea typeface="Microsoft YaHei" pitchFamily="2"/>
              <a:cs typeface="Mangal" pitchFamily="2"/>
            </a:endParaRPr>
          </a:p>
        </p:txBody>
      </p:sp>
    </p:spTree>
    <p:extLst>
      <p:ext uri="{BB962C8B-B14F-4D97-AF65-F5344CB8AC3E}">
        <p14:creationId xmlns:p14="http://schemas.microsoft.com/office/powerpoint/2010/main" xmlns="" val="9653714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2" name="1 CuadroTexto"/>
          <p:cNvSpPr/>
          <p:nvPr/>
        </p:nvSpPr>
        <p:spPr>
          <a:xfrm>
            <a:off x="0" y="1052638"/>
            <a:ext cx="8316001" cy="55551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4997" rIns="90004" bIns="44997" anchor="t" anchorCtr="1" compatLnSpc="0">
            <a:spAutoFit/>
          </a:bodyPr>
          <a:lstStyle/>
          <a:p>
            <a:pPr algn="ctr">
              <a:defRPr sz="1800" b="0" i="0" u="none" strike="noStrike" kern="0" cap="none" spc="0" baseline="0">
                <a:solidFill>
                  <a:srgbClr val="000000"/>
                </a:solidFill>
                <a:uFillTx/>
              </a:defRPr>
            </a:pP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r>
              <a:rPr lang="es-ES" sz="3200" kern="0">
                <a:solidFill>
                  <a:srgbClr val="000000"/>
                </a:solidFill>
                <a:ea typeface="Microsoft YaHei" pitchFamily="2"/>
                <a:cs typeface="Mangal" pitchFamily="2"/>
              </a:rPr>
              <a:t/>
            </a:r>
            <a:br>
              <a:rPr lang="es-ES" sz="3200" kern="0">
                <a:solidFill>
                  <a:srgbClr val="000000"/>
                </a:solidFill>
                <a:ea typeface="Microsoft YaHei" pitchFamily="2"/>
                <a:cs typeface="Mangal" pitchFamily="2"/>
              </a:rPr>
            </a:br>
            <a:endParaRPr lang="es-ES" sz="3200" kern="0">
              <a:solidFill>
                <a:srgbClr val="000000"/>
              </a:solidFill>
              <a:ea typeface="Microsoft YaHei" pitchFamily="2"/>
              <a:cs typeface="Mangal" pitchFamily="2"/>
            </a:endParaRPr>
          </a:p>
        </p:txBody>
      </p:sp>
      <p:sp>
        <p:nvSpPr>
          <p:cNvPr id="3" name="3 CuadroTexto"/>
          <p:cNvSpPr txBox="1"/>
          <p:nvPr/>
        </p:nvSpPr>
        <p:spPr>
          <a:xfrm>
            <a:off x="0" y="0"/>
            <a:ext cx="9144000" cy="3170099"/>
          </a:xfrm>
          <a:prstGeom prst="rect">
            <a:avLst/>
          </a:prstGeom>
          <a:noFill/>
          <a:ln>
            <a:noFill/>
          </a:ln>
        </p:spPr>
        <p:txBody>
          <a:bodyPr vert="horz" wrap="square" lIns="91440" tIns="45720" rIns="91440" bIns="45720" anchor="t" anchorCtr="0" compatLnSpc="0">
            <a:spAutoFit/>
          </a:bodyPr>
          <a:lstStyle/>
          <a:p>
            <a:pPr algn="ctr">
              <a:defRPr sz="1800" b="0" i="0" u="none" strike="noStrike" kern="0" cap="none" spc="0" baseline="0">
                <a:solidFill>
                  <a:srgbClr val="000000"/>
                </a:solidFill>
                <a:uFillTx/>
              </a:defRPr>
            </a:pPr>
            <a:endParaRPr lang="es-ES" sz="4800" kern="0" dirty="0" smtClean="0">
              <a:solidFill>
                <a:prstClr val="white"/>
              </a:solidFill>
              <a:latin typeface="Action Man"/>
              <a:ea typeface="Microsoft YaHei" pitchFamily="2"/>
              <a:cs typeface="Mangal" pitchFamily="2"/>
            </a:endParaRPr>
          </a:p>
          <a:p>
            <a:pPr algn="ctr">
              <a:defRPr sz="1800" b="0" i="0" u="none" strike="noStrike" kern="0" cap="none" spc="0" baseline="0">
                <a:solidFill>
                  <a:srgbClr val="000000"/>
                </a:solidFill>
                <a:uFillTx/>
              </a:defRPr>
            </a:pPr>
            <a:r>
              <a:rPr lang="es-ES" sz="4800" b="1" kern="0" dirty="0" smtClean="0">
                <a:solidFill>
                  <a:srgbClr val="FF0000"/>
                </a:solidFill>
                <a:latin typeface="Action Man"/>
                <a:ea typeface="Microsoft YaHei" pitchFamily="2"/>
                <a:cs typeface="Mangal" pitchFamily="2"/>
              </a:rPr>
              <a:t>. </a:t>
            </a:r>
            <a:endParaRPr lang="es-ES" sz="4800" b="1" kern="0" dirty="0" smtClean="0">
              <a:solidFill>
                <a:srgbClr val="FF0000"/>
              </a:solidFill>
              <a:latin typeface="Action Man"/>
              <a:ea typeface="Microsoft YaHei" pitchFamily="2"/>
              <a:cs typeface="Mangal" pitchFamily="2"/>
            </a:endParaRPr>
          </a:p>
          <a:p>
            <a:pPr algn="ctr">
              <a:defRPr sz="1800" b="0" i="0" u="none" strike="noStrike" kern="0" cap="none" spc="0" baseline="0">
                <a:solidFill>
                  <a:srgbClr val="000000"/>
                </a:solidFill>
                <a:uFillTx/>
              </a:defRPr>
            </a:pPr>
            <a:endParaRPr lang="es-ES" sz="4800" kern="0" dirty="0" smtClean="0">
              <a:solidFill>
                <a:prstClr val="white"/>
              </a:solidFill>
              <a:latin typeface="Action Man"/>
              <a:ea typeface="Microsoft YaHei" pitchFamily="2"/>
              <a:cs typeface="Mangal" pitchFamily="2"/>
            </a:endParaRPr>
          </a:p>
          <a:p>
            <a:pPr algn="ctr">
              <a:defRPr sz="1800" b="0" i="0" u="none" strike="noStrike" kern="0" cap="none" spc="0" baseline="0">
                <a:solidFill>
                  <a:srgbClr val="000000"/>
                </a:solidFill>
                <a:uFillTx/>
              </a:defRPr>
            </a:pPr>
            <a:endParaRPr lang="es-ES" sz="4800" kern="0" dirty="0" smtClean="0">
              <a:solidFill>
                <a:prstClr val="white"/>
              </a:solidFill>
              <a:latin typeface="Action Man"/>
              <a:ea typeface="Microsoft YaHei" pitchFamily="2"/>
              <a:cs typeface="Mangal" pitchFamily="2"/>
            </a:endParaRPr>
          </a:p>
          <a:p>
            <a:pPr algn="ctr">
              <a:defRPr sz="1800" b="0" i="0" u="none" strike="noStrike" kern="0" cap="none" spc="0" baseline="0">
                <a:solidFill>
                  <a:srgbClr val="000000"/>
                </a:solidFill>
                <a:uFillTx/>
              </a:defRPr>
            </a:pPr>
            <a:r>
              <a:rPr lang="es-ES" sz="4800" kern="0" dirty="0" smtClean="0">
                <a:solidFill>
                  <a:prstClr val="white"/>
                </a:solidFill>
                <a:latin typeface="Action Man"/>
                <a:ea typeface="Microsoft YaHei" pitchFamily="2"/>
                <a:cs typeface="Mangal" pitchFamily="2"/>
              </a:rPr>
              <a:t>                                              </a:t>
            </a:r>
            <a:endParaRPr lang="es-ES" sz="4400" b="1" i="1" kern="0" dirty="0">
              <a:solidFill>
                <a:srgbClr val="000000"/>
              </a:solidFill>
              <a:latin typeface="Action Man"/>
              <a:ea typeface="Microsoft YaHei" pitchFamily="2"/>
              <a:cs typeface="Mangal" pitchFamily="2"/>
            </a:endParaRPr>
          </a:p>
        </p:txBody>
      </p:sp>
      <p:sp>
        <p:nvSpPr>
          <p:cNvPr id="4" name="3 CuadroTexto"/>
          <p:cNvSpPr txBox="1"/>
          <p:nvPr/>
        </p:nvSpPr>
        <p:spPr>
          <a:xfrm>
            <a:off x="0" y="2143116"/>
            <a:ext cx="7643834" cy="4247317"/>
          </a:xfrm>
          <a:prstGeom prst="rect">
            <a:avLst/>
          </a:prstGeom>
          <a:noFill/>
        </p:spPr>
        <p:txBody>
          <a:bodyPr wrap="square" rtlCol="0">
            <a:spAutoFit/>
          </a:bodyPr>
          <a:lstStyle/>
          <a:p>
            <a:r>
              <a:rPr lang="es-ES" sz="5400" dirty="0" smtClean="0">
                <a:solidFill>
                  <a:srgbClr val="FF0000"/>
                </a:solidFill>
              </a:rPr>
              <a:t>ALELUYA CANTARÁ </a:t>
            </a:r>
          </a:p>
          <a:p>
            <a:r>
              <a:rPr lang="es-ES" sz="5400" dirty="0" smtClean="0">
                <a:solidFill>
                  <a:srgbClr val="FF0000"/>
                </a:solidFill>
              </a:rPr>
              <a:t>QUIÉN PERDIÓ </a:t>
            </a:r>
          </a:p>
          <a:p>
            <a:r>
              <a:rPr lang="es-ES" sz="5400" dirty="0" smtClean="0">
                <a:solidFill>
                  <a:srgbClr val="FF0000"/>
                </a:solidFill>
              </a:rPr>
              <a:t>LA ESPERANZA </a:t>
            </a:r>
          </a:p>
          <a:p>
            <a:r>
              <a:rPr lang="es-ES" sz="5400" dirty="0" smtClean="0">
                <a:solidFill>
                  <a:srgbClr val="FF0000"/>
                </a:solidFill>
              </a:rPr>
              <a:t>Y LA TIERRA SONREIRÁ ALELUYA</a:t>
            </a:r>
            <a:endParaRPr lang="es-ES" sz="5400" dirty="0">
              <a:solidFill>
                <a:srgbClr val="FF0000"/>
              </a:solidFill>
            </a:endParaRPr>
          </a:p>
        </p:txBody>
      </p:sp>
    </p:spTree>
    <p:extLst>
      <p:ext uri="{BB962C8B-B14F-4D97-AF65-F5344CB8AC3E}">
        <p14:creationId xmlns="" xmlns:p14="http://schemas.microsoft.com/office/powerpoint/2010/main" val="95202094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38" name="Picture 2" descr="http://eugenirodriguezadrover.com/index.php/recursos/imagenes/2-imagenes-de-patxi-fano/detail/400-la-paz-de-conocer-a-jesus-resucitado-entre-nosotros?tmpl=component&amp;phocadownload=2"/>
          <p:cNvPicPr>
            <a:picLocks noChangeAspect="1" noChangeArrowheads="1"/>
          </p:cNvPicPr>
          <p:nvPr/>
        </p:nvPicPr>
        <p:blipFill>
          <a:blip r:embed="rId2" cstate="print"/>
          <a:srcRect/>
          <a:stretch>
            <a:fillRect/>
          </a:stretch>
        </p:blipFill>
        <p:spPr bwMode="auto">
          <a:xfrm>
            <a:off x="0" y="0"/>
            <a:ext cx="9137336" cy="6858000"/>
          </a:xfrm>
          <a:prstGeom prst="rect">
            <a:avLst/>
          </a:prstGeom>
          <a:noFill/>
        </p:spPr>
      </p:pic>
      <p:pic>
        <p:nvPicPr>
          <p:cNvPr id="491522" name="Picture 2" descr="http://2.bp.blogspot.com/-nIMrPnRzfFc/U1uBEcFwlrI/AAAAAAAAHos/LpCyrfF9aDA/s1600/PAA2-14_cl.jpg"/>
          <p:cNvPicPr>
            <a:picLocks noChangeAspect="1" noChangeArrowheads="1"/>
          </p:cNvPicPr>
          <p:nvPr/>
        </p:nvPicPr>
        <p:blipFill>
          <a:blip r:embed="rId3"/>
          <a:srcRect/>
          <a:stretch>
            <a:fillRect/>
          </a:stretch>
        </p:blipFill>
        <p:spPr bwMode="auto">
          <a:xfrm>
            <a:off x="0" y="0"/>
            <a:ext cx="9680575" cy="6858000"/>
          </a:xfrm>
          <a:prstGeom prst="rect">
            <a:avLst/>
          </a:prstGeom>
          <a:noFill/>
        </p:spPr>
      </p:pic>
      <p:pic>
        <p:nvPicPr>
          <p:cNvPr id="462850" name="Picture 2" descr="http://4.bp.blogspot.com/-WNvQ20LC16w/UU89bczZwfI/AAAAAAAABsM/lL8swG4zC4k/s1600/130324-FANO-19-abril-2009.jpg"/>
          <p:cNvPicPr>
            <a:picLocks noChangeAspect="1" noChangeArrowheads="1"/>
          </p:cNvPicPr>
          <p:nvPr/>
        </p:nvPicPr>
        <p:blipFill>
          <a:blip r:embed="rId4"/>
          <a:srcRect/>
          <a:stretch>
            <a:fillRect/>
          </a:stretch>
        </p:blipFill>
        <p:spPr bwMode="auto">
          <a:xfrm>
            <a:off x="0" y="0"/>
            <a:ext cx="9644098" cy="68580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pic>
        <p:nvPicPr>
          <p:cNvPr id="2" name="2 Imagen"/>
          <p:cNvPicPr>
            <a:picLocks noChangeAspect="1"/>
          </p:cNvPicPr>
          <p:nvPr/>
        </p:nvPicPr>
        <p:blipFill>
          <a:blip r:embed="rId3" cstate="print">
            <a:alphaModFix/>
          </a:blip>
          <a:srcRect/>
          <a:stretch>
            <a:fillRect/>
          </a:stretch>
        </p:blipFill>
        <p:spPr>
          <a:xfrm>
            <a:off x="395642" y="0"/>
            <a:ext cx="8424358" cy="6335996"/>
          </a:xfrm>
          <a:prstGeom prst="rect">
            <a:avLst/>
          </a:prstGeom>
          <a:noFill/>
          <a:ln>
            <a:noFill/>
          </a:ln>
        </p:spPr>
      </p:pic>
      <p:pic>
        <p:nvPicPr>
          <p:cNvPr id="461826" name="Picture 2" descr="http://blogs.21rs.es/kamiano/files/2011/04/Cristo-Resucitado-2011.JPG"/>
          <p:cNvPicPr>
            <a:picLocks noChangeAspect="1" noChangeArrowheads="1"/>
          </p:cNvPicPr>
          <p:nvPr/>
        </p:nvPicPr>
        <p:blipFill>
          <a:blip r:embed="rId4" cstate="print"/>
          <a:srcRect/>
          <a:stretch>
            <a:fillRect/>
          </a:stretch>
        </p:blipFill>
        <p:spPr bwMode="auto">
          <a:xfrm>
            <a:off x="-214346" y="0"/>
            <a:ext cx="9787005" cy="68580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1600200" y="125413"/>
            <a:ext cx="2012950" cy="914400"/>
          </a:xfrm>
          <a:prstGeom prst="rect">
            <a:avLst/>
          </a:prstGeom>
          <a:noFill/>
          <a:ln w="9525">
            <a:noFill/>
            <a:miter lim="800000"/>
            <a:headEnd/>
            <a:tailEnd/>
          </a:ln>
          <a:effectLst/>
        </p:spPr>
        <p:txBody>
          <a:bodyPr wrap="none">
            <a:spAutoFit/>
          </a:bodyPr>
          <a:lstStyle/>
          <a:p>
            <a:r>
              <a:rPr lang="es-ES" sz="5400"/>
              <a:t>		</a:t>
            </a:r>
            <a:endParaRPr lang="es-ES" sz="5400" b="1"/>
          </a:p>
        </p:txBody>
      </p:sp>
      <p:pic>
        <p:nvPicPr>
          <p:cNvPr id="53259" name="Picture 11" descr="manosconmargarita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3260" name="Text Box 12"/>
          <p:cNvSpPr txBox="1">
            <a:spLocks noChangeArrowheads="1"/>
          </p:cNvSpPr>
          <p:nvPr/>
        </p:nvSpPr>
        <p:spPr bwMode="auto">
          <a:xfrm>
            <a:off x="2463800" y="2479675"/>
            <a:ext cx="3983142" cy="2123658"/>
          </a:xfrm>
          <a:prstGeom prst="rect">
            <a:avLst/>
          </a:prstGeom>
          <a:noFill/>
          <a:ln w="9525">
            <a:noFill/>
            <a:miter lim="800000"/>
            <a:headEnd/>
            <a:tailEnd/>
          </a:ln>
          <a:effectLst/>
        </p:spPr>
        <p:txBody>
          <a:bodyPr wrap="none">
            <a:spAutoFit/>
          </a:bodyPr>
          <a:lstStyle/>
          <a:p>
            <a:endParaRPr lang="es-ES" sz="4400" b="1" dirty="0"/>
          </a:p>
          <a:p>
            <a:r>
              <a:rPr lang="es-ES" sz="4400" b="1" dirty="0">
                <a:solidFill>
                  <a:srgbClr val="FFFF00"/>
                </a:solidFill>
              </a:rPr>
              <a:t>Padre, escucha </a:t>
            </a:r>
          </a:p>
          <a:p>
            <a:r>
              <a:rPr lang="es-ES" sz="4400" b="1" dirty="0">
                <a:solidFill>
                  <a:srgbClr val="FFFF00"/>
                </a:solidFill>
              </a:rPr>
              <a:t>nuestra oración.</a:t>
            </a:r>
          </a:p>
        </p:txBody>
      </p:sp>
    </p:spTree>
  </p:cSld>
  <p:clrMapOvr>
    <a:masterClrMapping/>
  </p:clrMapOvr>
  <p:transition/>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7 blank En bla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determinado 10">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4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40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TotalTime>
  <Words>378</Words>
  <Application>Microsoft Office PowerPoint</Application>
  <PresentationFormat>Presentación en pantalla (4:3)</PresentationFormat>
  <Paragraphs>102</Paragraphs>
  <Slides>25</Slides>
  <Notes>10</Notes>
  <HiddenSlides>0</HiddenSlides>
  <MMClips>0</MMClips>
  <ScaleCrop>false</ScaleCrop>
  <HeadingPairs>
    <vt:vector size="6" baseType="variant">
      <vt:variant>
        <vt:lpstr>Tema</vt:lpstr>
      </vt:variant>
      <vt:variant>
        <vt:i4>7</vt:i4>
      </vt:variant>
      <vt:variant>
        <vt:lpstr>Servidores OLE incrustados</vt:lpstr>
      </vt:variant>
      <vt:variant>
        <vt:i4>2</vt:i4>
      </vt:variant>
      <vt:variant>
        <vt:lpstr>Títulos de diapositiva</vt:lpstr>
      </vt:variant>
      <vt:variant>
        <vt:i4>25</vt:i4>
      </vt:variant>
    </vt:vector>
  </HeadingPairs>
  <TitlesOfParts>
    <vt:vector size="34" baseType="lpstr">
      <vt:lpstr>Predeterminado</vt:lpstr>
      <vt:lpstr>Layout7 blank En blanco</vt:lpstr>
      <vt:lpstr>Tema de Office</vt:lpstr>
      <vt:lpstr>1_Predeterminado 10</vt:lpstr>
      <vt:lpstr>4_Tema de Office</vt:lpstr>
      <vt:lpstr>5_Diseño predeterminado</vt:lpstr>
      <vt:lpstr>Concurrencia</vt:lpstr>
      <vt:lpstr>Fotografía de Photo Editor</vt:lpstr>
      <vt:lpstr>Gráfico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  HOSANNA - HEY, HOSANNA - HA HOSANNA - HEY, HOSANNA - HEY, HOSANNA - HA EL ES EL SANTO, EL ES EL HIJO DE MARIA ES EL DIOS DE ISRAEL, EL ES EL HIJO DE DAVID HOSANNA - HEY, HOSANNA - HA HOSANNA - HEY, HOSANNA - HEY, HOSANNA - HA</vt:lpstr>
      <vt:lpstr>Diapositiva 14</vt:lpstr>
      <vt:lpstr>Diapositiva 15</vt:lpstr>
      <vt:lpstr>Diapositiva 16</vt:lpstr>
      <vt:lpstr>Diapositiva 17</vt:lpstr>
      <vt:lpstr>Diapositiva 18</vt:lpstr>
      <vt:lpstr>Diapositiva 19</vt:lpstr>
      <vt:lpstr> El señor Dios nos amó como nadie amó jamás, Él nos guía como estrellas  cuando no existe la luz, Él nos da todo su amor mientras la fracción del pan es el pan de la amistad el pan de Dios.  </vt:lpstr>
      <vt:lpstr> Es mi cuerpo, tomad y comed, esta es mi sangre, tomad y bebed, pues yo soy la vida, yo soy el amor. ¡Oh Señor, condúcenos hasta tu amor!</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Consuelo</dc:creator>
  <cp:lastModifiedBy>eduardo gascón gimeno</cp:lastModifiedBy>
  <cp:revision>79</cp:revision>
  <dcterms:modified xsi:type="dcterms:W3CDTF">2017-04-14T23:08:29Z</dcterms:modified>
</cp:coreProperties>
</file>