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93.xml" ContentType="application/vnd.openxmlformats-officedocument.presentationml.slideLayout+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Override PartName="/ppt/slideLayouts/slideLayout82.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Layouts/slideLayout83.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Override PartName="/ppt/slideLayouts/slideLayout90.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ppt/slideLayouts/slideLayout70.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Layouts/slideLayout8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91.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slideMasters/slideMaster6.xml" ContentType="application/vnd.openxmlformats-officedocument.presentationml.slideMaster+xml"/>
  <Override PartName="/ppt/slideLayouts/slideLayout89.xml" ContentType="application/vnd.openxmlformats-officedocument.presentationml.slideLayout+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slideLayouts/slideLayout85.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slides/slide24.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Default Extension="jpeg" ContentType="image/jpe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723" r:id="rId3"/>
    <p:sldMasterId id="2147483736" r:id="rId4"/>
    <p:sldMasterId id="2147483748" r:id="rId5"/>
    <p:sldMasterId id="2147483761" r:id="rId6"/>
    <p:sldMasterId id="2147483774" r:id="rId7"/>
    <p:sldMasterId id="2147483812" r:id="rId8"/>
  </p:sldMasterIdLst>
  <p:notesMasterIdLst>
    <p:notesMasterId r:id="rId33"/>
  </p:notesMasterIdLst>
  <p:handoutMasterIdLst>
    <p:handoutMasterId r:id="rId34"/>
  </p:handoutMasterIdLst>
  <p:sldIdLst>
    <p:sldId id="312" r:id="rId9"/>
    <p:sldId id="335" r:id="rId10"/>
    <p:sldId id="345" r:id="rId11"/>
    <p:sldId id="341" r:id="rId12"/>
    <p:sldId id="265" r:id="rId13"/>
    <p:sldId id="315" r:id="rId14"/>
    <p:sldId id="346" r:id="rId15"/>
    <p:sldId id="331" r:id="rId16"/>
    <p:sldId id="333" r:id="rId17"/>
    <p:sldId id="278" r:id="rId18"/>
    <p:sldId id="326" r:id="rId19"/>
    <p:sldId id="316" r:id="rId20"/>
    <p:sldId id="329" r:id="rId21"/>
    <p:sldId id="344" r:id="rId22"/>
    <p:sldId id="318" r:id="rId23"/>
    <p:sldId id="319" r:id="rId24"/>
    <p:sldId id="320" r:id="rId25"/>
    <p:sldId id="334" r:id="rId26"/>
    <p:sldId id="321" r:id="rId27"/>
    <p:sldId id="336" r:id="rId28"/>
    <p:sldId id="325" r:id="rId29"/>
    <p:sldId id="300" r:id="rId30"/>
    <p:sldId id="348" r:id="rId31"/>
    <p:sldId id="349" r:id="rId3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D3B6AB"/>
    <a:srgbClr val="CC0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horzBarState="maximized">
    <p:restoredLeft sz="19017" autoAdjust="0"/>
    <p:restoredTop sz="94595" autoAdjust="0"/>
  </p:normalViewPr>
  <p:slideViewPr>
    <p:cSldViewPr>
      <p:cViewPr varScale="1">
        <p:scale>
          <a:sx n="73" d="100"/>
          <a:sy n="73" d="100"/>
        </p:scale>
        <p:origin x="-1146" y="-102"/>
      </p:cViewPr>
      <p:guideLst>
        <p:guide orient="horz" pos="2160"/>
        <p:guide pos="2880"/>
      </p:guideLst>
    </p:cSldViewPr>
  </p:slideViewPr>
  <p:outlineViewPr>
    <p:cViewPr>
      <p:scale>
        <a:sx n="33" d="100"/>
        <a:sy n="33" d="100"/>
      </p:scale>
      <p:origin x="0" y="1194"/>
    </p:cViewPr>
  </p:outlineViewPr>
  <p:notesTextViewPr>
    <p:cViewPr>
      <p:scale>
        <a:sx n="100" d="100"/>
        <a:sy n="100" d="100"/>
      </p:scale>
      <p:origin x="0" y="0"/>
    </p:cViewPr>
  </p:notesTextViewPr>
  <p:sorterViewPr>
    <p:cViewPr varScale="1">
      <p:scale>
        <a:sx n="1" d="1"/>
        <a:sy n="1" d="1"/>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encabezado"/>
          <p:cNvSpPr txBox="1">
            <a:spLocks noGrp="1"/>
          </p:cNvSpPr>
          <p:nvPr>
            <p:ph type="hdr" sz="quarter"/>
          </p:nvPr>
        </p:nvSpPr>
        <p:spPr>
          <a:xfrm>
            <a:off x="0" y="0"/>
            <a:ext cx="2976170" cy="456898"/>
          </a:xfrm>
          <a:prstGeom prst="rect">
            <a:avLst/>
          </a:prstGeom>
          <a:noFill/>
          <a:ln>
            <a:noFill/>
          </a:ln>
        </p:spPr>
        <p:txBody>
          <a:bodyPr vert="horz" wrap="square" lIns="78903" tIns="39456" rIns="78903" bIns="39456" anchor="t"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3" name="2 Marcador de fecha"/>
          <p:cNvSpPr txBox="1">
            <a:spLocks noGrp="1"/>
          </p:cNvSpPr>
          <p:nvPr>
            <p:ph type="dt" sz="quarter" idx="1"/>
          </p:nvPr>
        </p:nvSpPr>
        <p:spPr>
          <a:xfrm>
            <a:off x="3881792" y="0"/>
            <a:ext cx="2976170" cy="456898"/>
          </a:xfrm>
          <a:prstGeom prst="rect">
            <a:avLst/>
          </a:prstGeom>
          <a:noFill/>
          <a:ln>
            <a:noFill/>
          </a:ln>
        </p:spPr>
        <p:txBody>
          <a:bodyPr vert="horz" wrap="square" lIns="78903" tIns="39456" rIns="78903" bIns="39456" anchor="t"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4" name="3 Marcador de pie de página"/>
          <p:cNvSpPr txBox="1">
            <a:spLocks noGrp="1"/>
          </p:cNvSpPr>
          <p:nvPr>
            <p:ph type="ftr" sz="quarter" idx="2"/>
          </p:nvPr>
        </p:nvSpPr>
        <p:spPr>
          <a:xfrm>
            <a:off x="0" y="8686955"/>
            <a:ext cx="2976170" cy="456898"/>
          </a:xfrm>
          <a:prstGeom prst="rect">
            <a:avLst/>
          </a:prstGeom>
          <a:noFill/>
          <a:ln>
            <a:noFill/>
          </a:ln>
        </p:spPr>
        <p:txBody>
          <a:bodyPr vert="horz" wrap="square" lIns="78903" tIns="39456" rIns="78903" bIns="39456" anchor="b" anchorCtr="0" compatLnSpc="0"/>
          <a:lstStyle/>
          <a:p>
            <a:pPr marL="0" marR="0" lvl="0" indent="0" algn="l"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endParaRPr lang="es-ES" sz="1200" b="0" i="0" u="none" strike="noStrike" kern="1200" cap="none" spc="0" baseline="0">
              <a:solidFill>
                <a:srgbClr val="000000"/>
              </a:solidFill>
              <a:uFillTx/>
              <a:latin typeface="Arial" pitchFamily="18"/>
              <a:ea typeface="Microsoft YaHei" pitchFamily="2"/>
              <a:cs typeface="Mangal" pitchFamily="2"/>
            </a:endParaRPr>
          </a:p>
        </p:txBody>
      </p:sp>
      <p:sp>
        <p:nvSpPr>
          <p:cNvPr id="5" name="4 Marcador de número de diapositiva"/>
          <p:cNvSpPr txBox="1">
            <a:spLocks noGrp="1"/>
          </p:cNvSpPr>
          <p:nvPr>
            <p:ph type="sldNum" sz="quarter" idx="3"/>
          </p:nvPr>
        </p:nvSpPr>
        <p:spPr>
          <a:xfrm>
            <a:off x="3881792" y="8686955"/>
            <a:ext cx="2976170" cy="456898"/>
          </a:xfrm>
          <a:prstGeom prst="rect">
            <a:avLst/>
          </a:prstGeom>
          <a:noFill/>
          <a:ln>
            <a:noFill/>
          </a:ln>
        </p:spPr>
        <p:txBody>
          <a:bodyPr vert="horz" wrap="square" lIns="78903" tIns="39456" rIns="78903" bIns="39456" anchor="b" anchorCtr="0" compatLnSpc="0"/>
          <a:lstStyle/>
          <a:p>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fld id="{B4F9B492-99EB-49A9-AAE7-94A513928F8A}" type="slidenum">
              <a:rPr/>
              <a:pPr marL="0" marR="0" lvl="0" indent="0" algn="r" defTabSz="914400" rtl="0" fontAlgn="auto" hangingPunct="0">
                <a:lnSpc>
                  <a:spcPct val="100000"/>
                </a:lnSpc>
                <a:spcBef>
                  <a:spcPts val="0"/>
                </a:spcBef>
                <a:spcAft>
                  <a:spcPts val="0"/>
                </a:spcAft>
                <a:buNone/>
                <a:tabLst/>
                <a:defRPr sz="1400" b="0" i="0" u="none" strike="noStrike" kern="0" cap="none" spc="0" baseline="0">
                  <a:solidFill>
                    <a:srgbClr val="000000"/>
                  </a:solidFill>
                  <a:uFillTx/>
                </a:defRPr>
              </a:pPr>
              <a:t>‹Nº›</a:t>
            </a:fld>
            <a:endParaRPr lang="es-ES" sz="1200" b="0" i="0" u="none" strike="noStrike" kern="1200" cap="none" spc="0" baseline="0">
              <a:solidFill>
                <a:srgbClr val="000000"/>
              </a:solidFill>
              <a:uFillTx/>
              <a:latin typeface="Arial" pitchFamily="18"/>
              <a:ea typeface="Microsoft YaHei" pitchFamily="2"/>
              <a:cs typeface="Mangal" pitchFamily="2"/>
            </a:endParaRPr>
          </a:p>
        </p:txBody>
      </p:sp>
    </p:spTree>
    <p:extLst>
      <p:ext uri="{BB962C8B-B14F-4D97-AF65-F5344CB8AC3E}">
        <p14:creationId xmlns:p14="http://schemas.microsoft.com/office/powerpoint/2010/main" xmlns="" val="18865426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idx="2"/>
          </p:nvPr>
        </p:nvSpPr>
        <p:spPr>
          <a:xfrm>
            <a:off x="1107000" y="812517"/>
            <a:ext cx="5345280" cy="4008958"/>
          </a:xfrm>
          <a:prstGeom prst="rect">
            <a:avLst/>
          </a:prstGeom>
          <a:noFill/>
          <a:ln>
            <a:noFill/>
            <a:prstDash val="solid"/>
          </a:ln>
        </p:spPr>
      </p:sp>
      <p:sp>
        <p:nvSpPr>
          <p:cNvPr id="3" name="2 Marcador de notas"/>
          <p:cNvSpPr txBox="1">
            <a:spLocks noGrp="1"/>
          </p:cNvSpPr>
          <p:nvPr>
            <p:ph type="body" sz="quarter" idx="3"/>
          </p:nvPr>
        </p:nvSpPr>
        <p:spPr>
          <a:xfrm>
            <a:off x="755998" y="5078522"/>
            <a:ext cx="6047640" cy="4811042"/>
          </a:xfrm>
          <a:prstGeom prst="rect">
            <a:avLst/>
          </a:prstGeom>
          <a:noFill/>
          <a:ln>
            <a:noFill/>
          </a:ln>
        </p:spPr>
        <p:txBody>
          <a:bodyPr vert="horz" wrap="square" lIns="0" tIns="0" rIns="0" bIns="0" anchor="t" anchorCtr="0" compatLnSpc="1"/>
          <a:lstStyle/>
          <a:p>
            <a:pPr lvl="0"/>
            <a:endParaRPr lang="es-ES"/>
          </a:p>
        </p:txBody>
      </p:sp>
      <p:sp>
        <p:nvSpPr>
          <p:cNvPr id="4" name="3 Marcador de encabezado"/>
          <p:cNvSpPr txBox="1">
            <a:spLocks noGrp="1"/>
          </p:cNvSpPr>
          <p:nvPr>
            <p:ph type="hdr" sz="quarter"/>
          </p:nvPr>
        </p:nvSpPr>
        <p:spPr>
          <a:xfrm>
            <a:off x="0" y="0"/>
            <a:ext cx="3280684" cy="534238"/>
          </a:xfrm>
          <a:prstGeom prst="rect">
            <a:avLst/>
          </a:prstGeom>
          <a:noFill/>
          <a:ln>
            <a:noFill/>
          </a:ln>
        </p:spPr>
        <p:txBody>
          <a:bodyPr vert="horz" wrap="square" lIns="0" tIns="0" rIns="0" bIns="0" anchor="t"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4 Marcador de fecha"/>
          <p:cNvSpPr txBox="1">
            <a:spLocks noGrp="1"/>
          </p:cNvSpPr>
          <p:nvPr>
            <p:ph type="dt" idx="1"/>
          </p:nvPr>
        </p:nvSpPr>
        <p:spPr>
          <a:xfrm>
            <a:off x="4278962" y="0"/>
            <a:ext cx="3280684" cy="534238"/>
          </a:xfrm>
          <a:prstGeom prst="rect">
            <a:avLst/>
          </a:prstGeom>
          <a:noFill/>
          <a:ln>
            <a:noFill/>
          </a:ln>
        </p:spPr>
        <p:txBody>
          <a:bodyPr vert="horz" wrap="square" lIns="0" tIns="0" rIns="0" bIns="0" anchor="t"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6" name="5 Marcador de pie de página"/>
          <p:cNvSpPr txBox="1">
            <a:spLocks noGrp="1"/>
          </p:cNvSpPr>
          <p:nvPr>
            <p:ph type="ftr" sz="quarter" idx="4"/>
          </p:nvPr>
        </p:nvSpPr>
        <p:spPr>
          <a:xfrm>
            <a:off x="0" y="10157402"/>
            <a:ext cx="3280684" cy="534238"/>
          </a:xfrm>
          <a:prstGeom prst="rect">
            <a:avLst/>
          </a:prstGeom>
          <a:noFill/>
          <a:ln>
            <a:noFill/>
          </a:ln>
        </p:spPr>
        <p:txBody>
          <a:bodyPr vert="horz" wrap="square" lIns="0" tIns="0" rIns="0" bIns="0" anchor="b" anchorCtr="0" compatLnSpc="1"/>
          <a:lstStyle>
            <a:lvl1pPr marL="0" marR="0" lvl="0" indent="0" algn="l"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7" name="6 Marcador de número de diapositiva"/>
          <p:cNvSpPr txBox="1">
            <a:spLocks noGrp="1"/>
          </p:cNvSpPr>
          <p:nvPr>
            <p:ph type="sldNum" sz="quarter" idx="5"/>
          </p:nvPr>
        </p:nvSpPr>
        <p:spPr>
          <a:xfrm>
            <a:off x="4278962" y="10157402"/>
            <a:ext cx="3280684" cy="534238"/>
          </a:xfrm>
          <a:prstGeom prst="rect">
            <a:avLst/>
          </a:prstGeom>
          <a:noFill/>
          <a:ln>
            <a:noFill/>
          </a:ln>
        </p:spPr>
        <p:txBody>
          <a:bodyPr vert="horz" wrap="square" lIns="0" tIns="0" rIns="0" bIns="0" anchor="b" anchorCtr="0" compatLnSpc="1"/>
          <a:lstStyle>
            <a:lvl1pPr marL="0" marR="0" lvl="0" indent="0" algn="r" defTabSz="914400" rtl="0" fontAlgn="auto" hangingPunct="0">
              <a:lnSpc>
                <a:spcPct val="100000"/>
              </a:lnSpc>
              <a:spcBef>
                <a:spcPts val="0"/>
              </a:spcBef>
              <a:spcAft>
                <a:spcPts val="0"/>
              </a:spcAft>
              <a:buNone/>
              <a:tabLst/>
              <a:defRPr lang="es-ES" sz="1400" b="0" i="0" u="none" strike="noStrike" kern="1200" cap="none" spc="0" baseline="0">
                <a:solidFill>
                  <a:srgbClr val="000000"/>
                </a:solidFill>
                <a:uFillTx/>
                <a:latin typeface="Times New Roman" pitchFamily="18"/>
                <a:ea typeface="Lucida Sans Unicode" pitchFamily="2"/>
                <a:cs typeface="Tahoma" pitchFamily="2"/>
              </a:defRPr>
            </a:lvl1pPr>
          </a:lstStyle>
          <a:p>
            <a:pPr lvl="0"/>
            <a:fld id="{64AEEF44-0E69-4521-8231-FC1EA5738165}" type="slidenum">
              <a:rPr/>
              <a:pPr lvl="0"/>
              <a:t>‹Nº›</a:t>
            </a:fld>
            <a:endParaRPr lang="es-ES"/>
          </a:p>
        </p:txBody>
      </p:sp>
    </p:spTree>
    <p:extLst>
      <p:ext uri="{BB962C8B-B14F-4D97-AF65-F5344CB8AC3E}">
        <p14:creationId xmlns:p14="http://schemas.microsoft.com/office/powerpoint/2010/main" xmlns="" val="2681300448"/>
      </p:ext>
    </p:extLst>
  </p:cSld>
  <p:clrMap bg1="lt1" tx1="dk1" bg2="lt2" tx2="dk2" accent1="accent1" accent2="accent2" accent3="accent3" accent4="accent4" accent5="accent5" accent6="accent6" hlink="hlink" folHlink="folHlink"/>
  <p:notesStyle>
    <a:lvl1pPr marL="215999" marR="0" lvl="0" indent="-215999" defTabSz="914400" rtl="0" fontAlgn="auto" hangingPunct="0">
      <a:lnSpc>
        <a:spcPct val="100000"/>
      </a:lnSpc>
      <a:spcBef>
        <a:spcPts val="0"/>
      </a:spcBef>
      <a:spcAft>
        <a:spcPts val="0"/>
      </a:spcAft>
      <a:buNone/>
      <a:tabLst/>
      <a:defRPr lang="es-ES" sz="2000" b="0" i="0" u="none" strike="noStrike" kern="1200" cap="none" spc="0" baseline="0">
        <a:solidFill>
          <a:srgbClr val="000000"/>
        </a:solidFill>
        <a:uFillTx/>
        <a:latin typeface="Arial" pitchFamily="18"/>
        <a:ea typeface="Microsoft YaHei" pitchFamily="2"/>
        <a:cs typeface="Mangal"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p14="http://schemas.microsoft.com/office/powerpoint/2010/main" xmlns="" val="291131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0" y="0"/>
            <a:ext cx="0" cy="0"/>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443"/>
          </a:xfrm>
        </p:spPr>
        <p:txBody>
          <a:bodyPr lIns="90004" tIns="44997" rIns="90004" bIns="44997"/>
          <a:lstStyle/>
          <a:p>
            <a:endParaRPr lang="es-ES"/>
          </a:p>
        </p:txBody>
      </p:sp>
    </p:spTree>
    <p:extLst>
      <p:ext uri="{BB962C8B-B14F-4D97-AF65-F5344CB8AC3E}">
        <p14:creationId xmlns:p14="http://schemas.microsoft.com/office/powerpoint/2010/main" xmlns="" val="41551398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06488" y="812800"/>
            <a:ext cx="5345112" cy="4008438"/>
          </a:xfrm>
          <a:ln w="9528">
            <a:solidFill>
              <a:srgbClr val="000000"/>
            </a:solidFill>
            <a:prstDash val="solid"/>
            <a:miter/>
          </a:ln>
        </p:spPr>
      </p:sp>
      <p:sp>
        <p:nvSpPr>
          <p:cNvPr id="3" name="2 Marcador de notas"/>
          <p:cNvSpPr txBox="1">
            <a:spLocks noGrp="1"/>
          </p:cNvSpPr>
          <p:nvPr>
            <p:ph type="body" sz="quarter" idx="1"/>
          </p:nvPr>
        </p:nvSpPr>
        <p:spPr/>
        <p:txBody>
          <a:bodyPr/>
          <a:lstStyle/>
          <a:p>
            <a:endParaRPr lang="es-ES"/>
          </a:p>
        </p:txBody>
      </p:sp>
      <p:sp>
        <p:nvSpPr>
          <p:cNvPr id="4" name="3 Marcador de número de diapositiva"/>
          <p:cNvSpPr txBox="1"/>
          <p:nvPr/>
        </p:nvSpPr>
        <p:spPr>
          <a:xfrm>
            <a:off x="4278962" y="10157402"/>
            <a:ext cx="3280684" cy="534238"/>
          </a:xfrm>
          <a:prstGeom prst="rect">
            <a:avLst/>
          </a:prstGeom>
          <a:noFill/>
          <a:ln>
            <a:noFill/>
          </a:ln>
        </p:spPr>
        <p:txBody>
          <a:bodyPr vert="horz" wrap="square" lIns="0" tIns="0" rIns="0" bIns="0" anchor="b" anchorCtr="0" compatLnSpc="1"/>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45B76E5-A587-4EA4-9A99-3AEB17820B70}" type="slidenum">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10</a:t>
            </a:fld>
            <a:endParaRPr lang="es-ES" sz="1400" b="0" i="0" u="none" strike="noStrike" kern="1200" cap="none" spc="0" baseline="0">
              <a:solidFill>
                <a:srgbClr val="000000"/>
              </a:solidFill>
              <a:uFillTx/>
              <a:latin typeface="Times New Roman" pitchFamily="18"/>
              <a:ea typeface="Lucida Sans Unicode" pitchFamily="2"/>
              <a:cs typeface="Tahoma" pitchFamily="2"/>
            </a:endParaRPr>
          </a:p>
        </p:txBody>
      </p:sp>
    </p:spTree>
    <p:extLst>
      <p:ext uri="{BB962C8B-B14F-4D97-AF65-F5344CB8AC3E}">
        <p14:creationId xmlns:p14="http://schemas.microsoft.com/office/powerpoint/2010/main" xmlns="" val="1289193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06488" y="812800"/>
            <a:ext cx="5345112" cy="4008438"/>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755998" y="5078522"/>
            <a:ext cx="6047640" cy="4811399"/>
          </a:xfrm>
        </p:spPr>
        <p:txBody>
          <a:bodyPr/>
          <a:lstStyle/>
          <a:p>
            <a:endParaRPr lang="es-ES"/>
          </a:p>
        </p:txBody>
      </p:sp>
    </p:spTree>
    <p:extLst>
      <p:ext uri="{BB962C8B-B14F-4D97-AF65-F5344CB8AC3E}">
        <p14:creationId xmlns:p14="http://schemas.microsoft.com/office/powerpoint/2010/main" xmlns="" val="417758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6"/>
          <p:cNvSpPr txBox="1"/>
          <p:nvPr/>
        </p:nvSpPr>
        <p:spPr>
          <a:xfrm>
            <a:off x="4278962" y="10157402"/>
            <a:ext cx="3280684" cy="534238"/>
          </a:xfrm>
          <a:prstGeom prst="rect">
            <a:avLst/>
          </a:prstGeom>
          <a:noFill/>
          <a:ln cap="flat">
            <a:noFill/>
          </a:ln>
        </p:spPr>
        <p:txBody>
          <a:bodyPr vert="horz" wrap="square" lIns="0" tIns="0" rIns="0" bIns="0" anchor="b" anchorCtr="0" compatLnSpc="1">
            <a:noAutofit/>
          </a:bodyPr>
          <a:lstStyle/>
          <a:p>
            <a:pPr algn="r" hangingPunct="0">
              <a:defRPr sz="1800" b="0" i="0" u="none" strike="noStrike" kern="0" cap="none" spc="0" baseline="0">
                <a:solidFill>
                  <a:srgbClr val="000000"/>
                </a:solidFill>
                <a:uFillTx/>
              </a:defRPr>
            </a:pPr>
            <a:fld id="{1D00DCB8-C957-47F4-B0CB-CE8D75556513}" type="slidenum">
              <a:rPr lang="es-ES" kern="0" smtClean="0">
                <a:solidFill>
                  <a:srgbClr val="000000"/>
                </a:solidFill>
              </a:rPr>
              <a:pPr algn="r" hangingPunct="0">
                <a:defRPr sz="1800" b="0" i="0" u="none" strike="noStrike" kern="0" cap="none" spc="0" baseline="0">
                  <a:solidFill>
                    <a:srgbClr val="000000"/>
                  </a:solidFill>
                  <a:uFillTx/>
                </a:defRPr>
              </a:pPr>
              <a:t>15</a:t>
            </a:fld>
            <a:endParaRPr lang="es-ES" sz="1400" kern="0" smtClean="0">
              <a:solidFill>
                <a:srgbClr val="000000"/>
              </a:solidFill>
              <a:latin typeface="Times New Roman" pitchFamily="18"/>
              <a:ea typeface="Lucida Sans Unicode" pitchFamily="2"/>
              <a:cs typeface="Tahoma" pitchFamily="2"/>
            </a:endParaRPr>
          </a:p>
        </p:txBody>
      </p:sp>
      <p:sp>
        <p:nvSpPr>
          <p:cNvPr id="3" name="1 Marcador de imagen de diapositiva"/>
          <p:cNvSpPr>
            <a:spLocks noGrp="1" noRot="1" noChangeAspect="1"/>
          </p:cNvSpPr>
          <p:nvPr>
            <p:ph type="sldImg"/>
          </p:nvPr>
        </p:nvSpPr>
        <p:spPr>
          <a:xfrm>
            <a:off x="1144588" y="695325"/>
            <a:ext cx="4568825" cy="3427413"/>
          </a:xfrm>
          <a:solidFill>
            <a:srgbClr val="5B9BD5"/>
          </a:solidFill>
          <a:ln w="25402">
            <a:solidFill>
              <a:srgbClr val="41719C"/>
            </a:solidFill>
            <a:prstDash val="solid"/>
          </a:ln>
        </p:spPr>
      </p:sp>
      <p:sp>
        <p:nvSpPr>
          <p:cNvPr id="4" name="2 Marcador de notas"/>
          <p:cNvSpPr txBox="1">
            <a:spLocks noGrp="1"/>
          </p:cNvSpPr>
          <p:nvPr>
            <p:ph type="body" sz="quarter" idx="1"/>
          </p:nvPr>
        </p:nvSpPr>
        <p:spPr>
          <a:xfrm>
            <a:off x="685800" y="4343400"/>
            <a:ext cx="5485677" cy="4114443"/>
          </a:xfrm>
        </p:spPr>
        <p:txBody>
          <a:bodyPr lIns="90004" tIns="44997" rIns="90004" bIns="44997"/>
          <a:lstStyle/>
          <a:p>
            <a:endParaRPr lang="es-ES"/>
          </a:p>
        </p:txBody>
      </p:sp>
    </p:spTree>
    <p:extLst>
      <p:ext uri="{BB962C8B-B14F-4D97-AF65-F5344CB8AC3E}">
        <p14:creationId xmlns:p14="http://schemas.microsoft.com/office/powerpoint/2010/main" xmlns="" val="3761783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1735443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15453050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144588" y="695325"/>
            <a:ext cx="4568825" cy="3427413"/>
          </a:xfrm>
          <a:solidFill>
            <a:srgbClr val="4F81BD"/>
          </a:solidFill>
          <a:ln w="25402">
            <a:solidFill>
              <a:srgbClr val="385D8A"/>
            </a:solidFill>
            <a:prstDash val="solid"/>
          </a:ln>
        </p:spPr>
      </p:sp>
      <p:sp>
        <p:nvSpPr>
          <p:cNvPr id="3" name="2 Marcador de notas"/>
          <p:cNvSpPr txBox="1">
            <a:spLocks noGrp="1"/>
          </p:cNvSpPr>
          <p:nvPr>
            <p:ph type="body" sz="quarter" idx="1"/>
          </p:nvPr>
        </p:nvSpPr>
        <p:spPr>
          <a:xfrm>
            <a:off x="685800" y="4343400"/>
            <a:ext cx="5486043" cy="4114800"/>
          </a:xfrm>
        </p:spPr>
        <p:txBody>
          <a:bodyPr/>
          <a:lstStyle/>
          <a:p>
            <a:endParaRPr lang="es-ES"/>
          </a:p>
        </p:txBody>
      </p:sp>
    </p:spTree>
    <p:extLst>
      <p:ext uri="{BB962C8B-B14F-4D97-AF65-F5344CB8AC3E}">
        <p14:creationId xmlns:p14="http://schemas.microsoft.com/office/powerpoint/2010/main" xmlns="" val="20018872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19FC07E-D605-449D-B076-0D8B7B44678D}" type="datetime1">
              <a:rPr lang="es-ES"/>
              <a:pPr lvl="0"/>
              <a:t>22/06/2017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5FC486B-6C4B-401B-864F-70D7C6996661}" type="slidenum">
              <a:rPr/>
              <a:pPr lvl="0"/>
              <a:t>‹Nº›</a:t>
            </a:fld>
            <a:endParaRPr lang="es-E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D55C305F-E208-4764-AF06-B926BE258DBC}" type="datetime1">
              <a:rPr lang="es-ES"/>
              <a:pPr lvl="0"/>
              <a:t>22/06/2017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F10CA56E-54E2-48D4-8573-F8A83B96E0F6}" type="slidenum">
              <a:rPr/>
              <a:pPr lvl="0"/>
              <a:t>‹Nº›</a:t>
            </a:fld>
            <a:endParaRPr lang="es-E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1604964"/>
            <a:ext cx="2057400" cy="452595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1604964"/>
            <a:ext cx="6019796" cy="452595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1453F61D-2F13-4442-BD63-340B7355AE54}" type="datetime1">
              <a:rPr lang="es-ES"/>
              <a:pPr lvl="0"/>
              <a:t>22/06/2017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B8C86A48-8F85-411D-9046-0E3B37CA1DFF}" type="slidenum">
              <a:rPr/>
              <a:pPr lvl="0"/>
              <a:t>‹Nº›</a:t>
            </a:fld>
            <a:endParaRPr lang="es-E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pPr lvl="0"/>
            <a:fld id="{A829F182-D67F-438B-9151-F65B046711CC}" type="datetime1">
              <a:rPr lang="es-ES"/>
              <a:pPr lvl="0"/>
              <a:t>22/06/2017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FE509E1-3AE4-4F27-B32F-9BC644972CAF}" type="slidenum">
              <a:rPr/>
              <a:pPr lvl="0"/>
              <a:t>‹Nº›</a:t>
            </a:fld>
            <a:endParaRPr lang="es-E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AAB90EC1-3EED-45D1-BA7D-70D0CF772EA7}" type="datetime1">
              <a:rPr lang="es-ES"/>
              <a:pPr lvl="0"/>
              <a:t>22/06/2017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E9478D7-8276-44D4-AC76-AC3AD0ED3222}" type="slidenum">
              <a:rPr/>
              <a:pPr lvl="0"/>
              <a:t>‹Nº›</a:t>
            </a:fld>
            <a:endParaRPr lang="es-ES"/>
          </a:p>
        </p:txBody>
      </p:sp>
    </p:spTree>
  </p:cSld>
  <p:clrMapOvr>
    <a:masterClrMapping/>
  </p:clrMapOvr>
  <p:transition/>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0A4C8620-8910-4276-AC81-87381463905E}" type="datetime1">
              <a:rPr lang="es-ES"/>
              <a:pPr lvl="0"/>
              <a:t>22/06/2017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33AABB84-2AFA-48C0-8C20-F9394864A30C}" type="slidenum">
              <a:rPr/>
              <a:pPr lvl="0"/>
              <a:t>‹Nº›</a:t>
            </a:fld>
            <a:endParaRPr lang="es-E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277F0006-A5F0-4A20-9119-6AFD13D0EF00}" type="datetime1">
              <a:rPr lang="es-ES"/>
              <a:pPr lvl="0"/>
              <a:t>22/06/2017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AB125F66-6CCA-420D-9A20-C86C11DF67FD}" type="slidenum">
              <a:rPr/>
              <a:pPr lvl="0"/>
              <a:t>‹Nº›</a:t>
            </a:fld>
            <a:endParaRPr lang="es-E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CBC9FF6A-186D-4DF8-9CF2-7047967A9118}" type="datetime1">
              <a:rPr lang="es-ES"/>
              <a:pPr lvl="0"/>
              <a:t>22/06/2017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DFFC8412-99F4-4363-B910-B447B22F04CF}" type="slidenum">
              <a:rPr/>
              <a:pPr lvl="0"/>
              <a:t>‹Nº›</a:t>
            </a:fld>
            <a:endParaRPr lang="es-E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78FCEA7A-2037-4C8B-81D0-391BE2B41439}" type="datetime1">
              <a:rPr lang="es-ES"/>
              <a:pPr lvl="0"/>
              <a:t>22/06/2017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AA7DC136-083C-43EC-B102-97F130EEEAA6}" type="slidenum">
              <a:rPr/>
              <a:pPr lvl="0"/>
              <a:t>‹Nº›</a:t>
            </a:fld>
            <a:endParaRPr lang="es-E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13DD6BEB-54C0-4D48-BFFB-143690E6D7CB}" type="datetime1">
              <a:rPr lang="es-ES"/>
              <a:pPr lvl="0"/>
              <a:t>22/06/2017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80EC7312-37BB-4225-9782-B820F474DF70}" type="slidenum">
              <a:rPr/>
              <a:pPr lvl="0"/>
              <a:t>‹Nº›</a:t>
            </a:fld>
            <a:endParaRPr lang="es-ES"/>
          </a:p>
        </p:txBody>
      </p:sp>
    </p:spTree>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5444F363-21B2-4463-87D5-063CCF4A7FFC}" type="datetime1">
              <a:rPr lang="es-ES"/>
              <a:pPr lvl="0"/>
              <a:t>22/06/2017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B86ED8BE-9B0B-4F11-AB94-C65D92969BA0}" type="slidenum">
              <a:rPr/>
              <a:pPr lvl="0"/>
              <a:t>‹Nº›</a:t>
            </a:fld>
            <a:endParaRPr lang="es-E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B8CBC7C-9C51-4EB0-B24E-4DEFB29B0236}" type="datetime1">
              <a:rPr lang="es-ES"/>
              <a:pPr lvl="0"/>
              <a:t>22/06/2017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9617A7CB-C220-4ABC-9C67-AE043BD1313C}" type="slidenum">
              <a:rPr/>
              <a:pPr lvl="0"/>
              <a:t>‹Nº›</a:t>
            </a:fld>
            <a:endParaRPr lang="es-E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AE7197B0-F5CE-4869-B60E-518A5D2738D2}" type="datetime1">
              <a:rPr lang="es-ES"/>
              <a:pPr lvl="0"/>
              <a:t>22/06/2017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5F720F39-5AAA-4D95-A004-3C31F45F320B}" type="slidenum">
              <a:rPr/>
              <a:pPr lvl="0"/>
              <a:t>‹Nº›</a:t>
            </a:fld>
            <a:endParaRPr lang="es-E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C9444D85-E9ED-4960-879B-B71A0EC82A20}" type="datetime1">
              <a:rPr lang="es-ES"/>
              <a:pPr lvl="0"/>
              <a:t>22/06/2017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7B3BB8C6-63ED-4394-AE3B-FCE8A7BA0D74}" type="slidenum">
              <a:rPr/>
              <a:pPr lvl="0"/>
              <a:t>‹Nº›</a:t>
            </a:fld>
            <a:endParaRPr lang="es-ES"/>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pPr lvl="0"/>
            <a:fld id="{B4257A5E-5D95-48AE-ABA8-9B8F3CBC4429}" type="datetime1">
              <a:rPr lang="es-ES"/>
              <a:pPr lvl="0"/>
              <a:t>22/06/2017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59DE173-79A7-49C7-9219-B354A7219668}" type="slidenum">
              <a:rPr/>
              <a:pPr lvl="0"/>
              <a:t>‹Nº›</a:t>
            </a:fld>
            <a:endParaRPr lang="es-E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E5C36E8B-EEFE-4EA1-9F17-AB18EC5C0928}" type="datetime1">
              <a:rPr lang="es-ES"/>
              <a:pPr lvl="0"/>
              <a:t>22/06/2017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F376E566-2A7E-4462-9C07-1CDFEA01F427}" type="slidenum">
              <a:rPr/>
              <a:pPr lvl="0"/>
              <a:t>‹Nº›</a:t>
            </a:fld>
            <a:endParaRPr lang="es-ES"/>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cSld>
  <p:clrMapOvr>
    <a:masterClrMapping/>
  </p:clrMapOvr>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69512E4F-1B40-4B58-8057-04B56C48AB2A}"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623B1040-3937-4984-80E6-FDE008C21DA5}" type="slidenum">
              <a:rPr/>
              <a:pPr/>
              <a:t>‹Nº›</a:t>
            </a:fld>
            <a:endParaRPr/>
          </a:p>
        </p:txBody>
      </p:sp>
    </p:spTree>
    <p:extLst>
      <p:ext uri="{BB962C8B-B14F-4D97-AF65-F5344CB8AC3E}">
        <p14:creationId xmlns:p14="http://schemas.microsoft.com/office/powerpoint/2010/main" xmlns="" val="129984544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355AF18-53AA-43C3-A4F3-470EE7006024}"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1F7EC99-5ABF-47C5-9708-22A9F93F01B6}" type="slidenum">
              <a:rPr/>
              <a:pPr/>
              <a:t>‹Nº›</a:t>
            </a:fld>
            <a:endParaRPr/>
          </a:p>
        </p:txBody>
      </p:sp>
    </p:spTree>
    <p:extLst>
      <p:ext uri="{BB962C8B-B14F-4D97-AF65-F5344CB8AC3E}">
        <p14:creationId xmlns:p14="http://schemas.microsoft.com/office/powerpoint/2010/main" xmlns="" val="293563576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8835A04-6DC6-4838-B551-8292D4532C17}"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978CFD2-46B6-4886-8F4A-73F4F568B3D6}" type="slidenum">
              <a:rPr/>
              <a:pPr/>
              <a:t>‹Nº›</a:t>
            </a:fld>
            <a:endParaRPr/>
          </a:p>
        </p:txBody>
      </p:sp>
    </p:spTree>
    <p:extLst>
      <p:ext uri="{BB962C8B-B14F-4D97-AF65-F5344CB8AC3E}">
        <p14:creationId xmlns:p14="http://schemas.microsoft.com/office/powerpoint/2010/main" xmlns="" val="2085605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05F568C2-32C4-4810-B76D-170C4D2775FF}" type="datetime1">
              <a:rPr lang="es-ES"/>
              <a:pPr/>
              <a:t>22/06/2017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09BC380-4D53-4336-8E2D-80E5C5A40947}" type="slidenum">
              <a:rPr/>
              <a:pPr/>
              <a:t>‹Nº›</a:t>
            </a:fld>
            <a:endParaRPr/>
          </a:p>
        </p:txBody>
      </p:sp>
    </p:spTree>
    <p:extLst>
      <p:ext uri="{BB962C8B-B14F-4D97-AF65-F5344CB8AC3E}">
        <p14:creationId xmlns:p14="http://schemas.microsoft.com/office/powerpoint/2010/main" xmlns="" val="12669701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457C6AF0-C24C-4E69-9B0B-07ECC6F69A54}" type="datetime1">
              <a:rPr lang="es-ES"/>
              <a:pPr/>
              <a:t>22/06/2017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057E52C7-B3A6-4A16-B20C-F6789083BDB3}" type="slidenum">
              <a:rPr/>
              <a:pPr/>
              <a:t>‹Nº›</a:t>
            </a:fld>
            <a:endParaRPr/>
          </a:p>
        </p:txBody>
      </p:sp>
    </p:spTree>
    <p:extLst>
      <p:ext uri="{BB962C8B-B14F-4D97-AF65-F5344CB8AC3E}">
        <p14:creationId xmlns:p14="http://schemas.microsoft.com/office/powerpoint/2010/main" xmlns="" val="223717347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99A8FB32-96E2-42D7-BC74-779E5FD41635}" type="datetime1">
              <a:rPr lang="es-ES"/>
              <a:pPr/>
              <a:t>22/06/2017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9A0EFDA6-527D-4D2E-A963-BD1D07CC3FC6}" type="slidenum">
              <a:rPr/>
              <a:pPr/>
              <a:t>‹Nº›</a:t>
            </a:fld>
            <a:endParaRPr/>
          </a:p>
        </p:txBody>
      </p:sp>
    </p:spTree>
    <p:extLst>
      <p:ext uri="{BB962C8B-B14F-4D97-AF65-F5344CB8AC3E}">
        <p14:creationId xmlns:p14="http://schemas.microsoft.com/office/powerpoint/2010/main" xmlns="" val="300240961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pPr lvl="0"/>
            <a:fld id="{65363E96-B6D2-4969-AFD3-3F589DD74D05}" type="datetime1">
              <a:rPr lang="es-ES"/>
              <a:pPr lvl="0"/>
              <a:t>22/06/2017</a:t>
            </a:fld>
            <a:endParaRPr lang="es-ES"/>
          </a:p>
        </p:txBody>
      </p:sp>
      <p:sp>
        <p:nvSpPr>
          <p:cNvPr id="5" name="4 Marcador de pie de página"/>
          <p:cNvSpPr txBox="1">
            <a:spLocks noGrp="1"/>
          </p:cNvSpPr>
          <p:nvPr>
            <p:ph type="ftr" sz="quarter" idx="9"/>
          </p:nvPr>
        </p:nvSpPr>
        <p:spPr/>
        <p:txBody>
          <a:bodyPr/>
          <a:lstStyle>
            <a:lvl1pPr>
              <a:defRPr/>
            </a:lvl1pPr>
          </a:lstStyle>
          <a:p>
            <a:pPr lvl="0"/>
            <a:endParaRPr lang="es-ES"/>
          </a:p>
        </p:txBody>
      </p:sp>
      <p:sp>
        <p:nvSpPr>
          <p:cNvPr id="6" name="5 Marcador de número de diapositiva"/>
          <p:cNvSpPr txBox="1">
            <a:spLocks noGrp="1"/>
          </p:cNvSpPr>
          <p:nvPr>
            <p:ph type="sldNum" sz="quarter" idx="8"/>
          </p:nvPr>
        </p:nvSpPr>
        <p:spPr/>
        <p:txBody>
          <a:bodyPr/>
          <a:lstStyle>
            <a:lvl1pPr>
              <a:defRPr/>
            </a:lvl1pPr>
          </a:lstStyle>
          <a:p>
            <a:pPr lvl="0"/>
            <a:fld id="{2086F280-2152-4D94-8E7E-E1259FF11A5F}" type="slidenum">
              <a:rPr/>
              <a:pPr lvl="0"/>
              <a:t>‹Nº›</a:t>
            </a:fld>
            <a:endParaRPr lang="es-E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428DAB5-9823-4B4E-BDA4-01C2106BBB46}" type="datetime1">
              <a:rPr lang="es-ES"/>
              <a:pPr/>
              <a:t>22/06/2017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BA2D0344-C61B-4343-B220-622FB923605E}" type="slidenum">
              <a:rPr/>
              <a:pPr/>
              <a:t>‹Nº›</a:t>
            </a:fld>
            <a:endParaRPr/>
          </a:p>
        </p:txBody>
      </p:sp>
    </p:spTree>
    <p:extLst>
      <p:ext uri="{BB962C8B-B14F-4D97-AF65-F5344CB8AC3E}">
        <p14:creationId xmlns:p14="http://schemas.microsoft.com/office/powerpoint/2010/main" xmlns="" val="17969188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7CF8BDD7-41CB-480C-A93D-670554DD0EB5}" type="datetime1">
              <a:rPr lang="es-ES"/>
              <a:pPr/>
              <a:t>22/06/2017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6CE7CE2-4AAC-46DC-B2AC-60416204E939}" type="slidenum">
              <a:rPr/>
              <a:pPr/>
              <a:t>‹Nº›</a:t>
            </a:fld>
            <a:endParaRPr/>
          </a:p>
        </p:txBody>
      </p:sp>
    </p:spTree>
    <p:extLst>
      <p:ext uri="{BB962C8B-B14F-4D97-AF65-F5344CB8AC3E}">
        <p14:creationId xmlns:p14="http://schemas.microsoft.com/office/powerpoint/2010/main" xmlns="" val="26971649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0A8F778B-27A7-472B-9347-03D8590723EC}" type="datetime1">
              <a:rPr lang="es-ES"/>
              <a:pPr/>
              <a:t>22/06/2017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F3BF512D-F911-42DA-AD59-32D842853B91}" type="slidenum">
              <a:rPr/>
              <a:pPr/>
              <a:t>‹Nº›</a:t>
            </a:fld>
            <a:endParaRPr/>
          </a:p>
        </p:txBody>
      </p:sp>
    </p:spTree>
    <p:extLst>
      <p:ext uri="{BB962C8B-B14F-4D97-AF65-F5344CB8AC3E}">
        <p14:creationId xmlns:p14="http://schemas.microsoft.com/office/powerpoint/2010/main" xmlns="" val="269833453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F1FD82A-718E-4C5C-9833-06EC40E9DD86}"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34B714C-65FD-4022-83D2-6DE434E1E44A}" type="slidenum">
              <a:rPr/>
              <a:pPr/>
              <a:t>‹Nº›</a:t>
            </a:fld>
            <a:endParaRPr/>
          </a:p>
        </p:txBody>
      </p:sp>
    </p:spTree>
    <p:extLst>
      <p:ext uri="{BB962C8B-B14F-4D97-AF65-F5344CB8AC3E}">
        <p14:creationId xmlns:p14="http://schemas.microsoft.com/office/powerpoint/2010/main" xmlns="" val="42075563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1DA638B4-801F-42C1-9616-5196BEE531C6}"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E8A51D05-335E-48F3-A474-BA4403D8F468}" type="slidenum">
              <a:rPr/>
              <a:pPr/>
              <a:t>‹Nº›</a:t>
            </a:fld>
            <a:endParaRPr/>
          </a:p>
        </p:txBody>
      </p:sp>
    </p:spTree>
    <p:extLst>
      <p:ext uri="{BB962C8B-B14F-4D97-AF65-F5344CB8AC3E}">
        <p14:creationId xmlns:p14="http://schemas.microsoft.com/office/powerpoint/2010/main" xmlns="" val="203503079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66495C40-18A2-46E8-AC15-E397E8C2CF42}" type="datetime1">
              <a:rPr lang="es-ES"/>
              <a:pPr/>
              <a:t>22/06/2017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6937F4BF-AF60-4E08-AE13-3980B244905C}"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51459608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txBox="1">
            <a:spLocks noGrp="1"/>
          </p:cNvSpPr>
          <p:nvPr>
            <p:ph type="ctrTitle"/>
          </p:nvPr>
        </p:nvSpPr>
        <p:spPr>
          <a:xfrm>
            <a:off x="1143000" y="1122361"/>
            <a:ext cx="6858000" cy="2387598"/>
          </a:xfrm>
        </p:spPr>
        <p:txBody>
          <a:bodyPr anchor="b" anchorCtr="1"/>
          <a:lstStyle>
            <a:lvl1pPr algn="ctr">
              <a:defRPr sz="6000"/>
            </a:lvl1pPr>
          </a:lstStyle>
          <a:p>
            <a:pPr lvl="0"/>
            <a:r>
              <a:rPr lang="es-ES"/>
              <a:t>Haga clic para modificar el estilo de título del patrón</a:t>
            </a:r>
          </a:p>
        </p:txBody>
      </p:sp>
      <p:sp>
        <p:nvSpPr>
          <p:cNvPr id="3" name="Subtítulo 2"/>
          <p:cNvSpPr txBox="1">
            <a:spLocks noGrp="1"/>
          </p:cNvSpPr>
          <p:nvPr>
            <p:ph type="subTitle" idx="1"/>
          </p:nvPr>
        </p:nvSpPr>
        <p:spPr>
          <a:xfrm>
            <a:off x="1143000" y="3602041"/>
            <a:ext cx="6858000" cy="1655758"/>
          </a:xfrm>
        </p:spPr>
        <p:txBody>
          <a:bodyPr anchorCtr="1"/>
          <a:lstStyle>
            <a:lvl1pPr algn="ctr">
              <a:defRPr sz="2400"/>
            </a:lvl1pPr>
          </a:lstStyle>
          <a:p>
            <a:pPr lvl="0"/>
            <a:r>
              <a:rPr lang="es-ES"/>
              <a:t>Haga clic para modificar el estilo de subtítulo del patrón</a:t>
            </a:r>
          </a:p>
        </p:txBody>
      </p:sp>
      <p:sp>
        <p:nvSpPr>
          <p:cNvPr id="4" name="Marcador de fecha 3"/>
          <p:cNvSpPr txBox="1">
            <a:spLocks noGrp="1"/>
          </p:cNvSpPr>
          <p:nvPr>
            <p:ph type="dt" sz="half" idx="7"/>
          </p:nvPr>
        </p:nvSpPr>
        <p:spPr/>
        <p:txBody>
          <a:bodyPr/>
          <a:lstStyle>
            <a:lvl1pPr>
              <a:defRPr/>
            </a:lvl1pPr>
          </a:lstStyle>
          <a:p>
            <a:fld id="{8FFF7069-33A8-4BBC-A057-AEA6FB257F8C}" type="datetime1">
              <a:rPr lang="es-ES"/>
              <a:pPr/>
              <a:t>22/06/2017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4553C2D-2C87-4904-856A-BAFF6077DDB4}" type="slidenum">
              <a:rPr/>
              <a:pPr/>
              <a:t>‹Nº›</a:t>
            </a:fld>
            <a:endParaRPr/>
          </a:p>
        </p:txBody>
      </p:sp>
    </p:spTree>
    <p:extLst>
      <p:ext uri="{BB962C8B-B14F-4D97-AF65-F5344CB8AC3E}">
        <p14:creationId xmlns:p14="http://schemas.microsoft.com/office/powerpoint/2010/main" xmlns="" val="242935042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A22A6E37-1680-4CE7-94FE-80823D30D7E1}" type="datetime1">
              <a:rPr lang="es-ES"/>
              <a:pPr/>
              <a:t>22/06/2017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D0CCFB97-27F7-4928-A03B-3227EF05AF98}" type="slidenum">
              <a:rPr/>
              <a:pPr/>
              <a:t>‹Nº›</a:t>
            </a:fld>
            <a:endParaRPr/>
          </a:p>
        </p:txBody>
      </p:sp>
    </p:spTree>
    <p:extLst>
      <p:ext uri="{BB962C8B-B14F-4D97-AF65-F5344CB8AC3E}">
        <p14:creationId xmlns:p14="http://schemas.microsoft.com/office/powerpoint/2010/main" xmlns="" val="264751675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23885" y="1709735"/>
            <a:ext cx="7886700" cy="2852735"/>
          </a:xfrm>
        </p:spPr>
        <p:txBody>
          <a:bodyPr anchor="b"/>
          <a:lstStyle>
            <a:lvl1pPr>
              <a:defRPr sz="6000"/>
            </a:lvl1pPr>
          </a:lstStyle>
          <a:p>
            <a:pPr lvl="0"/>
            <a:r>
              <a:rPr lang="es-ES"/>
              <a:t>Haga clic para modificar el estilo de título del patrón</a:t>
            </a:r>
          </a:p>
        </p:txBody>
      </p:sp>
      <p:sp>
        <p:nvSpPr>
          <p:cNvPr id="3" name="Marcador de texto 2"/>
          <p:cNvSpPr txBox="1">
            <a:spLocks noGrp="1"/>
          </p:cNvSpPr>
          <p:nvPr>
            <p:ph type="body" idx="1"/>
          </p:nvPr>
        </p:nvSpPr>
        <p:spPr>
          <a:xfrm>
            <a:off x="623885" y="4589465"/>
            <a:ext cx="7886700" cy="1500182"/>
          </a:xfrm>
        </p:spPr>
        <p:txBody>
          <a:bodyPr/>
          <a:lstStyle>
            <a:lvl1pPr>
              <a:defRPr sz="2400">
                <a:solidFill>
                  <a:srgbClr val="898989"/>
                </a:solidFill>
              </a:defRPr>
            </a:lvl1pPr>
          </a:lstStyle>
          <a:p>
            <a:pPr lvl="0"/>
            <a:r>
              <a:rPr lang="es-ES"/>
              <a:t>Haga clic para modificar el estilo de texto del patrón</a:t>
            </a:r>
          </a:p>
        </p:txBody>
      </p:sp>
      <p:sp>
        <p:nvSpPr>
          <p:cNvPr id="4" name="Marcador de fecha 3"/>
          <p:cNvSpPr txBox="1">
            <a:spLocks noGrp="1"/>
          </p:cNvSpPr>
          <p:nvPr>
            <p:ph type="dt" sz="half" idx="7"/>
          </p:nvPr>
        </p:nvSpPr>
        <p:spPr/>
        <p:txBody>
          <a:bodyPr/>
          <a:lstStyle>
            <a:lvl1pPr>
              <a:defRPr/>
            </a:lvl1pPr>
          </a:lstStyle>
          <a:p>
            <a:fld id="{943143C3-64E2-4041-98E6-62FB81425789}" type="datetime1">
              <a:rPr lang="es-ES"/>
              <a:pPr/>
              <a:t>22/06/2017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BBEF3F24-A0DB-43B9-BC8B-9324146C9486}" type="slidenum">
              <a:rPr/>
              <a:pPr/>
              <a:t>‹Nº›</a:t>
            </a:fld>
            <a:endParaRPr/>
          </a:p>
        </p:txBody>
      </p:sp>
    </p:spTree>
    <p:extLst>
      <p:ext uri="{BB962C8B-B14F-4D97-AF65-F5344CB8AC3E}">
        <p14:creationId xmlns:p14="http://schemas.microsoft.com/office/powerpoint/2010/main" xmlns="" val="281715212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contenido 2"/>
          <p:cNvSpPr txBox="1">
            <a:spLocks noGrp="1"/>
          </p:cNvSpPr>
          <p:nvPr>
            <p:ph idx="1"/>
          </p:nvPr>
        </p:nvSpPr>
        <p:spPr>
          <a:xfrm>
            <a:off x="457200"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p:cNvSpPr txBox="1">
            <a:spLocks noGrp="1"/>
          </p:cNvSpPr>
          <p:nvPr>
            <p:ph idx="2"/>
          </p:nvPr>
        </p:nvSpPr>
        <p:spPr>
          <a:xfrm>
            <a:off x="4648196" y="1604964"/>
            <a:ext cx="4038603" cy="4525959"/>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p:cNvSpPr txBox="1">
            <a:spLocks noGrp="1"/>
          </p:cNvSpPr>
          <p:nvPr>
            <p:ph type="dt" sz="half" idx="7"/>
          </p:nvPr>
        </p:nvSpPr>
        <p:spPr/>
        <p:txBody>
          <a:bodyPr/>
          <a:lstStyle>
            <a:lvl1pPr>
              <a:defRPr/>
            </a:lvl1pPr>
          </a:lstStyle>
          <a:p>
            <a:fld id="{F750AE83-0F4C-4CAC-B66B-DF840599BD80}" type="datetime1">
              <a:rPr lang="es-ES"/>
              <a:pPr/>
              <a:t>22/06/2017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47E98BCF-335D-4AC1-99AB-1317B3E85AED}" type="slidenum">
              <a:rPr/>
              <a:pPr/>
              <a:t>‹Nº›</a:t>
            </a:fld>
            <a:endParaRPr/>
          </a:p>
        </p:txBody>
      </p:sp>
    </p:spTree>
    <p:extLst>
      <p:ext uri="{BB962C8B-B14F-4D97-AF65-F5344CB8AC3E}">
        <p14:creationId xmlns:p14="http://schemas.microsoft.com/office/powerpoint/2010/main" xmlns="" val="304314337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pPr lvl="0"/>
            <a:fld id="{E2085931-3B6F-4DC7-B96C-A5829AE2EA0B}" type="datetime1">
              <a:rPr lang="es-ES"/>
              <a:pPr lvl="0"/>
              <a:t>22/06/2017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11D3CCB1-7D21-45FC-9A42-47CE205F06F0}" type="slidenum">
              <a:rPr/>
              <a:pPr lvl="0"/>
              <a:t>‹Nº›</a:t>
            </a:fld>
            <a:endParaRPr lang="es-E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365129"/>
            <a:ext cx="7886700" cy="1325559"/>
          </a:xfrm>
        </p:spPr>
        <p:txBody>
          <a:bodyPr/>
          <a:lstStyle>
            <a:lvl1pPr>
              <a:defRPr/>
            </a:lvl1pPr>
          </a:lstStyle>
          <a:p>
            <a:pPr lvl="0"/>
            <a:r>
              <a:rPr lang="es-ES"/>
              <a:t>Haga clic para modificar el estilo de título del patrón</a:t>
            </a:r>
          </a:p>
        </p:txBody>
      </p:sp>
      <p:sp>
        <p:nvSpPr>
          <p:cNvPr id="3" name="Marcador de texto 2"/>
          <p:cNvSpPr txBox="1">
            <a:spLocks noGrp="1"/>
          </p:cNvSpPr>
          <p:nvPr>
            <p:ph type="body" idx="1"/>
          </p:nvPr>
        </p:nvSpPr>
        <p:spPr>
          <a:xfrm>
            <a:off x="630241" y="1681160"/>
            <a:ext cx="3868734" cy="823910"/>
          </a:xfrm>
        </p:spPr>
        <p:txBody>
          <a:bodyPr anchor="b"/>
          <a:lstStyle>
            <a:lvl1pPr>
              <a:defRPr sz="2400" b="1"/>
            </a:lvl1pPr>
          </a:lstStyle>
          <a:p>
            <a:pPr lvl="0"/>
            <a:r>
              <a:rPr lang="es-ES"/>
              <a:t>Haga clic para modificar el estilo de texto del patrón</a:t>
            </a:r>
          </a:p>
        </p:txBody>
      </p:sp>
      <p:sp>
        <p:nvSpPr>
          <p:cNvPr id="4" name="Marcador de contenido 3"/>
          <p:cNvSpPr txBox="1">
            <a:spLocks noGrp="1"/>
          </p:cNvSpPr>
          <p:nvPr>
            <p:ph idx="2"/>
          </p:nvPr>
        </p:nvSpPr>
        <p:spPr>
          <a:xfrm>
            <a:off x="630241" y="2505071"/>
            <a:ext cx="3868734"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p:cNvSpPr txBox="1">
            <a:spLocks noGrp="1"/>
          </p:cNvSpPr>
          <p:nvPr>
            <p:ph type="body" idx="3"/>
          </p:nvPr>
        </p:nvSpPr>
        <p:spPr>
          <a:xfrm>
            <a:off x="4629149" y="1681160"/>
            <a:ext cx="3887791" cy="823910"/>
          </a:xfrm>
        </p:spPr>
        <p:txBody>
          <a:bodyPr anchor="b"/>
          <a:lstStyle>
            <a:lvl1pPr>
              <a:defRPr sz="2400" b="1"/>
            </a:lvl1pPr>
          </a:lstStyle>
          <a:p>
            <a:pPr lvl="0"/>
            <a:r>
              <a:rPr lang="es-ES"/>
              <a:t>Haga clic para modificar el estilo de texto del patrón</a:t>
            </a:r>
          </a:p>
        </p:txBody>
      </p:sp>
      <p:sp>
        <p:nvSpPr>
          <p:cNvPr id="6" name="Marcador de contenido 5"/>
          <p:cNvSpPr txBox="1">
            <a:spLocks noGrp="1"/>
          </p:cNvSpPr>
          <p:nvPr>
            <p:ph idx="4"/>
          </p:nvPr>
        </p:nvSpPr>
        <p:spPr>
          <a:xfrm>
            <a:off x="4629149" y="2505071"/>
            <a:ext cx="3887791" cy="3684583"/>
          </a:xfrm>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p:cNvSpPr txBox="1">
            <a:spLocks noGrp="1"/>
          </p:cNvSpPr>
          <p:nvPr>
            <p:ph type="dt" sz="half" idx="7"/>
          </p:nvPr>
        </p:nvSpPr>
        <p:spPr/>
        <p:txBody>
          <a:bodyPr/>
          <a:lstStyle>
            <a:lvl1pPr>
              <a:defRPr/>
            </a:lvl1pPr>
          </a:lstStyle>
          <a:p>
            <a:fld id="{7BD6FFE8-62B8-47A0-90DC-591F3F6177CD}" type="datetime1">
              <a:rPr lang="es-ES"/>
              <a:pPr/>
              <a:t>22/06/2017</a:t>
            </a:fld>
            <a:endParaRPr/>
          </a:p>
        </p:txBody>
      </p:sp>
      <p:sp>
        <p:nvSpPr>
          <p:cNvPr id="8" name="Marcador de pie de página 7"/>
          <p:cNvSpPr txBox="1">
            <a:spLocks noGrp="1"/>
          </p:cNvSpPr>
          <p:nvPr>
            <p:ph type="ftr" sz="quarter" idx="9"/>
          </p:nvPr>
        </p:nvSpPr>
        <p:spPr/>
        <p:txBody>
          <a:bodyPr/>
          <a:lstStyle>
            <a:lvl1pPr>
              <a:defRPr/>
            </a:lvl1pPr>
          </a:lstStyle>
          <a:p>
            <a:endParaRPr/>
          </a:p>
        </p:txBody>
      </p:sp>
      <p:sp>
        <p:nvSpPr>
          <p:cNvPr id="9" name="Marcador de número de diapositiva 8"/>
          <p:cNvSpPr txBox="1">
            <a:spLocks noGrp="1"/>
          </p:cNvSpPr>
          <p:nvPr>
            <p:ph type="sldNum" sz="quarter" idx="8"/>
          </p:nvPr>
        </p:nvSpPr>
        <p:spPr/>
        <p:txBody>
          <a:bodyPr/>
          <a:lstStyle>
            <a:lvl1pPr>
              <a:defRPr/>
            </a:lvl1pPr>
          </a:lstStyle>
          <a:p>
            <a:fld id="{CF6D210D-C68F-4F5E-A947-6832726ED3DF}" type="slidenum">
              <a:rPr/>
              <a:pPr/>
              <a:t>‹Nº›</a:t>
            </a:fld>
            <a:endParaRPr/>
          </a:p>
        </p:txBody>
      </p:sp>
    </p:spTree>
    <p:extLst>
      <p:ext uri="{BB962C8B-B14F-4D97-AF65-F5344CB8AC3E}">
        <p14:creationId xmlns:p14="http://schemas.microsoft.com/office/powerpoint/2010/main" xmlns="" val="21480336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fecha 2"/>
          <p:cNvSpPr txBox="1">
            <a:spLocks noGrp="1"/>
          </p:cNvSpPr>
          <p:nvPr>
            <p:ph type="dt" sz="half" idx="7"/>
          </p:nvPr>
        </p:nvSpPr>
        <p:spPr/>
        <p:txBody>
          <a:bodyPr/>
          <a:lstStyle>
            <a:lvl1pPr>
              <a:defRPr/>
            </a:lvl1pPr>
          </a:lstStyle>
          <a:p>
            <a:fld id="{6871D72E-CB22-42CE-B207-20A5AEBB3D43}" type="datetime1">
              <a:rPr lang="es-ES"/>
              <a:pPr/>
              <a:t>22/06/2017</a:t>
            </a:fld>
            <a:endParaRPr/>
          </a:p>
        </p:txBody>
      </p:sp>
      <p:sp>
        <p:nvSpPr>
          <p:cNvPr id="4" name="Marcador de pie de página 3"/>
          <p:cNvSpPr txBox="1">
            <a:spLocks noGrp="1"/>
          </p:cNvSpPr>
          <p:nvPr>
            <p:ph type="ftr" sz="quarter" idx="9"/>
          </p:nvPr>
        </p:nvSpPr>
        <p:spPr/>
        <p:txBody>
          <a:bodyPr/>
          <a:lstStyle>
            <a:lvl1pPr>
              <a:defRPr/>
            </a:lvl1pPr>
          </a:lstStyle>
          <a:p>
            <a:endParaRPr/>
          </a:p>
        </p:txBody>
      </p:sp>
      <p:sp>
        <p:nvSpPr>
          <p:cNvPr id="5" name="Marcador de número de diapositiva 4"/>
          <p:cNvSpPr txBox="1">
            <a:spLocks noGrp="1"/>
          </p:cNvSpPr>
          <p:nvPr>
            <p:ph type="sldNum" sz="quarter" idx="8"/>
          </p:nvPr>
        </p:nvSpPr>
        <p:spPr/>
        <p:txBody>
          <a:bodyPr/>
          <a:lstStyle>
            <a:lvl1pPr>
              <a:defRPr/>
            </a:lvl1pPr>
          </a:lstStyle>
          <a:p>
            <a:fld id="{4FF073CD-598A-4A1D-8EFF-9426D65EDB08}" type="slidenum">
              <a:rPr/>
              <a:pPr/>
              <a:t>‹Nº›</a:t>
            </a:fld>
            <a:endParaRPr/>
          </a:p>
        </p:txBody>
      </p:sp>
    </p:spTree>
    <p:extLst>
      <p:ext uri="{BB962C8B-B14F-4D97-AF65-F5344CB8AC3E}">
        <p14:creationId xmlns:p14="http://schemas.microsoft.com/office/powerpoint/2010/main" xmlns="" val="21484778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txBox="1">
            <a:spLocks noGrp="1"/>
          </p:cNvSpPr>
          <p:nvPr>
            <p:ph type="dt" sz="half" idx="7"/>
          </p:nvPr>
        </p:nvSpPr>
        <p:spPr/>
        <p:txBody>
          <a:bodyPr/>
          <a:lstStyle>
            <a:lvl1pPr>
              <a:defRPr/>
            </a:lvl1pPr>
          </a:lstStyle>
          <a:p>
            <a:fld id="{782D2A33-E0C9-4E7A-BFAD-783DEB9641C6}" type="datetime1">
              <a:rPr lang="es-ES"/>
              <a:pPr/>
              <a:t>22/06/2017</a:t>
            </a:fld>
            <a:endParaRPr/>
          </a:p>
        </p:txBody>
      </p:sp>
      <p:sp>
        <p:nvSpPr>
          <p:cNvPr id="3" name="Marcador de pie de página 2"/>
          <p:cNvSpPr txBox="1">
            <a:spLocks noGrp="1"/>
          </p:cNvSpPr>
          <p:nvPr>
            <p:ph type="ftr" sz="quarter" idx="9"/>
          </p:nvPr>
        </p:nvSpPr>
        <p:spPr/>
        <p:txBody>
          <a:bodyPr/>
          <a:lstStyle>
            <a:lvl1pPr>
              <a:defRPr/>
            </a:lvl1pPr>
          </a:lstStyle>
          <a:p>
            <a:endParaRPr/>
          </a:p>
        </p:txBody>
      </p:sp>
      <p:sp>
        <p:nvSpPr>
          <p:cNvPr id="4" name="Marcador de número de diapositiva 3"/>
          <p:cNvSpPr txBox="1">
            <a:spLocks noGrp="1"/>
          </p:cNvSpPr>
          <p:nvPr>
            <p:ph type="sldNum" sz="quarter" idx="8"/>
          </p:nvPr>
        </p:nvSpPr>
        <p:spPr/>
        <p:txBody>
          <a:bodyPr/>
          <a:lstStyle>
            <a:lvl1pPr>
              <a:defRPr/>
            </a:lvl1pPr>
          </a:lstStyle>
          <a:p>
            <a:fld id="{F0FA9ACA-B72D-4BC7-B872-379FA9F70444}" type="slidenum">
              <a:rPr/>
              <a:pPr/>
              <a:t>‹Nº›</a:t>
            </a:fld>
            <a:endParaRPr/>
          </a:p>
        </p:txBody>
      </p:sp>
    </p:spTree>
    <p:extLst>
      <p:ext uri="{BB962C8B-B14F-4D97-AF65-F5344CB8AC3E}">
        <p14:creationId xmlns:p14="http://schemas.microsoft.com/office/powerpoint/2010/main" xmlns="" val="318279870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contenido 2"/>
          <p:cNvSpPr txBox="1">
            <a:spLocks noGrp="1"/>
          </p:cNvSpPr>
          <p:nvPr>
            <p:ph idx="1"/>
          </p:nvPr>
        </p:nvSpPr>
        <p:spPr>
          <a:xfrm>
            <a:off x="3887791" y="987423"/>
            <a:ext cx="4629149" cy="4873623"/>
          </a:xfrm>
        </p:spPr>
        <p:txBody>
          <a:bodyPr/>
          <a:lstStyle>
            <a:lvl1pPr>
              <a:defRPr/>
            </a:lvl1pPr>
            <a:lvl2pPr>
              <a:defRPr sz="2800"/>
            </a:lvl2pPr>
            <a:lvl3pPr>
              <a:defRPr sz="2400"/>
            </a:lvl3pPr>
            <a:lvl4pPr>
              <a:defRPr sz="2000"/>
            </a:lvl4pPr>
            <a:lvl5pPr>
              <a:defRPr sz="20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8B85C729-C713-4445-9A0B-B0871FD0BB48}" type="datetime1">
              <a:rPr lang="es-ES"/>
              <a:pPr/>
              <a:t>22/06/2017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3B8AEAA4-BACE-47B2-83B5-5917C1665C9A}" type="slidenum">
              <a:rPr/>
              <a:pPr/>
              <a:t>‹Nº›</a:t>
            </a:fld>
            <a:endParaRPr/>
          </a:p>
        </p:txBody>
      </p:sp>
    </p:spTree>
    <p:extLst>
      <p:ext uri="{BB962C8B-B14F-4D97-AF65-F5344CB8AC3E}">
        <p14:creationId xmlns:p14="http://schemas.microsoft.com/office/powerpoint/2010/main" xmlns="" val="4297166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txBox="1">
            <a:spLocks noGrp="1"/>
          </p:cNvSpPr>
          <p:nvPr>
            <p:ph type="title"/>
          </p:nvPr>
        </p:nvSpPr>
        <p:spPr>
          <a:xfrm>
            <a:off x="630241" y="457200"/>
            <a:ext cx="2949570" cy="1600200"/>
          </a:xfrm>
        </p:spPr>
        <p:txBody>
          <a:bodyPr anchor="b"/>
          <a:lstStyle>
            <a:lvl1pPr>
              <a:defRPr sz="3200"/>
            </a:lvl1pPr>
          </a:lstStyle>
          <a:p>
            <a:pPr lvl="0"/>
            <a:r>
              <a:rPr lang="es-ES"/>
              <a:t>Haga clic para modificar el estilo de título del patrón</a:t>
            </a:r>
          </a:p>
        </p:txBody>
      </p:sp>
      <p:sp>
        <p:nvSpPr>
          <p:cNvPr id="3" name="Marcador de posición de imagen 2"/>
          <p:cNvSpPr txBox="1">
            <a:spLocks noGrp="1"/>
          </p:cNvSpPr>
          <p:nvPr>
            <p:ph type="pic" idx="1"/>
          </p:nvPr>
        </p:nvSpPr>
        <p:spPr>
          <a:xfrm>
            <a:off x="3887791" y="987423"/>
            <a:ext cx="4629149" cy="4873623"/>
          </a:xfrm>
        </p:spPr>
        <p:txBody>
          <a:bodyPr/>
          <a:lstStyle>
            <a:lvl1pPr>
              <a:defRPr/>
            </a:lvl1pPr>
          </a:lstStyle>
          <a:p>
            <a:pPr lvl="0"/>
            <a:endParaRPr lang="es-ES"/>
          </a:p>
        </p:txBody>
      </p:sp>
      <p:sp>
        <p:nvSpPr>
          <p:cNvPr id="4" name="Marcador de texto 3"/>
          <p:cNvSpPr txBox="1">
            <a:spLocks noGrp="1"/>
          </p:cNvSpPr>
          <p:nvPr>
            <p:ph type="body" idx="2"/>
          </p:nvPr>
        </p:nvSpPr>
        <p:spPr>
          <a:xfrm>
            <a:off x="630241" y="2057400"/>
            <a:ext cx="2949570" cy="3811584"/>
          </a:xfrm>
        </p:spPr>
        <p:txBody>
          <a:bodyPr/>
          <a:lstStyle>
            <a:lvl1pPr>
              <a:defRPr sz="1600"/>
            </a:lvl1pPr>
          </a:lstStyle>
          <a:p>
            <a:pPr lvl="0"/>
            <a:r>
              <a:rPr lang="es-ES"/>
              <a:t>Haga clic para modificar el estilo de texto del patrón</a:t>
            </a:r>
          </a:p>
        </p:txBody>
      </p:sp>
      <p:sp>
        <p:nvSpPr>
          <p:cNvPr id="5" name="Marcador de fecha 4"/>
          <p:cNvSpPr txBox="1">
            <a:spLocks noGrp="1"/>
          </p:cNvSpPr>
          <p:nvPr>
            <p:ph type="dt" sz="half" idx="7"/>
          </p:nvPr>
        </p:nvSpPr>
        <p:spPr/>
        <p:txBody>
          <a:bodyPr/>
          <a:lstStyle>
            <a:lvl1pPr>
              <a:defRPr/>
            </a:lvl1pPr>
          </a:lstStyle>
          <a:p>
            <a:fld id="{68AB4BC1-0A9E-4C03-9D26-19129902E43C}" type="datetime1">
              <a:rPr lang="es-ES"/>
              <a:pPr/>
              <a:t>22/06/2017</a:t>
            </a:fld>
            <a:endParaRPr/>
          </a:p>
        </p:txBody>
      </p:sp>
      <p:sp>
        <p:nvSpPr>
          <p:cNvPr id="6" name="Marcador de pie de página 5"/>
          <p:cNvSpPr txBox="1">
            <a:spLocks noGrp="1"/>
          </p:cNvSpPr>
          <p:nvPr>
            <p:ph type="ftr" sz="quarter" idx="9"/>
          </p:nvPr>
        </p:nvSpPr>
        <p:spPr/>
        <p:txBody>
          <a:bodyPr/>
          <a:lstStyle>
            <a:lvl1pPr>
              <a:defRPr/>
            </a:lvl1pPr>
          </a:lstStyle>
          <a:p>
            <a:endParaRPr/>
          </a:p>
        </p:txBody>
      </p:sp>
      <p:sp>
        <p:nvSpPr>
          <p:cNvPr id="7" name="Marcador de número de diapositiva 6"/>
          <p:cNvSpPr txBox="1">
            <a:spLocks noGrp="1"/>
          </p:cNvSpPr>
          <p:nvPr>
            <p:ph type="sldNum" sz="quarter" idx="8"/>
          </p:nvPr>
        </p:nvSpPr>
        <p:spPr/>
        <p:txBody>
          <a:bodyPr/>
          <a:lstStyle>
            <a:lvl1pPr>
              <a:defRPr/>
            </a:lvl1pPr>
          </a:lstStyle>
          <a:p>
            <a:fld id="{5F0B19C1-9DC3-4E3F-B1DE-18E593D0297C}" type="slidenum">
              <a:rPr/>
              <a:pPr/>
              <a:t>‹Nº›</a:t>
            </a:fld>
            <a:endParaRPr/>
          </a:p>
        </p:txBody>
      </p:sp>
    </p:spTree>
    <p:extLst>
      <p:ext uri="{BB962C8B-B14F-4D97-AF65-F5344CB8AC3E}">
        <p14:creationId xmlns:p14="http://schemas.microsoft.com/office/powerpoint/2010/main" xmlns="" val="13564201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02F73AE6-2050-4E5F-9415-A1BD9DED1681}" type="datetime1">
              <a:rPr lang="es-ES"/>
              <a:pPr/>
              <a:t>22/06/2017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A97797B8-1770-434E-AA41-B9C7D9F6F5B0}" type="slidenum">
              <a:rPr/>
              <a:pPr/>
              <a:t>‹Nº›</a:t>
            </a:fld>
            <a:endParaRPr/>
          </a:p>
        </p:txBody>
      </p:sp>
    </p:spTree>
    <p:extLst>
      <p:ext uri="{BB962C8B-B14F-4D97-AF65-F5344CB8AC3E}">
        <p14:creationId xmlns:p14="http://schemas.microsoft.com/office/powerpoint/2010/main" xmlns="" val="37237837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Marcador de texto vertical 2"/>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p:cNvSpPr txBox="1">
            <a:spLocks noGrp="1"/>
          </p:cNvSpPr>
          <p:nvPr>
            <p:ph type="dt" sz="half" idx="7"/>
          </p:nvPr>
        </p:nvSpPr>
        <p:spPr/>
        <p:txBody>
          <a:bodyPr/>
          <a:lstStyle>
            <a:lvl1pPr>
              <a:defRPr/>
            </a:lvl1pPr>
          </a:lstStyle>
          <a:p>
            <a:fld id="{3BAC7183-404B-472F-884A-1983B5EE2AA7}" type="datetime1">
              <a:rPr lang="es-ES"/>
              <a:pPr/>
              <a:t>22/06/2017</a:t>
            </a:fld>
            <a:endParaRPr/>
          </a:p>
        </p:txBody>
      </p:sp>
      <p:sp>
        <p:nvSpPr>
          <p:cNvPr id="5" name="Marcador de pie de página 4"/>
          <p:cNvSpPr txBox="1">
            <a:spLocks noGrp="1"/>
          </p:cNvSpPr>
          <p:nvPr>
            <p:ph type="ftr" sz="quarter" idx="9"/>
          </p:nvPr>
        </p:nvSpPr>
        <p:spPr/>
        <p:txBody>
          <a:bodyPr/>
          <a:lstStyle>
            <a:lvl1pPr>
              <a:defRPr/>
            </a:lvl1pPr>
          </a:lstStyle>
          <a:p>
            <a:endParaRPr/>
          </a:p>
        </p:txBody>
      </p:sp>
      <p:sp>
        <p:nvSpPr>
          <p:cNvPr id="6" name="Marcador de número de diapositiva 5"/>
          <p:cNvSpPr txBox="1">
            <a:spLocks noGrp="1"/>
          </p:cNvSpPr>
          <p:nvPr>
            <p:ph type="sldNum" sz="quarter" idx="8"/>
          </p:nvPr>
        </p:nvSpPr>
        <p:spPr/>
        <p:txBody>
          <a:bodyPr/>
          <a:lstStyle>
            <a:lvl1pPr>
              <a:defRPr/>
            </a:lvl1pPr>
          </a:lstStyle>
          <a:p>
            <a:fld id="{33791F62-9588-40B9-AE05-3DA26C239DB1}" type="slidenum">
              <a:rPr/>
              <a:pPr/>
              <a:t>‹Nº›</a:t>
            </a:fld>
            <a:endParaRPr/>
          </a:p>
        </p:txBody>
      </p:sp>
    </p:spTree>
    <p:extLst>
      <p:ext uri="{BB962C8B-B14F-4D97-AF65-F5344CB8AC3E}">
        <p14:creationId xmlns:p14="http://schemas.microsoft.com/office/powerpoint/2010/main" xmlns="" val="255234152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829F182-D67F-438B-9151-F65B046711CC}"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FE509E1-3AE4-4F27-B32F-9BC644972CAF}" type="slidenum">
              <a:rPr/>
              <a:pPr/>
              <a:t>‹Nº›</a:t>
            </a:fld>
            <a:endParaRPr/>
          </a:p>
        </p:txBody>
      </p:sp>
    </p:spTree>
    <p:extLst>
      <p:ext uri="{BB962C8B-B14F-4D97-AF65-F5344CB8AC3E}">
        <p14:creationId xmlns:p14="http://schemas.microsoft.com/office/powerpoint/2010/main" xmlns="" val="52310461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AB90EC1-3EED-45D1-BA7D-70D0CF772EA7}"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9E9478D7-8276-44D4-AC76-AC3AD0ED3222}" type="slidenum">
              <a:rPr/>
              <a:pPr/>
              <a:t>‹Nº›</a:t>
            </a:fld>
            <a:endParaRPr/>
          </a:p>
        </p:txBody>
      </p:sp>
    </p:spTree>
    <p:extLst>
      <p:ext uri="{BB962C8B-B14F-4D97-AF65-F5344CB8AC3E}">
        <p14:creationId xmlns:p14="http://schemas.microsoft.com/office/powerpoint/2010/main" xmlns="" val="1099025243"/>
      </p:ext>
    </p:extLst>
  </p:cSld>
  <p:clrMapOvr>
    <a:masterClrMapping/>
  </p:clrMapOvr>
  <p:transition/>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t"/>
          <a:lstStyle>
            <a:lvl1pPr>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0A4C8620-8910-4276-AC81-87381463905E}"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33AABB84-2AFA-48C0-8C20-F9394864A30C}" type="slidenum">
              <a:rPr/>
              <a:pPr/>
              <a:t>‹Nº›</a:t>
            </a:fld>
            <a:endParaRPr/>
          </a:p>
        </p:txBody>
      </p:sp>
    </p:spTree>
    <p:extLst>
      <p:ext uri="{BB962C8B-B14F-4D97-AF65-F5344CB8AC3E}">
        <p14:creationId xmlns:p14="http://schemas.microsoft.com/office/powerpoint/2010/main" xmlns="" val="11304914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pPr lvl="0"/>
            <a:fld id="{F2AF9512-DA0D-401C-B712-630CF2995187}" type="datetime1">
              <a:rPr lang="es-ES"/>
              <a:pPr lvl="0"/>
              <a:t>22/06/2017</a:t>
            </a:fld>
            <a:endParaRPr lang="es-ES"/>
          </a:p>
        </p:txBody>
      </p:sp>
      <p:sp>
        <p:nvSpPr>
          <p:cNvPr id="8" name="7 Marcador de pie de página"/>
          <p:cNvSpPr txBox="1">
            <a:spLocks noGrp="1"/>
          </p:cNvSpPr>
          <p:nvPr>
            <p:ph type="ftr" sz="quarter" idx="9"/>
          </p:nvPr>
        </p:nvSpPr>
        <p:spPr/>
        <p:txBody>
          <a:bodyPr/>
          <a:lstStyle>
            <a:lvl1pPr>
              <a:defRPr/>
            </a:lvl1pPr>
          </a:lstStyle>
          <a:p>
            <a:pPr lvl="0"/>
            <a:endParaRPr lang="es-ES"/>
          </a:p>
        </p:txBody>
      </p:sp>
      <p:sp>
        <p:nvSpPr>
          <p:cNvPr id="9" name="8 Marcador de número de diapositiva"/>
          <p:cNvSpPr txBox="1">
            <a:spLocks noGrp="1"/>
          </p:cNvSpPr>
          <p:nvPr>
            <p:ph type="sldNum" sz="quarter" idx="8"/>
          </p:nvPr>
        </p:nvSpPr>
        <p:spPr/>
        <p:txBody>
          <a:bodyPr/>
          <a:lstStyle>
            <a:lvl1pPr>
              <a:defRPr/>
            </a:lvl1pPr>
          </a:lstStyle>
          <a:p>
            <a:pPr lvl="0"/>
            <a:fld id="{B8AD14FE-5305-426A-98C0-1937E5648180}" type="slidenum">
              <a:rPr/>
              <a:pPr lvl="0"/>
              <a:t>‹Nº›</a:t>
            </a:fld>
            <a:endParaRPr lang="es-E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4964"/>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277F0006-A5F0-4A20-9119-6AFD13D0EF00}" type="datetime1">
              <a:rPr lang="es-ES"/>
              <a:pPr/>
              <a:t>22/06/2017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AB125F66-6CCA-420D-9A20-C86C11DF67FD}" type="slidenum">
              <a:rPr/>
              <a:pPr/>
              <a:t>‹Nº›</a:t>
            </a:fld>
            <a:endParaRPr/>
          </a:p>
        </p:txBody>
      </p:sp>
    </p:spTree>
    <p:extLst>
      <p:ext uri="{BB962C8B-B14F-4D97-AF65-F5344CB8AC3E}">
        <p14:creationId xmlns:p14="http://schemas.microsoft.com/office/powerpoint/2010/main" xmlns="" val="4115039167"/>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40"/>
            <a:ext cx="8229600" cy="1143000"/>
          </a:xfrm>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BC9FF6A-186D-4DF8-9CF2-7047967A9118}" type="datetime1">
              <a:rPr lang="es-ES"/>
              <a:pPr/>
              <a:t>22/06/2017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DFFC8412-99F4-4363-B910-B447B22F04CF}" type="slidenum">
              <a:rPr/>
              <a:pPr/>
              <a:t>‹Nº›</a:t>
            </a:fld>
            <a:endParaRPr/>
          </a:p>
        </p:txBody>
      </p:sp>
    </p:spTree>
    <p:extLst>
      <p:ext uri="{BB962C8B-B14F-4D97-AF65-F5344CB8AC3E}">
        <p14:creationId xmlns:p14="http://schemas.microsoft.com/office/powerpoint/2010/main" xmlns="" val="282031190"/>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78FCEA7A-2037-4C8B-81D0-391BE2B41439}" type="datetime1">
              <a:rPr lang="es-ES"/>
              <a:pPr/>
              <a:t>22/06/2017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AA7DC136-083C-43EC-B102-97F130EEEAA6}" type="slidenum">
              <a:rPr/>
              <a:pPr/>
              <a:t>‹Nº›</a:t>
            </a:fld>
            <a:endParaRPr/>
          </a:p>
        </p:txBody>
      </p:sp>
    </p:spTree>
    <p:extLst>
      <p:ext uri="{BB962C8B-B14F-4D97-AF65-F5344CB8AC3E}">
        <p14:creationId xmlns:p14="http://schemas.microsoft.com/office/powerpoint/2010/main" xmlns="" val="6832109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13DD6BEB-54C0-4D48-BFFB-143690E6D7CB}" type="datetime1">
              <a:rPr lang="es-ES"/>
              <a:pPr/>
              <a:t>22/06/2017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80EC7312-37BB-4225-9782-B820F474DF70}" type="slidenum">
              <a:rPr/>
              <a:pPr/>
              <a:t>‹Nº›</a:t>
            </a:fld>
            <a:endParaRPr/>
          </a:p>
        </p:txBody>
      </p:sp>
    </p:spTree>
    <p:extLst>
      <p:ext uri="{BB962C8B-B14F-4D97-AF65-F5344CB8AC3E}">
        <p14:creationId xmlns:p14="http://schemas.microsoft.com/office/powerpoint/2010/main" xmlns="" val="2575603942"/>
      </p:ext>
    </p:extLst>
  </p:cSld>
  <p:clrMapOvr>
    <a:masterClrMapping/>
  </p:clrMapOvr>
  <p:transition/>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lstStyle>
            <a:lvl1pPr>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444F363-21B2-4463-87D5-063CCF4A7FFC}" type="datetime1">
              <a:rPr lang="es-ES"/>
              <a:pPr/>
              <a:t>22/06/2017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86ED8BE-9B0B-4F11-AB94-C65D92969BA0}" type="slidenum">
              <a:rPr/>
              <a:pPr/>
              <a:t>‹Nº›</a:t>
            </a:fld>
            <a:endParaRPr/>
          </a:p>
        </p:txBody>
      </p:sp>
    </p:spTree>
    <p:extLst>
      <p:ext uri="{BB962C8B-B14F-4D97-AF65-F5344CB8AC3E}">
        <p14:creationId xmlns:p14="http://schemas.microsoft.com/office/powerpoint/2010/main" xmlns="" val="149532773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lstStyle>
            <a:lvl1pPr>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AE7197B0-F5CE-4869-B60E-518A5D2738D2}" type="datetime1">
              <a:rPr lang="es-ES"/>
              <a:pPr/>
              <a:t>22/06/2017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5F720F39-5AAA-4D95-A004-3C31F45F320B}" type="slidenum">
              <a:rPr/>
              <a:pPr/>
              <a:t>‹Nº›</a:t>
            </a:fld>
            <a:endParaRPr/>
          </a:p>
        </p:txBody>
      </p:sp>
    </p:spTree>
    <p:extLst>
      <p:ext uri="{BB962C8B-B14F-4D97-AF65-F5344CB8AC3E}">
        <p14:creationId xmlns:p14="http://schemas.microsoft.com/office/powerpoint/2010/main" xmlns="" val="98788136"/>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C9444D85-E9ED-4960-879B-B71A0EC82A20}"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7B3BB8C6-63ED-4394-AE3B-FCE8A7BA0D74}" type="slidenum">
              <a:rPr/>
              <a:pPr/>
              <a:t>‹Nº›</a:t>
            </a:fld>
            <a:endParaRPr/>
          </a:p>
        </p:txBody>
      </p:sp>
    </p:spTree>
    <p:extLst>
      <p:ext uri="{BB962C8B-B14F-4D97-AF65-F5344CB8AC3E}">
        <p14:creationId xmlns:p14="http://schemas.microsoft.com/office/powerpoint/2010/main" xmlns="" val="22566699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3048"/>
            <a:ext cx="2057400" cy="5857875"/>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3048"/>
            <a:ext cx="6019796" cy="5857875"/>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B4257A5E-5D95-48AE-ABA8-9B8F3CBC4429}"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59DE173-79A7-49C7-9219-B354A7219668}" type="slidenum">
              <a:rPr/>
              <a:pPr/>
              <a:t>‹Nº›</a:t>
            </a:fld>
            <a:endParaRPr/>
          </a:p>
        </p:txBody>
      </p:sp>
    </p:spTree>
    <p:extLst>
      <p:ext uri="{BB962C8B-B14F-4D97-AF65-F5344CB8AC3E}">
        <p14:creationId xmlns:p14="http://schemas.microsoft.com/office/powerpoint/2010/main" xmlns="" val="249602091"/>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E5C36E8B-EEFE-4EA1-9F17-AB18EC5C0928}" type="datetime1">
              <a:rPr lang="es-ES"/>
              <a:pPr/>
              <a:t>22/06/2017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F376E566-2A7E-4462-9C07-1CDFEA01F427}" type="slidenum">
              <a:rPr/>
              <a:pPr/>
              <a:t>‹Nº›</a:t>
            </a:fld>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3532528053"/>
      </p:ext>
    </p:extLst>
  </p:cSld>
  <p:clrMapOvr>
    <a:masterClrMapping/>
  </p:clrMapOvr>
  <p:transition/>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003501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pPr lvl="0"/>
            <a:fld id="{B3BA2E86-E3C5-4DB2-AABA-0AA66D0BBF26}" type="datetime1">
              <a:rPr lang="es-ES"/>
              <a:pPr lvl="0"/>
              <a:t>22/06/2017</a:t>
            </a:fld>
            <a:endParaRPr lang="es-ES"/>
          </a:p>
        </p:txBody>
      </p:sp>
      <p:sp>
        <p:nvSpPr>
          <p:cNvPr id="4" name="3 Marcador de pie de página"/>
          <p:cNvSpPr txBox="1">
            <a:spLocks noGrp="1"/>
          </p:cNvSpPr>
          <p:nvPr>
            <p:ph type="ftr" sz="quarter" idx="9"/>
          </p:nvPr>
        </p:nvSpPr>
        <p:spPr/>
        <p:txBody>
          <a:bodyPr/>
          <a:lstStyle>
            <a:lvl1pPr>
              <a:defRPr/>
            </a:lvl1pPr>
          </a:lstStyle>
          <a:p>
            <a:pPr lvl="0"/>
            <a:endParaRPr lang="es-ES"/>
          </a:p>
        </p:txBody>
      </p:sp>
      <p:sp>
        <p:nvSpPr>
          <p:cNvPr id="5" name="4 Marcador de número de diapositiva"/>
          <p:cNvSpPr txBox="1">
            <a:spLocks noGrp="1"/>
          </p:cNvSpPr>
          <p:nvPr>
            <p:ph type="sldNum" sz="quarter" idx="8"/>
          </p:nvPr>
        </p:nvSpPr>
        <p:spPr/>
        <p:txBody>
          <a:bodyPr/>
          <a:lstStyle>
            <a:lvl1pPr>
              <a:defRPr/>
            </a:lvl1pPr>
          </a:lstStyle>
          <a:p>
            <a:pPr lvl="0"/>
            <a:fld id="{8357D30E-6733-46AB-B809-7C176C1F7CC2}" type="slidenum">
              <a:rPr/>
              <a:pPr lvl="0"/>
              <a:t>‹Nº›</a:t>
            </a:fld>
            <a:endParaRPr lang="es-E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40087641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74346069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8023002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375531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364849280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7631939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98338885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29479611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4554715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575149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pPr lvl="0"/>
            <a:fld id="{8D364D02-0A13-4A52-B6DE-9B5D59782C1F}" type="datetime1">
              <a:rPr lang="es-ES"/>
              <a:pPr lvl="0"/>
              <a:t>22/06/2017</a:t>
            </a:fld>
            <a:endParaRPr lang="es-ES"/>
          </a:p>
        </p:txBody>
      </p:sp>
      <p:sp>
        <p:nvSpPr>
          <p:cNvPr id="3" name="2 Marcador de pie de página"/>
          <p:cNvSpPr txBox="1">
            <a:spLocks noGrp="1"/>
          </p:cNvSpPr>
          <p:nvPr>
            <p:ph type="ftr" sz="quarter" idx="9"/>
          </p:nvPr>
        </p:nvSpPr>
        <p:spPr/>
        <p:txBody>
          <a:bodyPr/>
          <a:lstStyle>
            <a:lvl1pPr>
              <a:defRPr/>
            </a:lvl1pPr>
          </a:lstStyle>
          <a:p>
            <a:pPr lvl="0"/>
            <a:endParaRPr lang="es-ES"/>
          </a:p>
        </p:txBody>
      </p:sp>
      <p:sp>
        <p:nvSpPr>
          <p:cNvPr id="4" name="3 Marcador de número de diapositiva"/>
          <p:cNvSpPr txBox="1">
            <a:spLocks noGrp="1"/>
          </p:cNvSpPr>
          <p:nvPr>
            <p:ph type="sldNum" sz="quarter" idx="8"/>
          </p:nvPr>
        </p:nvSpPr>
        <p:spPr/>
        <p:txBody>
          <a:bodyPr/>
          <a:lstStyle>
            <a:lvl1pPr>
              <a:defRPr/>
            </a:lvl1pPr>
          </a:lstStyle>
          <a:p>
            <a:pPr lvl="0"/>
            <a:fld id="{09FAE25B-40B3-4B29-A552-1C927E0230F2}" type="slidenum">
              <a:rPr/>
              <a:pPr lvl="0"/>
              <a:t>‹Nº›</a:t>
            </a:fld>
            <a:endParaRPr lang="es-ES"/>
          </a:p>
        </p:txBody>
      </p:sp>
    </p:spTree>
  </p:cSld>
  <p:clrMapOvr>
    <a:masterClrMapping/>
  </p:clrMapOvr>
  <p:transition/>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72CFF5E4-E107-499A-971F-410EF1C94F43}" type="datetime1">
              <a:rPr lang="es-ES">
                <a:solidFill>
                  <a:prstClr val="black">
                    <a:tint val="75000"/>
                  </a:prstClr>
                </a:solidFill>
              </a:rPr>
              <a:pPr/>
              <a:t>22/06/2017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02937114-9F89-4F2D-97EC-425489D8DE5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2906632620"/>
      </p:ext>
    </p:extLst>
  </p:cSld>
  <p:clrMapOvr>
    <a:masterClrMapping/>
  </p:clrMapOvr>
  <p:transition/>
  <p:hf sldNum="0"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txBox="1">
            <a:spLocks noGrp="1"/>
          </p:cNvSpPr>
          <p:nvPr>
            <p:ph type="ctrTitle"/>
          </p:nvPr>
        </p:nvSpPr>
        <p:spPr>
          <a:xfrm>
            <a:off x="685800" y="2130423"/>
            <a:ext cx="7772400" cy="1470026"/>
          </a:xfrm>
        </p:spPr>
        <p:txBody>
          <a:bodyPr/>
          <a:lstStyle>
            <a:lvl1pPr>
              <a:defRPr/>
            </a:lvl1pPr>
          </a:lstStyle>
          <a:p>
            <a:pPr lvl="0"/>
            <a:r>
              <a:rPr lang="es-ES"/>
              <a:t>Haga clic para modificar el estilo de título del patrón</a:t>
            </a:r>
          </a:p>
        </p:txBody>
      </p:sp>
      <p:sp>
        <p:nvSpPr>
          <p:cNvPr id="3" name="2 Subtítulo"/>
          <p:cNvSpPr txBox="1">
            <a:spLocks noGrp="1"/>
          </p:cNvSpPr>
          <p:nvPr>
            <p:ph type="subTitle" idx="1"/>
          </p:nvPr>
        </p:nvSpPr>
        <p:spPr>
          <a:xfrm>
            <a:off x="1371600" y="3886200"/>
            <a:ext cx="6400800" cy="1752603"/>
          </a:xfrm>
        </p:spPr>
        <p:txBody>
          <a:bodyPr anchorCtr="1"/>
          <a:lstStyle>
            <a:lvl1pPr marL="0" indent="0" algn="ctr">
              <a:buNone/>
              <a:defRPr>
                <a:solidFill>
                  <a:srgbClr val="898989"/>
                </a:solidFill>
              </a:defRPr>
            </a:lvl1pPr>
          </a:lstStyle>
          <a:p>
            <a:pPr lvl="0"/>
            <a:r>
              <a:rPr lang="es-ES"/>
              <a:t>Haga clic para modificar el estilo de subtítulo del patrón</a:t>
            </a:r>
          </a:p>
        </p:txBody>
      </p:sp>
      <p:sp>
        <p:nvSpPr>
          <p:cNvPr id="4" name="3 Marcador de fecha"/>
          <p:cNvSpPr txBox="1">
            <a:spLocks noGrp="1"/>
          </p:cNvSpPr>
          <p:nvPr>
            <p:ph type="dt" sz="half" idx="7"/>
          </p:nvPr>
        </p:nvSpPr>
        <p:spPr/>
        <p:txBody>
          <a:bodyPr/>
          <a:lstStyle>
            <a:lvl1pPr>
              <a:defRPr/>
            </a:lvl1pPr>
          </a:lstStyle>
          <a:p>
            <a:fld id="{A4CBAC94-6236-4830-A2D4-1F0FC2007FF8}"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1BEBE1CE-1B37-4BED-9439-5C05464D7FE4}" type="slidenum">
              <a:rPr/>
              <a:pPr/>
              <a:t>‹Nº›</a:t>
            </a:fld>
            <a:endParaRPr/>
          </a:p>
        </p:txBody>
      </p:sp>
    </p:spTree>
    <p:extLst>
      <p:ext uri="{BB962C8B-B14F-4D97-AF65-F5344CB8AC3E}">
        <p14:creationId xmlns:p14="http://schemas.microsoft.com/office/powerpoint/2010/main" xmlns="" val="338311910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p:txBody>
          <a:bodyPr/>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7D44B7D5-B739-4868-9273-7F0DA7958FE1}"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08B3E629-D4C4-4363-A123-406704AE93FE}" type="slidenum">
              <a:rPr/>
              <a:pPr/>
              <a:t>‹Nº›</a:t>
            </a:fld>
            <a:endParaRPr/>
          </a:p>
        </p:txBody>
      </p:sp>
    </p:spTree>
    <p:extLst>
      <p:ext uri="{BB962C8B-B14F-4D97-AF65-F5344CB8AC3E}">
        <p14:creationId xmlns:p14="http://schemas.microsoft.com/office/powerpoint/2010/main" xmlns="" val="268710837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txBox="1">
            <a:spLocks noGrp="1"/>
          </p:cNvSpPr>
          <p:nvPr>
            <p:ph type="title"/>
          </p:nvPr>
        </p:nvSpPr>
        <p:spPr>
          <a:xfrm>
            <a:off x="722311" y="4406895"/>
            <a:ext cx="7772400" cy="1362071"/>
          </a:xfrm>
        </p:spPr>
        <p:txBody>
          <a:bodyPr anchorCtr="0"/>
          <a:lstStyle>
            <a:lvl1pPr algn="l">
              <a:defRPr sz="4000" b="1" cap="all"/>
            </a:lvl1pPr>
          </a:lstStyle>
          <a:p>
            <a:pPr lvl="0"/>
            <a:r>
              <a:rPr lang="es-ES"/>
              <a:t>Haga clic para modificar el estilo de título del patrón</a:t>
            </a:r>
          </a:p>
        </p:txBody>
      </p:sp>
      <p:sp>
        <p:nvSpPr>
          <p:cNvPr id="3" name="2 Marcador de texto"/>
          <p:cNvSpPr txBox="1">
            <a:spLocks noGrp="1"/>
          </p:cNvSpPr>
          <p:nvPr>
            <p:ph type="body" idx="1"/>
          </p:nvPr>
        </p:nvSpPr>
        <p:spPr>
          <a:xfrm>
            <a:off x="722311" y="2906713"/>
            <a:ext cx="7772400" cy="1500182"/>
          </a:xfrm>
        </p:spPr>
        <p:txBody>
          <a:bodyPr anchor="b"/>
          <a:lstStyle>
            <a:lvl1pPr marL="0" indent="0">
              <a:buNone/>
              <a:defRPr sz="2000">
                <a:solidFill>
                  <a:srgbClr val="898989"/>
                </a:solidFill>
              </a:defRPr>
            </a:lvl1pPr>
          </a:lstStyle>
          <a:p>
            <a:pPr lvl="0"/>
            <a:r>
              <a:rPr lang="es-ES"/>
              <a:t>Haga clic para modificar el estilo de texto del patrón</a:t>
            </a:r>
          </a:p>
        </p:txBody>
      </p:sp>
      <p:sp>
        <p:nvSpPr>
          <p:cNvPr id="4" name="3 Marcador de fecha"/>
          <p:cNvSpPr txBox="1">
            <a:spLocks noGrp="1"/>
          </p:cNvSpPr>
          <p:nvPr>
            <p:ph type="dt" sz="half" idx="7"/>
          </p:nvPr>
        </p:nvSpPr>
        <p:spPr/>
        <p:txBody>
          <a:bodyPr/>
          <a:lstStyle>
            <a:lvl1pPr>
              <a:defRPr/>
            </a:lvl1pPr>
          </a:lstStyle>
          <a:p>
            <a:fld id="{47E4558B-BA31-4AB8-BD8B-13B4C8272526}"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22E58759-5BB2-4C31-96EC-A67F427682D3}" type="slidenum">
              <a:rPr/>
              <a:pPr/>
              <a:t>‹Nº›</a:t>
            </a:fld>
            <a:endParaRPr/>
          </a:p>
        </p:txBody>
      </p:sp>
    </p:spTree>
    <p:extLst>
      <p:ext uri="{BB962C8B-B14F-4D97-AF65-F5344CB8AC3E}">
        <p14:creationId xmlns:p14="http://schemas.microsoft.com/office/powerpoint/2010/main" xmlns="" val="30641363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contenido"/>
          <p:cNvSpPr txBox="1">
            <a:spLocks noGrp="1"/>
          </p:cNvSpPr>
          <p:nvPr>
            <p:ph idx="1"/>
          </p:nvPr>
        </p:nvSpPr>
        <p:spPr>
          <a:xfrm>
            <a:off x="457200"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txBox="1">
            <a:spLocks noGrp="1"/>
          </p:cNvSpPr>
          <p:nvPr>
            <p:ph idx="2"/>
          </p:nvPr>
        </p:nvSpPr>
        <p:spPr>
          <a:xfrm>
            <a:off x="4648196" y="1600200"/>
            <a:ext cx="4038603" cy="4525959"/>
          </a:xfrm>
        </p:spPr>
        <p:txBody>
          <a:bodyPr/>
          <a:lstStyle>
            <a:lvl1pPr>
              <a:defRPr sz="2800"/>
            </a:lvl1pPr>
            <a:lvl2pPr>
              <a:defRPr/>
            </a:lvl2pPr>
            <a:lvl3pPr>
              <a:defRPr/>
            </a:lvl3pPr>
            <a:lvl4pPr>
              <a:defRPr sz="1800"/>
            </a:lvl4pPr>
            <a:lvl5pPr>
              <a:defRPr sz="18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txBox="1">
            <a:spLocks noGrp="1"/>
          </p:cNvSpPr>
          <p:nvPr>
            <p:ph type="dt" sz="half" idx="7"/>
          </p:nvPr>
        </p:nvSpPr>
        <p:spPr/>
        <p:txBody>
          <a:bodyPr/>
          <a:lstStyle>
            <a:lvl1pPr>
              <a:defRPr/>
            </a:lvl1pPr>
          </a:lstStyle>
          <a:p>
            <a:fld id="{FD57C96C-7D2B-47F3-9CD3-FB6CB9014EB7}" type="datetime1">
              <a:rPr lang="es-ES"/>
              <a:pPr/>
              <a:t>22/06/2017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ECC8DEE1-049F-4330-88E7-50743D25B6E9}" type="slidenum">
              <a:rPr/>
              <a:pPr/>
              <a:t>‹Nº›</a:t>
            </a:fld>
            <a:endParaRPr/>
          </a:p>
        </p:txBody>
      </p:sp>
    </p:spTree>
    <p:extLst>
      <p:ext uri="{BB962C8B-B14F-4D97-AF65-F5344CB8AC3E}">
        <p14:creationId xmlns:p14="http://schemas.microsoft.com/office/powerpoint/2010/main" xmlns="" val="32669624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p:cNvSpPr txBox="1">
            <a:spLocks noGrp="1"/>
          </p:cNvSpPr>
          <p:nvPr>
            <p:ph type="body" idx="1"/>
          </p:nvPr>
        </p:nvSpPr>
        <p:spPr>
          <a:xfrm>
            <a:off x="457200" y="1535113"/>
            <a:ext cx="4040184" cy="639759"/>
          </a:xfrm>
        </p:spPr>
        <p:txBody>
          <a:bodyPr anchor="b"/>
          <a:lstStyle>
            <a:lvl1pPr marL="0" indent="0">
              <a:buNone/>
              <a:defRPr sz="2400" b="1"/>
            </a:lvl1pPr>
          </a:lstStyle>
          <a:p>
            <a:pPr lvl="0"/>
            <a:r>
              <a:rPr lang="es-ES"/>
              <a:t>Haga clic para modificar el estilo de texto del patrón</a:t>
            </a:r>
          </a:p>
        </p:txBody>
      </p:sp>
      <p:sp>
        <p:nvSpPr>
          <p:cNvPr id="4" name="3 Marcador de contenido"/>
          <p:cNvSpPr txBox="1">
            <a:spLocks noGrp="1"/>
          </p:cNvSpPr>
          <p:nvPr>
            <p:ph idx="2"/>
          </p:nvPr>
        </p:nvSpPr>
        <p:spPr>
          <a:xfrm>
            <a:off x="457200" y="2174872"/>
            <a:ext cx="4040184"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txBox="1">
            <a:spLocks noGrp="1"/>
          </p:cNvSpPr>
          <p:nvPr>
            <p:ph type="body" idx="3"/>
          </p:nvPr>
        </p:nvSpPr>
        <p:spPr>
          <a:xfrm>
            <a:off x="4645023" y="1535113"/>
            <a:ext cx="4041776" cy="639759"/>
          </a:xfrm>
        </p:spPr>
        <p:txBody>
          <a:bodyPr anchor="b"/>
          <a:lstStyle>
            <a:lvl1pPr marL="0" indent="0">
              <a:buNone/>
              <a:defRPr sz="2400" b="1"/>
            </a:lvl1pPr>
          </a:lstStyle>
          <a:p>
            <a:pPr lvl="0"/>
            <a:r>
              <a:rPr lang="es-ES"/>
              <a:t>Haga clic para modificar el estilo de texto del patrón</a:t>
            </a:r>
          </a:p>
        </p:txBody>
      </p:sp>
      <p:sp>
        <p:nvSpPr>
          <p:cNvPr id="6" name="5 Marcador de contenido"/>
          <p:cNvSpPr txBox="1">
            <a:spLocks noGrp="1"/>
          </p:cNvSpPr>
          <p:nvPr>
            <p:ph idx="4"/>
          </p:nvPr>
        </p:nvSpPr>
        <p:spPr>
          <a:xfrm>
            <a:off x="4645023" y="2174872"/>
            <a:ext cx="4041776" cy="3951286"/>
          </a:xfrm>
        </p:spPr>
        <p:txBody>
          <a:bodyPr/>
          <a:lstStyle>
            <a:lvl1pPr>
              <a:defRPr sz="2400"/>
            </a:lvl1pPr>
            <a:lvl2pPr>
              <a:defRPr sz="2000"/>
            </a:lvl2pPr>
            <a:lvl3pPr>
              <a:defRPr sz="1800"/>
            </a:lvl3pPr>
            <a:lvl4pPr>
              <a:defRPr sz="1600"/>
            </a:lvl4pPr>
            <a:lvl5pPr>
              <a:defRPr sz="1600"/>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txBox="1">
            <a:spLocks noGrp="1"/>
          </p:cNvSpPr>
          <p:nvPr>
            <p:ph type="dt" sz="half" idx="7"/>
          </p:nvPr>
        </p:nvSpPr>
        <p:spPr/>
        <p:txBody>
          <a:bodyPr/>
          <a:lstStyle>
            <a:lvl1pPr>
              <a:defRPr/>
            </a:lvl1pPr>
          </a:lstStyle>
          <a:p>
            <a:fld id="{CC666D9E-AF37-416A-A7AA-CBF4D8526028}" type="datetime1">
              <a:rPr lang="es-ES"/>
              <a:pPr/>
              <a:t>22/06/2017</a:t>
            </a:fld>
            <a:endParaRPr/>
          </a:p>
        </p:txBody>
      </p:sp>
      <p:sp>
        <p:nvSpPr>
          <p:cNvPr id="8" name="7 Marcador de pie de página"/>
          <p:cNvSpPr txBox="1">
            <a:spLocks noGrp="1"/>
          </p:cNvSpPr>
          <p:nvPr>
            <p:ph type="ftr" sz="quarter" idx="9"/>
          </p:nvPr>
        </p:nvSpPr>
        <p:spPr/>
        <p:txBody>
          <a:bodyPr/>
          <a:lstStyle>
            <a:lvl1pPr>
              <a:defRPr/>
            </a:lvl1pPr>
          </a:lstStyle>
          <a:p>
            <a:endParaRPr/>
          </a:p>
        </p:txBody>
      </p:sp>
      <p:sp>
        <p:nvSpPr>
          <p:cNvPr id="9" name="8 Marcador de número de diapositiva"/>
          <p:cNvSpPr txBox="1">
            <a:spLocks noGrp="1"/>
          </p:cNvSpPr>
          <p:nvPr>
            <p:ph type="sldNum" sz="quarter" idx="8"/>
          </p:nvPr>
        </p:nvSpPr>
        <p:spPr/>
        <p:txBody>
          <a:bodyPr/>
          <a:lstStyle>
            <a:lvl1pPr>
              <a:defRPr/>
            </a:lvl1pPr>
          </a:lstStyle>
          <a:p>
            <a:fld id="{57CE6827-5C76-47DE-98AC-C55B08112016}" type="slidenum">
              <a:rPr/>
              <a:pPr/>
              <a:t>‹Nº›</a:t>
            </a:fld>
            <a:endParaRPr/>
          </a:p>
        </p:txBody>
      </p:sp>
    </p:spTree>
    <p:extLst>
      <p:ext uri="{BB962C8B-B14F-4D97-AF65-F5344CB8AC3E}">
        <p14:creationId xmlns:p14="http://schemas.microsoft.com/office/powerpoint/2010/main" xmlns="" val="5185109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fecha"/>
          <p:cNvSpPr txBox="1">
            <a:spLocks noGrp="1"/>
          </p:cNvSpPr>
          <p:nvPr>
            <p:ph type="dt" sz="half" idx="7"/>
          </p:nvPr>
        </p:nvSpPr>
        <p:spPr/>
        <p:txBody>
          <a:bodyPr/>
          <a:lstStyle>
            <a:lvl1pPr>
              <a:defRPr/>
            </a:lvl1pPr>
          </a:lstStyle>
          <a:p>
            <a:fld id="{D8AB75C5-773C-4FA2-B283-AE62D35C6DC3}" type="datetime1">
              <a:rPr lang="es-ES"/>
              <a:pPr/>
              <a:t>22/06/2017</a:t>
            </a:fld>
            <a:endParaRPr/>
          </a:p>
        </p:txBody>
      </p:sp>
      <p:sp>
        <p:nvSpPr>
          <p:cNvPr id="4" name="3 Marcador de pie de página"/>
          <p:cNvSpPr txBox="1">
            <a:spLocks noGrp="1"/>
          </p:cNvSpPr>
          <p:nvPr>
            <p:ph type="ftr" sz="quarter" idx="9"/>
          </p:nvPr>
        </p:nvSpPr>
        <p:spPr/>
        <p:txBody>
          <a:bodyPr/>
          <a:lstStyle>
            <a:lvl1pPr>
              <a:defRPr/>
            </a:lvl1pPr>
          </a:lstStyle>
          <a:p>
            <a:endParaRPr/>
          </a:p>
        </p:txBody>
      </p:sp>
      <p:sp>
        <p:nvSpPr>
          <p:cNvPr id="5" name="4 Marcador de número de diapositiva"/>
          <p:cNvSpPr txBox="1">
            <a:spLocks noGrp="1"/>
          </p:cNvSpPr>
          <p:nvPr>
            <p:ph type="sldNum" sz="quarter" idx="8"/>
          </p:nvPr>
        </p:nvSpPr>
        <p:spPr/>
        <p:txBody>
          <a:bodyPr/>
          <a:lstStyle>
            <a:lvl1pPr>
              <a:defRPr/>
            </a:lvl1pPr>
          </a:lstStyle>
          <a:p>
            <a:fld id="{12559412-75AE-4D69-AABB-A33E275C4107}" type="slidenum">
              <a:rPr/>
              <a:pPr/>
              <a:t>‹Nº›</a:t>
            </a:fld>
            <a:endParaRPr/>
          </a:p>
        </p:txBody>
      </p:sp>
    </p:spTree>
    <p:extLst>
      <p:ext uri="{BB962C8B-B14F-4D97-AF65-F5344CB8AC3E}">
        <p14:creationId xmlns:p14="http://schemas.microsoft.com/office/powerpoint/2010/main" xmlns="" val="15349887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9FA5981E-AC97-4BC1-9F84-0A7E375DEE2F}" type="datetime1">
              <a:rPr lang="es-ES"/>
              <a:pPr/>
              <a:t>22/06/2017</a:t>
            </a:fld>
            <a:endParaRPr/>
          </a:p>
        </p:txBody>
      </p:sp>
      <p:sp>
        <p:nvSpPr>
          <p:cNvPr id="3" name="2 Marcador de pie de página"/>
          <p:cNvSpPr txBox="1">
            <a:spLocks noGrp="1"/>
          </p:cNvSpPr>
          <p:nvPr>
            <p:ph type="ftr" sz="quarter" idx="9"/>
          </p:nvPr>
        </p:nvSpPr>
        <p:spPr/>
        <p:txBody>
          <a:bodyPr/>
          <a:lstStyle>
            <a:lvl1pPr>
              <a:defRPr/>
            </a:lvl1pPr>
          </a:lstStyle>
          <a:p>
            <a:endParaRPr/>
          </a:p>
        </p:txBody>
      </p:sp>
      <p:sp>
        <p:nvSpPr>
          <p:cNvPr id="4" name="3 Marcador de número de diapositiva"/>
          <p:cNvSpPr txBox="1">
            <a:spLocks noGrp="1"/>
          </p:cNvSpPr>
          <p:nvPr>
            <p:ph type="sldNum" sz="quarter" idx="8"/>
          </p:nvPr>
        </p:nvSpPr>
        <p:spPr/>
        <p:txBody>
          <a:bodyPr/>
          <a:lstStyle>
            <a:lvl1pPr>
              <a:defRPr/>
            </a:lvl1pPr>
          </a:lstStyle>
          <a:p>
            <a:fld id="{E0D8500A-B285-412C-A904-52A4BD816AAD}" type="slidenum">
              <a:rPr/>
              <a:pPr/>
              <a:t>‹Nº›</a:t>
            </a:fld>
            <a:endParaRPr/>
          </a:p>
        </p:txBody>
      </p:sp>
    </p:spTree>
    <p:extLst>
      <p:ext uri="{BB962C8B-B14F-4D97-AF65-F5344CB8AC3E}">
        <p14:creationId xmlns:p14="http://schemas.microsoft.com/office/powerpoint/2010/main" xmlns="" val="6139905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hf sldNum="0"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58F14A3D-1BC9-42F4-ACE7-124B1DF92F7F}" type="datetime1">
              <a:rPr lang="es-ES"/>
              <a:pPr/>
              <a:t>22/06/2017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B4857BD-1825-45E4-BB2F-77694EFC3B5D}" type="slidenum">
              <a:rPr/>
              <a:pPr/>
              <a:t>‹Nº›</a:t>
            </a:fld>
            <a:endParaRPr/>
          </a:p>
        </p:txBody>
      </p:sp>
    </p:spTree>
    <p:extLst>
      <p:ext uri="{BB962C8B-B14F-4D97-AF65-F5344CB8AC3E}">
        <p14:creationId xmlns:p14="http://schemas.microsoft.com/office/powerpoint/2010/main" xmlns="" val="45520470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fld id="{34B03E21-5108-4EE2-A194-E72CAC2B0AC1}" type="datetime1">
              <a:rPr lang="es-ES"/>
              <a:pPr/>
              <a:t>22/06/2017</a:t>
            </a:fld>
            <a:endParaRPr/>
          </a:p>
        </p:txBody>
      </p:sp>
      <p:sp>
        <p:nvSpPr>
          <p:cNvPr id="6" name="5 Marcador de pie de página"/>
          <p:cNvSpPr txBox="1">
            <a:spLocks noGrp="1"/>
          </p:cNvSpPr>
          <p:nvPr>
            <p:ph type="ftr" sz="quarter" idx="9"/>
          </p:nvPr>
        </p:nvSpPr>
        <p:spPr/>
        <p:txBody>
          <a:bodyPr/>
          <a:lstStyle>
            <a:lvl1pPr>
              <a:defRPr/>
            </a:lvl1pPr>
          </a:lstStyle>
          <a:p>
            <a:endParaRPr/>
          </a:p>
        </p:txBody>
      </p:sp>
      <p:sp>
        <p:nvSpPr>
          <p:cNvPr id="7" name="6 Marcador de número de diapositiva"/>
          <p:cNvSpPr txBox="1">
            <a:spLocks noGrp="1"/>
          </p:cNvSpPr>
          <p:nvPr>
            <p:ph type="sldNum" sz="quarter" idx="8"/>
          </p:nvPr>
        </p:nvSpPr>
        <p:spPr/>
        <p:txBody>
          <a:bodyPr/>
          <a:lstStyle>
            <a:lvl1pPr>
              <a:defRPr/>
            </a:lvl1pPr>
          </a:lstStyle>
          <a:p>
            <a:fld id="{BA608808-E85E-49CF-8B79-8B1D061A7F10}" type="slidenum">
              <a:rPr/>
              <a:pPr/>
              <a:t>‹Nº›</a:t>
            </a:fld>
            <a:endParaRPr/>
          </a:p>
        </p:txBody>
      </p:sp>
    </p:spTree>
    <p:extLst>
      <p:ext uri="{BB962C8B-B14F-4D97-AF65-F5344CB8AC3E}">
        <p14:creationId xmlns:p14="http://schemas.microsoft.com/office/powerpoint/2010/main" xmlns="" val="363389793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3048"/>
            <a:ext cx="3008311" cy="1162046"/>
          </a:xfrm>
        </p:spPr>
        <p:txBody>
          <a:bodyPr anchor="b" anchorCtr="0"/>
          <a:lstStyle>
            <a:lvl1pPr algn="l">
              <a:defRPr sz="2000" b="1"/>
            </a:lvl1pPr>
          </a:lstStyle>
          <a:p>
            <a:pPr lvl="0"/>
            <a:r>
              <a:rPr lang="es-ES"/>
              <a:t>Haga clic para modificar el estilo de título del patrón</a:t>
            </a:r>
          </a:p>
        </p:txBody>
      </p:sp>
      <p:sp>
        <p:nvSpPr>
          <p:cNvPr id="3" name="2 Marcador de contenido"/>
          <p:cNvSpPr txBox="1">
            <a:spLocks noGrp="1"/>
          </p:cNvSpPr>
          <p:nvPr>
            <p:ph idx="1"/>
          </p:nvPr>
        </p:nvSpPr>
        <p:spPr>
          <a:xfrm>
            <a:off x="3575047" y="273048"/>
            <a:ext cx="5111752" cy="5853110"/>
          </a:xfrm>
        </p:spPr>
        <p:txBody>
          <a:bodyPr/>
          <a:lstStyle>
            <a:lvl1pPr>
              <a:defRPr/>
            </a:lvl1pPr>
            <a:lvl2pPr>
              <a:defRPr sz="2800"/>
            </a:lvl2pPr>
            <a:lvl3pPr>
              <a:defRPr sz="2400"/>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txBox="1">
            <a:spLocks noGrp="1"/>
          </p:cNvSpPr>
          <p:nvPr>
            <p:ph type="body" idx="2"/>
          </p:nvPr>
        </p:nvSpPr>
        <p:spPr>
          <a:xfrm>
            <a:off x="457200" y="1435095"/>
            <a:ext cx="3008311" cy="46910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6389EDDE-674A-4C3B-9895-A9EEB49290EA}" type="datetime1">
              <a:rPr lang="es-ES"/>
              <a:pPr lvl="0"/>
              <a:t>22/06/2017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CBF4A866-EE19-4E1E-A20D-44681FF410F5}" type="slidenum">
              <a:rPr/>
              <a:pPr lvl="0"/>
              <a:t>‹Nº›</a:t>
            </a:fld>
            <a:endParaRPr lang="es-E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txBox="1">
            <a:spLocks noGrp="1"/>
          </p:cNvSpPr>
          <p:nvPr>
            <p:ph type="title"/>
          </p:nvPr>
        </p:nvSpPr>
        <p:spPr/>
        <p:txBody>
          <a:bodyPr/>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FF0E78C1-DCB5-471D-8E09-C16D72109C73}"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451F054D-11BC-483C-AF63-A4CFECB43909}" type="slidenum">
              <a:rPr/>
              <a:pPr/>
              <a:t>‹Nº›</a:t>
            </a:fld>
            <a:endParaRPr/>
          </a:p>
        </p:txBody>
      </p:sp>
    </p:spTree>
    <p:extLst>
      <p:ext uri="{BB962C8B-B14F-4D97-AF65-F5344CB8AC3E}">
        <p14:creationId xmlns:p14="http://schemas.microsoft.com/office/powerpoint/2010/main" xmlns="" val="11083075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txBox="1">
            <a:spLocks noGrp="1"/>
          </p:cNvSpPr>
          <p:nvPr>
            <p:ph type="title" orient="vert"/>
          </p:nvPr>
        </p:nvSpPr>
        <p:spPr>
          <a:xfrm>
            <a:off x="6629400" y="274640"/>
            <a:ext cx="2057400" cy="5851529"/>
          </a:xfrm>
        </p:spPr>
        <p:txBody>
          <a:bodyPr vert="eaVert"/>
          <a:lstStyle>
            <a:lvl1pPr>
              <a:defRPr/>
            </a:lvl1pPr>
          </a:lstStyle>
          <a:p>
            <a:pPr lvl="0"/>
            <a:r>
              <a:rPr lang="es-ES"/>
              <a:t>Haga clic para modificar el estilo de título del patrón</a:t>
            </a:r>
          </a:p>
        </p:txBody>
      </p:sp>
      <p:sp>
        <p:nvSpPr>
          <p:cNvPr id="3" name="2 Marcador de texto vertical"/>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7"/>
          </p:nvPr>
        </p:nvSpPr>
        <p:spPr/>
        <p:txBody>
          <a:bodyPr/>
          <a:lstStyle>
            <a:lvl1pPr>
              <a:defRPr/>
            </a:lvl1pPr>
          </a:lstStyle>
          <a:p>
            <a:fld id="{ADD25581-8168-4712-A564-82AF8A01818E}" type="datetime1">
              <a:rPr lang="es-ES"/>
              <a:pPr/>
              <a:t>22/06/2017</a:t>
            </a:fld>
            <a:endParaRPr/>
          </a:p>
        </p:txBody>
      </p:sp>
      <p:sp>
        <p:nvSpPr>
          <p:cNvPr id="5" name="4 Marcador de pie de página"/>
          <p:cNvSpPr txBox="1">
            <a:spLocks noGrp="1"/>
          </p:cNvSpPr>
          <p:nvPr>
            <p:ph type="ftr" sz="quarter" idx="9"/>
          </p:nvPr>
        </p:nvSpPr>
        <p:spPr/>
        <p:txBody>
          <a:bodyPr/>
          <a:lstStyle>
            <a:lvl1pPr>
              <a:defRPr/>
            </a:lvl1pPr>
          </a:lstStyle>
          <a:p>
            <a:endParaRPr/>
          </a:p>
        </p:txBody>
      </p:sp>
      <p:sp>
        <p:nvSpPr>
          <p:cNvPr id="6" name="5 Marcador de número de diapositiva"/>
          <p:cNvSpPr txBox="1">
            <a:spLocks noGrp="1"/>
          </p:cNvSpPr>
          <p:nvPr>
            <p:ph type="sldNum" sz="quarter" idx="8"/>
          </p:nvPr>
        </p:nvSpPr>
        <p:spPr/>
        <p:txBody>
          <a:bodyPr/>
          <a:lstStyle>
            <a:lvl1pPr>
              <a:defRPr/>
            </a:lvl1pPr>
          </a:lstStyle>
          <a:p>
            <a:fld id="{527EE79A-C30B-4684-B021-05AA910F50D1}" type="slidenum">
              <a:rPr/>
              <a:pPr/>
              <a:t>‹Nº›</a:t>
            </a:fld>
            <a:endParaRPr/>
          </a:p>
        </p:txBody>
      </p:sp>
    </p:spTree>
    <p:extLst>
      <p:ext uri="{BB962C8B-B14F-4D97-AF65-F5344CB8AC3E}">
        <p14:creationId xmlns:p14="http://schemas.microsoft.com/office/powerpoint/2010/main" xmlns="" val="409698540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_tradnl"/>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2067487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380996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2016885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239979783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7" name="6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99817024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877527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2072824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_tradnl"/>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570092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txBox="1">
            <a:spLocks noGrp="1"/>
          </p:cNvSpPr>
          <p:nvPr>
            <p:ph type="title"/>
          </p:nvPr>
        </p:nvSpPr>
        <p:spPr>
          <a:xfrm>
            <a:off x="1792288" y="4800600"/>
            <a:ext cx="5486400" cy="566735"/>
          </a:xfrm>
        </p:spPr>
        <p:txBody>
          <a:bodyPr anchor="b" anchorCtr="0"/>
          <a:lstStyle>
            <a:lvl1pPr algn="l">
              <a:defRPr sz="2000" b="1"/>
            </a:lvl1pPr>
          </a:lstStyle>
          <a:p>
            <a:pPr lvl="0"/>
            <a:r>
              <a:rPr lang="es-ES"/>
              <a:t>Haga clic para modificar el estilo de título del patrón</a:t>
            </a:r>
          </a:p>
        </p:txBody>
      </p:sp>
      <p:sp>
        <p:nvSpPr>
          <p:cNvPr id="3" name="2 Marcador de posición de imagen"/>
          <p:cNvSpPr txBox="1">
            <a:spLocks noGrp="1"/>
          </p:cNvSpPr>
          <p:nvPr>
            <p:ph type="pic" idx="1"/>
          </p:nvPr>
        </p:nvSpPr>
        <p:spPr>
          <a:xfrm>
            <a:off x="1792288" y="612776"/>
            <a:ext cx="5486400" cy="4114800"/>
          </a:xfrm>
        </p:spPr>
        <p:txBody>
          <a:bodyPr/>
          <a:lstStyle>
            <a:lvl1pPr marL="0" indent="0">
              <a:buNone/>
              <a:defRPr/>
            </a:lvl1pPr>
          </a:lstStyle>
          <a:p>
            <a:pPr lvl="0"/>
            <a:endParaRPr lang="es-ES"/>
          </a:p>
        </p:txBody>
      </p:sp>
      <p:sp>
        <p:nvSpPr>
          <p:cNvPr id="4" name="3 Marcador de texto"/>
          <p:cNvSpPr txBox="1">
            <a:spLocks noGrp="1"/>
          </p:cNvSpPr>
          <p:nvPr>
            <p:ph type="body" idx="2"/>
          </p:nvPr>
        </p:nvSpPr>
        <p:spPr>
          <a:xfrm>
            <a:off x="1792288" y="5367335"/>
            <a:ext cx="5486400" cy="804864"/>
          </a:xfrm>
        </p:spPr>
        <p:txBody>
          <a:bodyPr/>
          <a:lstStyle>
            <a:lvl1pPr marL="0" indent="0">
              <a:buNone/>
              <a:defRPr sz="1400"/>
            </a:lvl1pPr>
          </a:lstStyle>
          <a:p>
            <a:pPr lvl="0"/>
            <a:r>
              <a:rPr lang="es-ES"/>
              <a:t>Haga clic para modificar el estilo de texto del patrón</a:t>
            </a:r>
          </a:p>
        </p:txBody>
      </p:sp>
      <p:sp>
        <p:nvSpPr>
          <p:cNvPr id="5" name="4 Marcador de fecha"/>
          <p:cNvSpPr txBox="1">
            <a:spLocks noGrp="1"/>
          </p:cNvSpPr>
          <p:nvPr>
            <p:ph type="dt" sz="half" idx="7"/>
          </p:nvPr>
        </p:nvSpPr>
        <p:spPr/>
        <p:txBody>
          <a:bodyPr/>
          <a:lstStyle>
            <a:lvl1pPr>
              <a:defRPr/>
            </a:lvl1pPr>
          </a:lstStyle>
          <a:p>
            <a:pPr lvl="0"/>
            <a:fld id="{8A9CC8B7-9271-4437-BF98-D88890DDB202}" type="datetime1">
              <a:rPr lang="es-ES"/>
              <a:pPr lvl="0"/>
              <a:t>22/06/2017</a:t>
            </a:fld>
            <a:endParaRPr lang="es-ES"/>
          </a:p>
        </p:txBody>
      </p:sp>
      <p:sp>
        <p:nvSpPr>
          <p:cNvPr id="6" name="5 Marcador de pie de página"/>
          <p:cNvSpPr txBox="1">
            <a:spLocks noGrp="1"/>
          </p:cNvSpPr>
          <p:nvPr>
            <p:ph type="ftr" sz="quarter" idx="9"/>
          </p:nvPr>
        </p:nvSpPr>
        <p:spPr/>
        <p:txBody>
          <a:bodyPr/>
          <a:lstStyle>
            <a:lvl1pPr>
              <a:defRPr/>
            </a:lvl1pPr>
          </a:lstStyle>
          <a:p>
            <a:pPr lvl="0"/>
            <a:endParaRPr lang="es-ES"/>
          </a:p>
        </p:txBody>
      </p:sp>
      <p:sp>
        <p:nvSpPr>
          <p:cNvPr id="7" name="6 Marcador de número de diapositiva"/>
          <p:cNvSpPr txBox="1">
            <a:spLocks noGrp="1"/>
          </p:cNvSpPr>
          <p:nvPr>
            <p:ph type="sldNum" sz="quarter" idx="8"/>
          </p:nvPr>
        </p:nvSpPr>
        <p:spPr/>
        <p:txBody>
          <a:bodyPr/>
          <a:lstStyle>
            <a:lvl1pPr>
              <a:defRPr/>
            </a:lvl1pPr>
          </a:lstStyle>
          <a:p>
            <a:pPr lvl="0"/>
            <a:fld id="{F9F18C45-454A-4A68-980A-D09CD50C3C81}" type="slidenum">
              <a:rPr/>
              <a:pPr lvl="0"/>
              <a:t>‹Nº›</a:t>
            </a:fld>
            <a:endParaRPr lang="es-E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_tradnl"/>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943251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38133969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_tradnl"/>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10"/>
          </p:nvPr>
        </p:nvSpPr>
        <p:spPr/>
        <p:txBody>
          <a:body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_tradnl">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13330309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cSld name="1_En blanco">
    <p:spTree>
      <p:nvGrpSpPr>
        <p:cNvPr id="1" name=""/>
        <p:cNvGrpSpPr/>
        <p:nvPr/>
      </p:nvGrpSpPr>
      <p:grpSpPr>
        <a:xfrm>
          <a:off x="0" y="0"/>
          <a:ext cx="0" cy="0"/>
          <a:chOff x="0" y="0"/>
          <a:chExt cx="0" cy="0"/>
        </a:xfrm>
      </p:grpSpPr>
      <p:sp>
        <p:nvSpPr>
          <p:cNvPr id="2" name="1 Marcador de fecha"/>
          <p:cNvSpPr txBox="1">
            <a:spLocks noGrp="1"/>
          </p:cNvSpPr>
          <p:nvPr>
            <p:ph type="dt" sz="half" idx="7"/>
          </p:nvPr>
        </p:nvSpPr>
        <p:spPr/>
        <p:txBody>
          <a:bodyPr/>
          <a:lstStyle>
            <a:lvl1pPr>
              <a:defRPr/>
            </a:lvl1pPr>
          </a:lstStyle>
          <a:p>
            <a:fld id="{F48F2F9E-C43E-429E-9AE0-EC403A558EAC}" type="datetime1">
              <a:rPr lang="es-ES">
                <a:solidFill>
                  <a:prstClr val="black">
                    <a:tint val="75000"/>
                  </a:prstClr>
                </a:solidFill>
              </a:rPr>
              <a:pPr/>
              <a:t>22/06/2017</a:t>
            </a:fld>
            <a:endParaRPr lang="es-ES">
              <a:solidFill>
                <a:prstClr val="black">
                  <a:tint val="75000"/>
                </a:prstClr>
              </a:solidFill>
            </a:endParaRPr>
          </a:p>
        </p:txBody>
      </p:sp>
      <p:sp>
        <p:nvSpPr>
          <p:cNvPr id="3" name="2 Marcador de pie de página"/>
          <p:cNvSpPr txBox="1">
            <a:spLocks noGrp="1"/>
          </p:cNvSpPr>
          <p:nvPr>
            <p:ph type="ftr" sz="quarter" idx="9"/>
          </p:nvPr>
        </p:nvSpPr>
        <p:spPr/>
        <p:txBody>
          <a:bodyPr/>
          <a:lstStyle>
            <a:lvl1pPr>
              <a:defRPr/>
            </a:lvl1pPr>
          </a:lstStyle>
          <a:p>
            <a:endParaRPr lang="es-ES">
              <a:solidFill>
                <a:prstClr val="black">
                  <a:tint val="75000"/>
                </a:prstClr>
              </a:solidFill>
            </a:endParaRPr>
          </a:p>
        </p:txBody>
      </p:sp>
      <p:sp>
        <p:nvSpPr>
          <p:cNvPr id="4" name="3 Marcador de número de diapositiva"/>
          <p:cNvSpPr txBox="1">
            <a:spLocks noGrp="1"/>
          </p:cNvSpPr>
          <p:nvPr>
            <p:ph type="sldNum" sz="quarter" idx="8"/>
          </p:nvPr>
        </p:nvSpPr>
        <p:spPr/>
        <p:txBody>
          <a:bodyPr/>
          <a:lstStyle>
            <a:lvl1pPr>
              <a:defRPr/>
            </a:lvl1pPr>
          </a:lstStyle>
          <a:p>
            <a:fld id="{52802FB8-9669-4FDB-B6AE-064BC782CF73}" type="slidenum">
              <a:rPr>
                <a:solidFill>
                  <a:prstClr val="black">
                    <a:tint val="75000"/>
                  </a:prstClr>
                </a:solidFill>
              </a:rPr>
              <a:pPr/>
              <a:t>‹Nº›</a:t>
            </a:fld>
            <a:endParaRPr lang="es-ES">
              <a:solidFill>
                <a:prstClr val="black">
                  <a:tint val="75000"/>
                </a:prstClr>
              </a:solidFill>
            </a:endParaRPr>
          </a:p>
        </p:txBody>
      </p:sp>
      <p:sp>
        <p:nvSpPr>
          <p:cNvPr id="5" name="4 Título"/>
          <p:cNvSpPr txBox="1">
            <a:spLocks noGrp="1"/>
          </p:cNvSpPr>
          <p:nvPr>
            <p:ph type="title" idx="4294967295"/>
          </p:nvPr>
        </p:nvSpPr>
        <p:spPr/>
        <p:txBody>
          <a:bodyPr/>
          <a:lstStyle>
            <a:lvl1pPr>
              <a:defRPr/>
            </a:lvl1pPr>
          </a:lstStyle>
          <a:p>
            <a:pPr lvl="0"/>
            <a:endParaRPr lang="es-ES"/>
          </a:p>
        </p:txBody>
      </p:sp>
      <p:sp>
        <p:nvSpPr>
          <p:cNvPr id="6" name="5 Marcador de texto"/>
          <p:cNvSpPr txBox="1">
            <a:spLocks noGrp="1"/>
          </p:cNvSpPr>
          <p:nvPr>
            <p:ph type="body" idx="4294967295"/>
          </p:nvPr>
        </p:nvSpPr>
        <p:spPr/>
        <p:txBody>
          <a:bodyPr/>
          <a:lstStyle>
            <a:lvl1pPr hangingPunct="0">
              <a:defRPr>
                <a:latin typeface="Arial" pitchFamily="18"/>
              </a:defRPr>
            </a:lvl1pPr>
          </a:lstStyle>
          <a:p>
            <a:pPr lvl="0"/>
            <a:endParaRPr lang="es-ES"/>
          </a:p>
        </p:txBody>
      </p:sp>
    </p:spTree>
    <p:extLst>
      <p:ext uri="{BB962C8B-B14F-4D97-AF65-F5344CB8AC3E}">
        <p14:creationId xmlns:p14="http://schemas.microsoft.com/office/powerpoint/2010/main" xmlns="" val="8211546"/>
      </p:ext>
    </p:extLst>
  </p:cSld>
  <p:clrMapOvr>
    <a:masterClrMapping/>
  </p:clrMapOvr>
  <p:transition/>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685800" y="2130478"/>
            <a:ext cx="7772043" cy="1469523"/>
          </a:xfrm>
          <a:prstGeom prst="rect">
            <a:avLst/>
          </a:prstGeom>
          <a:noFill/>
          <a:ln>
            <a:noFill/>
          </a:ln>
        </p:spPr>
        <p:txBody>
          <a:bodyPr vert="horz" wrap="square" lIns="90004" tIns="44997" rIns="90004" bIns="44997" anchor="t" anchorCtr="1" compatLnSpc="1"/>
          <a:lstStyle/>
          <a:p>
            <a:pPr lvl="0"/>
            <a:r>
              <a:rPr lang="es-ES"/>
              <a:t>Pulse para editar el formato del texto de títuloHaga clic para modificar el estilo de título del patrón</a:t>
            </a:r>
          </a:p>
        </p:txBody>
      </p:sp>
      <p:sp>
        <p:nvSpPr>
          <p:cNvPr id="3"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77481141-832E-448F-AA7F-399C79830691}" type="datetime1">
              <a:rPr lang="es-ES"/>
              <a:pPr lvl="0"/>
              <a:t>22/06/2017</a:t>
            </a:fld>
            <a:endParaRPr lang="es-ES"/>
          </a:p>
        </p:txBody>
      </p:sp>
      <p:sp>
        <p:nvSpPr>
          <p:cNvPr id="4"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5"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5957388C-290D-4C03-ACBC-A2FD13593ABC}" type="slidenum">
              <a:rPr/>
              <a:pPr lvl="0"/>
              <a:t>‹Nº›</a:t>
            </a:fld>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9A0396E4-2C92-4FF7-8D9F-456621EEDBEB}" type="datetime1">
              <a:rPr lang="es-ES"/>
              <a:pPr lvl="0"/>
              <a:t>22/06/2017</a:t>
            </a:fld>
            <a:endParaRPr lang="es-ES"/>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pPr lvl="0"/>
            <a:endParaRPr lang="es-ES"/>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pPr lvl="0"/>
            <a:fld id="{083D3883-B0A4-44D2-A210-103EF8047EF9}" type="slidenum">
              <a:rPr/>
              <a:pPr lvl="0"/>
              <a:t>‹Nº›</a:t>
            </a:fld>
            <a:endParaRPr lang="es-ES"/>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F94F4D8-0FE7-443D-B089-525BF27A2777}" type="datetime1">
              <a:rPr lang="es-ES" smtClean="0"/>
              <a:pPr/>
              <a:t>22/06/2017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E102D5B-0AE6-401E-8CA3-68C9F8D8AE52}" type="slidenum">
              <a:rPr smtClean="0"/>
              <a:pPr/>
              <a:t>‹Nº›</a:t>
            </a:fld>
            <a:endParaRPr smtClean="0"/>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184083327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6B946173-73D1-47E7-98B7-EAD37FAAE7BB}" type="datetime1">
              <a:rPr lang="es-ES" smtClean="0"/>
              <a:pPr/>
              <a:t>22/06/2017</a:t>
            </a:fld>
            <a:endParaRPr smtClean="0"/>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F4D8E68D-F0B4-4775-AAE6-372228AE899C}" type="slidenum">
              <a:rPr smtClean="0"/>
              <a:pPr/>
              <a:t>‹Nº›</a:t>
            </a:fld>
            <a:endParaRPr smtClean="0"/>
          </a:p>
        </p:txBody>
      </p:sp>
      <p:sp>
        <p:nvSpPr>
          <p:cNvPr id="5" name="Marcador de título 4"/>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noAutofit/>
          </a:bodyPr>
          <a:lstStyle/>
          <a:p>
            <a:pPr lvl="0"/>
            <a:endParaRPr lang="es-ES"/>
          </a:p>
        </p:txBody>
      </p:sp>
      <p:sp>
        <p:nvSpPr>
          <p:cNvPr id="6" name="Marcador de texto 5"/>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no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72161027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0" marR="0" lvl="0" indent="0" algn="l" defTabSz="914400" rtl="0" fontAlgn="auto" hangingPunct="1">
        <a:lnSpc>
          <a:spcPct val="100000"/>
        </a:lnSpc>
        <a:spcBef>
          <a:spcPts val="0"/>
        </a:spcBef>
        <a:spcAft>
          <a:spcPts val="1415"/>
        </a:spcAft>
        <a:buNone/>
        <a:tabLst/>
        <a:defRPr lang="es-ES" sz="3200" b="0" i="0" u="none" strike="noStrike" kern="1200" cap="none" spc="0" baseline="0">
          <a:solidFill>
            <a:srgbClr val="000000"/>
          </a:solidFill>
          <a:uFillTx/>
          <a:latin typeface="Calibri" pitchFamily="18"/>
          <a:ea typeface="Microsoft YaHei" pitchFamily="2"/>
          <a:cs typeface="Mangal" pitchFamily="2"/>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s-ES" sz="2400" b="0" i="0" u="none" strike="noStrike" kern="1200" cap="none" spc="0" baseline="0">
          <a:solidFill>
            <a:srgbClr val="000000"/>
          </a:solidFill>
          <a:uFillTx/>
          <a:latin typeface="Calibri"/>
          <a:ea typeface=""/>
          <a:cs typeface=""/>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s-ES" sz="2000" b="0" i="0" u="none" strike="noStrike" kern="1200" cap="none" spc="0" baseline="0">
          <a:solidFill>
            <a:srgbClr val="000000"/>
          </a:solidFill>
          <a:uFillTx/>
          <a:latin typeface="Calibri"/>
          <a:ea typeface=""/>
          <a:cs typeface=""/>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s-ES" sz="1800" b="0" i="0" u="none" strike="noStrike" kern="1200" cap="none" spc="0" baseline="0">
          <a:solidFill>
            <a:srgbClr val="000000"/>
          </a:solidFill>
          <a:uFillTx/>
          <a:latin typeface="Calibri"/>
          <a:ea typeface=""/>
          <a:cs typeface=""/>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9A0396E4-2C92-4FF7-8D9F-456621EEDBEB}" type="datetime1">
              <a:rPr lang="es-ES"/>
              <a:pPr/>
              <a:t>22/06/2017</a:t>
            </a:fld>
            <a:endParaRPr/>
          </a:p>
        </p:txBody>
      </p:sp>
      <p:sp>
        <p:nvSpPr>
          <p:cNvPr id="3" name="2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a:p>
        </p:txBody>
      </p:sp>
      <p:sp>
        <p:nvSpPr>
          <p:cNvPr id="4" name="3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083D3883-B0A4-44D2-A210-103EF8047EF9}" type="slidenum">
              <a:rPr/>
              <a:pPr/>
              <a:t>‹Nº›</a:t>
            </a:fld>
            <a:endParaRPr/>
          </a:p>
        </p:txBody>
      </p:sp>
      <p:sp>
        <p:nvSpPr>
          <p:cNvPr id="5" name="4 Marcador de título"/>
          <p:cNvSpPr txBox="1">
            <a:spLocks noGrp="1"/>
          </p:cNvSpPr>
          <p:nvPr>
            <p:ph type="title"/>
          </p:nvPr>
        </p:nvSpPr>
        <p:spPr>
          <a:xfrm>
            <a:off x="457200" y="273597"/>
            <a:ext cx="8229243" cy="1144801"/>
          </a:xfrm>
          <a:prstGeom prst="rect">
            <a:avLst/>
          </a:prstGeom>
          <a:noFill/>
          <a:ln>
            <a:noFill/>
          </a:ln>
        </p:spPr>
        <p:txBody>
          <a:bodyPr vert="horz" wrap="square" lIns="0" tIns="0" rIns="0" bIns="0" anchor="ctr" anchorCtr="0" compatLnSpc="1"/>
          <a:lstStyle/>
          <a:p>
            <a:pPr lvl="0"/>
            <a:endParaRPr lang="es-ES"/>
          </a:p>
        </p:txBody>
      </p:sp>
      <p:sp>
        <p:nvSpPr>
          <p:cNvPr id="6" name="5 Marcador de texto"/>
          <p:cNvSpPr txBox="1">
            <a:spLocks noGrp="1"/>
          </p:cNvSpPr>
          <p:nvPr>
            <p:ph type="body" idx="1"/>
          </p:nvPr>
        </p:nvSpPr>
        <p:spPr>
          <a:xfrm>
            <a:off x="457200" y="1604515"/>
            <a:ext cx="8229243" cy="4525923"/>
          </a:xfrm>
          <a:prstGeom prst="rect">
            <a:avLst/>
          </a:prstGeom>
          <a:noFill/>
          <a:ln>
            <a:noFill/>
          </a:ln>
        </p:spPr>
        <p:txBody>
          <a:bodyPr vert="horz" wrap="square" lIns="0" tIns="0" rIns="0" bIns="0" anchor="t" anchorCtr="0" compatLnSpc="1"/>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xmlns="" val="3410178535"/>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ransition/>
  <p:txStyles>
    <p:titleStyle>
      <a:lvl1pPr marL="0" marR="0" lvl="0" indent="0" algn="l" defTabSz="914400" rtl="0" fontAlgn="auto" hangingPunct="1">
        <a:lnSpc>
          <a:spcPct val="100000"/>
        </a:lnSpc>
        <a:spcBef>
          <a:spcPts val="0"/>
        </a:spcBef>
        <a:spcAft>
          <a:spcPts val="0"/>
        </a:spcAft>
        <a:buSzPct val="45000"/>
        <a:buFont typeface="StarSymbol"/>
        <a:buChar char="●"/>
        <a:tabLst/>
        <a:defRPr lang="es-ES" sz="18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2DFE3E-87E9-4172-BDA5-93AA04FBA811}" type="datetimeFigureOut">
              <a:rPr lang="es-ES" smtClean="0">
                <a:solidFill>
                  <a:prstClr val="black">
                    <a:tint val="75000"/>
                  </a:prstClr>
                </a:solidFill>
              </a:rPr>
              <a:pPr/>
              <a:t>22/06/2017</a:t>
            </a:fld>
            <a:endParaRPr lang="es-ES">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40C98C-5006-42A8-880C-1F71C44C5510}" type="slidenum">
              <a:rPr lang="es-ES" smtClean="0">
                <a:solidFill>
                  <a:prstClr val="black">
                    <a:tint val="75000"/>
                  </a:prstClr>
                </a:solidFill>
              </a:rPr>
              <a:pPr/>
              <a:t>‹Nº›</a:t>
            </a:fld>
            <a:endParaRPr lang="es-ES">
              <a:solidFill>
                <a:prstClr val="black">
                  <a:tint val="75000"/>
                </a:prstClr>
              </a:solidFill>
            </a:endParaRPr>
          </a:p>
        </p:txBody>
      </p:sp>
    </p:spTree>
    <p:extLst>
      <p:ext uri="{BB962C8B-B14F-4D97-AF65-F5344CB8AC3E}">
        <p14:creationId xmlns:p14="http://schemas.microsoft.com/office/powerpoint/2010/main" xmlns="" val="160177253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1 Título"/>
          <p:cNvSpPr txBox="1">
            <a:spLocks noGrp="1"/>
          </p:cNvSpPr>
          <p:nvPr>
            <p:ph type="title"/>
          </p:nvPr>
        </p:nvSpPr>
        <p:spPr>
          <a:xfrm>
            <a:off x="457200" y="274676"/>
            <a:ext cx="8229243" cy="1142643"/>
          </a:xfrm>
          <a:prstGeom prst="rect">
            <a:avLst/>
          </a:prstGeom>
          <a:noFill/>
          <a:ln>
            <a:noFill/>
          </a:ln>
        </p:spPr>
        <p:txBody>
          <a:bodyPr vert="horz" wrap="square" lIns="90004" tIns="44997" rIns="90004" bIns="44997" anchor="t" anchorCtr="1" compatLnSpc="1">
            <a:noAutofit/>
          </a:bodyPr>
          <a:lstStyle/>
          <a:p>
            <a:pPr lvl="0"/>
            <a:r>
              <a:rPr lang="es-ES"/>
              <a:t>Pulse para editar el formato del texto de títuloHaga clic para modificar el estilo de título del patrón</a:t>
            </a:r>
          </a:p>
        </p:txBody>
      </p:sp>
      <p:sp>
        <p:nvSpPr>
          <p:cNvPr id="3" name="2 Marcador de contenido"/>
          <p:cNvSpPr txBox="1">
            <a:spLocks noGrp="1"/>
          </p:cNvSpPr>
          <p:nvPr>
            <p:ph type="body" idx="1"/>
          </p:nvPr>
        </p:nvSpPr>
        <p:spPr>
          <a:xfrm>
            <a:off x="457200" y="1600200"/>
            <a:ext cx="8229243" cy="4525557"/>
          </a:xfrm>
          <a:prstGeom prst="rect">
            <a:avLst/>
          </a:prstGeom>
          <a:noFill/>
          <a:ln>
            <a:noFill/>
          </a:ln>
        </p:spPr>
        <p:txBody>
          <a:bodyPr vert="horz" wrap="square" lIns="90004" tIns="44997" rIns="90004" bIns="44997" anchor="t" anchorCtr="0" compatLnSpc="1">
            <a:noAutofit/>
          </a:bodyPr>
          <a:lstStyle/>
          <a:p>
            <a:pPr lvl="0"/>
            <a:r>
              <a:rPr lang="es-ES"/>
              <a:t>Pulse para editar los formatos del texto del esquema</a:t>
            </a:r>
          </a:p>
          <a:p>
            <a:pPr lvl="1"/>
            <a:r>
              <a:rPr lang="es-ES"/>
              <a:t>Segundo nivel del esquema</a:t>
            </a:r>
          </a:p>
          <a:p>
            <a:pPr lvl="2"/>
            <a:r>
              <a:rPr lang="es-ES"/>
              <a:t>Tercer nivel del esquema</a:t>
            </a:r>
          </a:p>
          <a:p>
            <a:pPr lvl="3"/>
            <a:r>
              <a:rPr lang="es-ES"/>
              <a:t>Cuarto nivel del esquema</a:t>
            </a:r>
          </a:p>
          <a:p>
            <a:pPr lvl="4"/>
            <a:r>
              <a:rPr lang="es-ES"/>
              <a:t>Quinto nivel del esquema</a:t>
            </a:r>
          </a:p>
          <a:p>
            <a:pPr lvl="5"/>
            <a:r>
              <a:rPr lang="es-ES"/>
              <a:t>Sexto nivel del esquema</a:t>
            </a:r>
          </a:p>
          <a:p>
            <a:pPr lvl="6"/>
            <a:r>
              <a:rPr lang="es-ES"/>
              <a:t>Séptimo nivel del esquema</a:t>
            </a:r>
          </a:p>
          <a:p>
            <a:pPr lvl="7"/>
            <a:r>
              <a:rPr lang="es-ES"/>
              <a:t>Octavo nivel del esquema</a:t>
            </a:r>
          </a:p>
          <a:p>
            <a:pPr lvl="0"/>
            <a:r>
              <a:rPr lang="es-ES"/>
              <a:t>Noveno nivel del esquemaHaga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txBox="1">
            <a:spLocks noGrp="1"/>
          </p:cNvSpPr>
          <p:nvPr>
            <p:ph type="dt" sz="half" idx="2"/>
          </p:nvPr>
        </p:nvSpPr>
        <p:spPr>
          <a:xfrm>
            <a:off x="457200"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3646E069-F0C0-4763-918A-0BACC65DF176}" type="datetime1">
              <a:rPr lang="es-ES" smtClean="0"/>
              <a:pPr/>
              <a:t>22/06/2017</a:t>
            </a:fld>
            <a:endParaRPr smtClean="0"/>
          </a:p>
        </p:txBody>
      </p:sp>
      <p:sp>
        <p:nvSpPr>
          <p:cNvPr id="5" name="4 Marcador de pie de página"/>
          <p:cNvSpPr txBox="1">
            <a:spLocks noGrp="1"/>
          </p:cNvSpPr>
          <p:nvPr>
            <p:ph type="ftr" sz="quarter" idx="3"/>
          </p:nvPr>
        </p:nvSpPr>
        <p:spPr>
          <a:xfrm>
            <a:off x="3124075" y="6356515"/>
            <a:ext cx="2895118"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0">
              <a:lnSpc>
                <a:spcPct val="100000"/>
              </a:lnSpc>
              <a:spcBef>
                <a:spcPts val="0"/>
              </a:spcBef>
              <a:spcAft>
                <a:spcPts val="0"/>
              </a:spcAft>
              <a:buNone/>
              <a:tabLst/>
              <a:defRPr lang="es-ES" sz="2400" b="0" i="0" u="none" strike="noStrike" kern="1200" cap="none" spc="0" baseline="0">
                <a:solidFill>
                  <a:srgbClr val="000000"/>
                </a:solidFill>
                <a:uFillTx/>
                <a:latin typeface="Times New Roman" pitchFamily="18"/>
                <a:ea typeface="Lucida Sans Unicode" pitchFamily="2"/>
                <a:cs typeface="Tahoma" pitchFamily="2"/>
              </a:defRPr>
            </a:lvl1pPr>
          </a:lstStyle>
          <a:p>
            <a:endParaRPr smtClean="0"/>
          </a:p>
        </p:txBody>
      </p:sp>
      <p:sp>
        <p:nvSpPr>
          <p:cNvPr id="6" name="5 Marcador de número de diapositiva"/>
          <p:cNvSpPr txBox="1">
            <a:spLocks noGrp="1"/>
          </p:cNvSpPr>
          <p:nvPr>
            <p:ph type="sldNum" sz="quarter" idx="4"/>
          </p:nvPr>
        </p:nvSpPr>
        <p:spPr>
          <a:xfrm>
            <a:off x="6553084" y="6356515"/>
            <a:ext cx="2133359" cy="364681"/>
          </a:xfrm>
          <a:prstGeom prst="rect">
            <a:avLst/>
          </a:prstGeom>
          <a:noFill/>
          <a:ln>
            <a:noFill/>
          </a:ln>
        </p:spPr>
        <p:txBody>
          <a:bodyPr vert="horz" wrap="square" lIns="90004" tIns="44997" rIns="90004" bIns="44997" anchor="t" anchorCtr="0" compatLnSpc="1">
            <a:noAutofit/>
          </a:bodyPr>
          <a:lstStyle>
            <a:lvl1pPr marL="0" marR="0" lvl="0" indent="0" algn="l" defTabSz="914400" rtl="0" fontAlgn="auto" hangingPunct="1">
              <a:lnSpc>
                <a:spcPct val="100000"/>
              </a:lnSpc>
              <a:spcBef>
                <a:spcPts val="0"/>
              </a:spcBef>
              <a:spcAft>
                <a:spcPts val="0"/>
              </a:spcAft>
              <a:buNone/>
              <a:tabLst/>
              <a:defRPr lang="es-ES" sz="1800" b="0" i="0" u="none" strike="noStrike" kern="1200" cap="none" spc="0" baseline="0">
                <a:solidFill>
                  <a:srgbClr val="000000"/>
                </a:solidFill>
                <a:uFillTx/>
                <a:latin typeface="Calibri" pitchFamily="18"/>
                <a:ea typeface="Lucida Sans Unicode" pitchFamily="2"/>
                <a:cs typeface="Tahoma" pitchFamily="2"/>
              </a:defRPr>
            </a:lvl1pPr>
          </a:lstStyle>
          <a:p>
            <a:fld id="{AEB0F03D-D702-444D-A92B-3C51C987C1BD}" type="slidenum">
              <a:rPr smtClean="0"/>
              <a:pPr/>
              <a:t>‹Nº›</a:t>
            </a:fld>
            <a:endParaRPr smtClean="0"/>
          </a:p>
        </p:txBody>
      </p:sp>
    </p:spTree>
    <p:extLst>
      <p:ext uri="{BB962C8B-B14F-4D97-AF65-F5344CB8AC3E}">
        <p14:creationId xmlns:p14="http://schemas.microsoft.com/office/powerpoint/2010/main" xmlns="" val="227468491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mc:AlternateContent xmlns:mc="http://schemas.openxmlformats.org/markup-compatibility/2006">
    <mc:Choice xmlns:p14="http://schemas.microsoft.com/office/powerpoint/2010/main" xmlns="" Requires="p14">
      <p:transition spd="slow" p14:dur="2000"/>
    </mc:Choice>
    <mc:Fallback>
      <p:transition spd="slow"/>
    </mc:Fallback>
  </mc:AlternateContent>
  <p:txStyles>
    <p:titleStyle>
      <a:lvl1pPr marL="0" marR="0" lvl="0" indent="0" algn="ctr" defTabSz="914400" rtl="0" fontAlgn="auto" hangingPunct="1">
        <a:lnSpc>
          <a:spcPct val="100000"/>
        </a:lnSpc>
        <a:spcBef>
          <a:spcPts val="0"/>
        </a:spcBef>
        <a:spcAft>
          <a:spcPts val="0"/>
        </a:spcAft>
        <a:buSzPct val="45000"/>
        <a:buFont typeface="StarSymbol"/>
        <a:buChar char="●"/>
        <a:tabLst/>
        <a:defRPr lang="es-ES" sz="4400" b="0" i="0" u="none" strike="noStrike" kern="1200" cap="none" spc="0" baseline="0">
          <a:solidFill>
            <a:srgbClr val="000000"/>
          </a:solidFill>
          <a:uFillTx/>
          <a:latin typeface="Calibri" pitchFamily="18"/>
          <a:ea typeface="Microsoft YaHei" pitchFamily="2"/>
          <a:cs typeface="Mangal" pitchFamily="2"/>
        </a:defRPr>
      </a:lvl1pPr>
    </p:titleStyle>
    <p:bodyStyle>
      <a:lvl1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1pPr>
      <a:lvl2pPr marL="863998" marR="0" lvl="1" indent="-323999" algn="l" defTabSz="914400" rtl="0" fontAlgn="auto" hangingPunct="1">
        <a:lnSpc>
          <a:spcPct val="100000"/>
        </a:lnSpc>
        <a:spcBef>
          <a:spcPts val="0"/>
        </a:spcBef>
        <a:spcAft>
          <a:spcPts val="1135"/>
        </a:spcAft>
        <a:buSzPct val="45000"/>
        <a:buFont typeface="StarSymbol"/>
        <a:buChar char="●"/>
        <a:tabLst/>
        <a:defRPr lang="es-ES" sz="2400" b="0" i="0" u="none" strike="noStrike" kern="1200" cap="none" spc="0" baseline="0">
          <a:solidFill>
            <a:srgbClr val="000000"/>
          </a:solidFill>
          <a:uFillTx/>
          <a:latin typeface="Calibri"/>
          <a:ea typeface="Microsoft YaHei" pitchFamily="2"/>
          <a:cs typeface="Mangal" pitchFamily="2"/>
        </a:defRPr>
      </a:lvl2pPr>
      <a:lvl3pPr marL="1295997" marR="0" lvl="2" indent="-287999" algn="l" defTabSz="914400" rtl="0" fontAlgn="auto" hangingPunct="1">
        <a:lnSpc>
          <a:spcPct val="100000"/>
        </a:lnSpc>
        <a:spcBef>
          <a:spcPts val="0"/>
        </a:spcBef>
        <a:spcAft>
          <a:spcPts val="850"/>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3pPr>
      <a:lvl4pPr marL="1727996" marR="0" lvl="3" indent="-215999" algn="l" defTabSz="914400" rtl="0" fontAlgn="auto" hangingPunct="1">
        <a:lnSpc>
          <a:spcPct val="100000"/>
        </a:lnSpc>
        <a:spcBef>
          <a:spcPts val="0"/>
        </a:spcBef>
        <a:spcAft>
          <a:spcPts val="56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4pPr>
      <a:lvl5pPr marL="2159995" marR="0" lvl="4" indent="-215999" algn="l" defTabSz="914400" rtl="0" fontAlgn="auto" hangingPunct="1">
        <a:lnSpc>
          <a:spcPct val="100000"/>
        </a:lnSpc>
        <a:spcBef>
          <a:spcPts val="0"/>
        </a:spcBef>
        <a:spcAft>
          <a:spcPts val="285"/>
        </a:spcAft>
        <a:buSzPct val="7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5pPr>
      <a:lvl6pPr marL="2592003" marR="0" lvl="5"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6pPr>
      <a:lvl7pPr marL="3024003" marR="0" lvl="6"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7pPr>
      <a:lvl8pPr marL="3456002" marR="0" lvl="7" indent="-215999" algn="l" defTabSz="914400" rtl="0" fontAlgn="auto" hangingPunct="1">
        <a:lnSpc>
          <a:spcPct val="100000"/>
        </a:lnSpc>
        <a:spcBef>
          <a:spcPts val="0"/>
        </a:spcBef>
        <a:spcAft>
          <a:spcPts val="285"/>
        </a:spcAft>
        <a:buSzPct val="45000"/>
        <a:buFont typeface="StarSymbol"/>
        <a:buChar char="●"/>
        <a:tabLst/>
        <a:defRPr lang="es-ES" sz="2000" b="0" i="0" u="none" strike="noStrike" kern="1200" cap="none" spc="0" baseline="0">
          <a:solidFill>
            <a:srgbClr val="000000"/>
          </a:solidFill>
          <a:uFillTx/>
          <a:latin typeface="Calibri"/>
          <a:ea typeface="Microsoft YaHei" pitchFamily="2"/>
          <a:cs typeface="Mangal" pitchFamily="2"/>
        </a:defRPr>
      </a:lvl8pPr>
      <a:lvl9pPr marL="431999" marR="0" lvl="0" indent="-323999" algn="l" defTabSz="914400" rtl="0" fontAlgn="auto" hangingPunct="1">
        <a:lnSpc>
          <a:spcPct val="100000"/>
        </a:lnSpc>
        <a:spcBef>
          <a:spcPts val="0"/>
        </a:spcBef>
        <a:spcAft>
          <a:spcPts val="1415"/>
        </a:spcAft>
        <a:buSzPct val="45000"/>
        <a:buFont typeface="StarSymbol"/>
        <a:buChar char="●"/>
        <a:tabLst/>
        <a:defRPr lang="es-ES" sz="3200" b="0" i="0" u="none" strike="noStrike" kern="1200" cap="none" spc="0" baseline="0">
          <a:solidFill>
            <a:srgbClr val="000000"/>
          </a:solidFill>
          <a:uFillTx/>
          <a:latin typeface="Calibri"/>
          <a:ea typeface="Microsoft YaHei" pitchFamily="2"/>
          <a:cs typeface="Mangal" pitchFamily="2"/>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_tradnl"/>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_tradnl"/>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1918F1-A390-45ED-95CF-D7213CB43237}" type="datetimeFigureOut">
              <a:rPr lang="es-ES_tradnl" smtClean="0">
                <a:solidFill>
                  <a:prstClr val="black">
                    <a:tint val="75000"/>
                  </a:prstClr>
                </a:solidFill>
              </a:rPr>
              <a:pPr/>
              <a:t>22/06/2017</a:t>
            </a:fld>
            <a:endParaRPr lang="es-ES_tradnl">
              <a:solidFill>
                <a:prstClr val="black">
                  <a:tint val="75000"/>
                </a:prstClr>
              </a:solidFill>
            </a:endParaRPr>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solidFill>
                <a:prstClr val="black">
                  <a:tint val="75000"/>
                </a:prstClr>
              </a:solidFill>
            </a:endParaRPr>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8A3828-2EAE-4942-8AE4-7D76828EFB79}" type="slidenum">
              <a:rPr lang="es-ES_tradnl" smtClean="0">
                <a:solidFill>
                  <a:prstClr val="black">
                    <a:tint val="75000"/>
                  </a:prstClr>
                </a:solidFill>
              </a:rPr>
              <a:pPr/>
              <a:t>‹Nº›</a:t>
            </a:fld>
            <a:endParaRPr lang="es-ES_tradnl">
              <a:solidFill>
                <a:prstClr val="black">
                  <a:tint val="75000"/>
                </a:prstClr>
              </a:solidFill>
            </a:endParaRPr>
          </a:p>
        </p:txBody>
      </p:sp>
    </p:spTree>
    <p:extLst>
      <p:ext uri="{BB962C8B-B14F-4D97-AF65-F5344CB8AC3E}">
        <p14:creationId xmlns:p14="http://schemas.microsoft.com/office/powerpoint/2010/main" xmlns="" val="423449263"/>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_trad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83.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5.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53.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8.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7.xml"/></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8.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8.xm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402025" y="5916001"/>
            <a:ext cx="8748464" cy="923330"/>
          </a:xfrm>
          <a:prstGeom prst="rect">
            <a:avLst/>
          </a:prstGeom>
          <a:noFill/>
        </p:spPr>
        <p:txBody>
          <a:bodyPr wrap="square" rtlCol="0">
            <a:spAutoFit/>
          </a:bodyPr>
          <a:lstStyle/>
          <a:p>
            <a:pPr algn="ctr"/>
            <a:r>
              <a:rPr lang="es-ES" sz="5400" b="1" dirty="0" smtClean="0">
                <a:solidFill>
                  <a:schemeClr val="bg1"/>
                </a:solidFill>
                <a:latin typeface="Tempus Sans ITC" panose="04020404030D07020202" pitchFamily="82" charset="0"/>
              </a:rPr>
              <a:t>PENTECOSTÉS</a:t>
            </a:r>
            <a:endParaRPr lang="es-ES" sz="5400" b="1" dirty="0">
              <a:solidFill>
                <a:schemeClr val="bg1"/>
              </a:solidFill>
              <a:latin typeface="Tempus Sans ITC" panose="04020404030D07020202" pitchFamily="82" charset="0"/>
            </a:endParaRPr>
          </a:p>
        </p:txBody>
      </p:sp>
      <p:sp>
        <p:nvSpPr>
          <p:cNvPr id="6" name="5 CuadroTexto"/>
          <p:cNvSpPr txBox="1"/>
          <p:nvPr/>
        </p:nvSpPr>
        <p:spPr>
          <a:xfrm>
            <a:off x="4071935" y="1571612"/>
            <a:ext cx="4286280" cy="2585323"/>
          </a:xfrm>
          <a:prstGeom prst="rect">
            <a:avLst/>
          </a:prstGeom>
          <a:noFill/>
        </p:spPr>
        <p:txBody>
          <a:bodyPr wrap="square" rtlCol="0">
            <a:spAutoFit/>
          </a:bodyPr>
          <a:lstStyle/>
          <a:p>
            <a:r>
              <a:rPr lang="es-ES" sz="5400" b="1" dirty="0" smtClean="0"/>
              <a:t>FIESTA DE LA SANTÍSIMA TRINIDAD</a:t>
            </a:r>
            <a:endParaRPr lang="es-ES" sz="5400" b="1" dirty="0"/>
          </a:p>
        </p:txBody>
      </p:sp>
      <p:pic>
        <p:nvPicPr>
          <p:cNvPr id="7" name="Picture 4"/>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a:effectLst/>
        </p:spPr>
      </p:pic>
      <p:sp>
        <p:nvSpPr>
          <p:cNvPr id="8" name="7 Rectángulo"/>
          <p:cNvSpPr/>
          <p:nvPr/>
        </p:nvSpPr>
        <p:spPr>
          <a:xfrm>
            <a:off x="0" y="2357430"/>
            <a:ext cx="2214562" cy="3108543"/>
          </a:xfrm>
          <a:prstGeom prst="rect">
            <a:avLst/>
          </a:prstGeom>
        </p:spPr>
        <p:txBody>
          <a:bodyPr wrap="square">
            <a:spAutoFit/>
          </a:bodyPr>
          <a:lstStyle/>
          <a:p>
            <a:r>
              <a:rPr lang="es-ES" sz="2800" b="1" i="1" dirty="0" smtClean="0"/>
              <a:t>Señor, </a:t>
            </a:r>
          </a:p>
          <a:p>
            <a:r>
              <a:rPr lang="es-ES" sz="2800" b="1" i="1" dirty="0" smtClean="0"/>
              <a:t>quiero </a:t>
            </a:r>
          </a:p>
          <a:p>
            <a:r>
              <a:rPr lang="es-ES" sz="2800" b="1" i="1" dirty="0" smtClean="0"/>
              <a:t>verte.</a:t>
            </a:r>
          </a:p>
          <a:p>
            <a:endParaRPr lang="es-ES" sz="2800" b="1" i="1" dirty="0" smtClean="0"/>
          </a:p>
          <a:p>
            <a:r>
              <a:rPr lang="es-ES" sz="2800" b="1" i="1" dirty="0" smtClean="0"/>
              <a:t>Quiero hoy </a:t>
            </a:r>
          </a:p>
          <a:p>
            <a:r>
              <a:rPr lang="es-ES" sz="2800" b="1" i="1" dirty="0" smtClean="0"/>
              <a:t>escuchar </a:t>
            </a:r>
          </a:p>
          <a:p>
            <a:r>
              <a:rPr lang="es-ES" sz="2800" b="1" i="1" dirty="0" smtClean="0"/>
              <a:t>tu Palabra.</a:t>
            </a:r>
            <a:endParaRPr lang="es-ES" sz="2800" b="1" i="1" dirty="0"/>
          </a:p>
        </p:txBody>
      </p:sp>
      <p:sp>
        <p:nvSpPr>
          <p:cNvPr id="9" name="8 CuadroTexto"/>
          <p:cNvSpPr txBox="1"/>
          <p:nvPr/>
        </p:nvSpPr>
        <p:spPr>
          <a:xfrm>
            <a:off x="357158" y="6000768"/>
            <a:ext cx="3643338" cy="523220"/>
          </a:xfrm>
          <a:prstGeom prst="rect">
            <a:avLst/>
          </a:prstGeom>
          <a:noFill/>
        </p:spPr>
        <p:txBody>
          <a:bodyPr wrap="square" rtlCol="0">
            <a:spAutoFit/>
          </a:bodyPr>
          <a:lstStyle/>
          <a:p>
            <a:r>
              <a:rPr lang="es-ES" sz="2800" b="1" dirty="0" smtClean="0"/>
              <a:t>DOMINGO XII DEL T.O.</a:t>
            </a:r>
            <a:endParaRPr lang="es-ES" sz="2800" b="1" dirty="0"/>
          </a:p>
        </p:txBody>
      </p:sp>
    </p:spTree>
    <p:extLst>
      <p:ext uri="{BB962C8B-B14F-4D97-AF65-F5344CB8AC3E}">
        <p14:creationId xmlns:p14="http://schemas.microsoft.com/office/powerpoint/2010/main" xmlns="" val="1856771148"/>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name="Slide38">
    <p:spTree>
      <p:nvGrpSpPr>
        <p:cNvPr id="1" name=""/>
        <p:cNvGrpSpPr/>
        <p:nvPr/>
      </p:nvGrpSpPr>
      <p:grpSpPr>
        <a:xfrm>
          <a:off x="0" y="0"/>
          <a:ext cx="0" cy="0"/>
          <a:chOff x="0" y="0"/>
          <a:chExt cx="0" cy="0"/>
        </a:xfrm>
      </p:grpSpPr>
      <p:pic>
        <p:nvPicPr>
          <p:cNvPr id="2" name="3 Imagen" descr="Rostro Jesús 3.jpg"/>
          <p:cNvPicPr>
            <a:picLocks noChangeAspect="1"/>
          </p:cNvPicPr>
          <p:nvPr/>
        </p:nvPicPr>
        <p:blipFill>
          <a:blip r:embed="rId3" cstate="print"/>
          <a:srcRect b="32917"/>
          <a:stretch>
            <a:fillRect/>
          </a:stretch>
        </p:blipFill>
        <p:spPr>
          <a:xfrm>
            <a:off x="0" y="0"/>
            <a:ext cx="9144000" cy="6858000"/>
          </a:xfrm>
          <a:prstGeom prst="rect">
            <a:avLst/>
          </a:prstGeom>
          <a:noFill/>
          <a:ln>
            <a:noFill/>
          </a:ln>
        </p:spPr>
      </p:pic>
      <p:sp>
        <p:nvSpPr>
          <p:cNvPr id="3" name="2 Rectángulo"/>
          <p:cNvSpPr/>
          <p:nvPr/>
        </p:nvSpPr>
        <p:spPr>
          <a:xfrm rot="20640163">
            <a:off x="-310832" y="1690697"/>
            <a:ext cx="3856079" cy="646334"/>
          </a:xfrm>
          <a:prstGeom prst="rect">
            <a:avLst/>
          </a:prstGeom>
          <a:noFill/>
          <a:ln>
            <a:noFill/>
            <a:prstDash val="solid"/>
          </a:ln>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600" b="1" i="0" u="none" strike="noStrike" kern="1200" cap="none" spc="0" baseline="0">
                <a:solidFill>
                  <a:srgbClr val="FFFF00"/>
                </a:solidFill>
                <a:uFillTx/>
                <a:latin typeface="Calibri"/>
              </a:rPr>
              <a:t>    </a:t>
            </a:r>
          </a:p>
        </p:txBody>
      </p:sp>
    </p:spTree>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0" y="0"/>
            <a:ext cx="9144000" cy="6858000"/>
          </a:xfrm>
          <a:prstGeom prst="rect">
            <a:avLst/>
          </a:prstGeom>
        </p:spPr>
      </p:pic>
      <p:graphicFrame>
        <p:nvGraphicFramePr>
          <p:cNvPr id="25601" name="Object 1"/>
          <p:cNvGraphicFramePr>
            <a:graphicFrameLocks noChangeAspect="1"/>
          </p:cNvGraphicFramePr>
          <p:nvPr/>
        </p:nvGraphicFramePr>
        <p:xfrm>
          <a:off x="0" y="0"/>
          <a:ext cx="9144000" cy="6858000"/>
        </p:xfrm>
        <a:graphic>
          <a:graphicData uri="http://schemas.openxmlformats.org/presentationml/2006/ole">
            <p:oleObj spid="_x0000_s25601" name="Imagen de mapa de bits" r:id="rId4" imgW="4800000" imgH="4142857" progId="PBrush">
              <p:embed/>
            </p:oleObj>
          </a:graphicData>
        </a:graphic>
      </p:graphicFrame>
      <p:sp>
        <p:nvSpPr>
          <p:cNvPr id="4" name="3 CuadroTexto"/>
          <p:cNvSpPr txBox="1"/>
          <p:nvPr/>
        </p:nvSpPr>
        <p:spPr>
          <a:xfrm>
            <a:off x="857224" y="857232"/>
            <a:ext cx="7117974" cy="584775"/>
          </a:xfrm>
          <a:prstGeom prst="rect">
            <a:avLst/>
          </a:prstGeom>
          <a:noFill/>
        </p:spPr>
        <p:txBody>
          <a:bodyPr wrap="none" rtlCol="0">
            <a:spAutoFit/>
          </a:bodyPr>
          <a:lstStyle/>
          <a:p>
            <a:r>
              <a:rPr lang="es-ES" sz="3200" b="1" dirty="0" smtClean="0"/>
              <a:t>TE OFRECEMOS NUESTRAS VIDAS SEÑOR</a:t>
            </a:r>
            <a:endParaRPr lang="es-ES" sz="3200" b="1" dirty="0"/>
          </a:p>
        </p:txBody>
      </p:sp>
    </p:spTree>
    <p:extLst>
      <p:ext uri="{BB962C8B-B14F-4D97-AF65-F5344CB8AC3E}">
        <p14:creationId xmlns:p14="http://schemas.microsoft.com/office/powerpoint/2010/main" xmlns="" val="118312070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0" y="202558"/>
            <a:ext cx="9363455" cy="3447098"/>
          </a:xfrm>
          <a:prstGeom prst="rect">
            <a:avLst/>
          </a:prstGeom>
          <a:noFill/>
          <a:ln cap="flat">
            <a:noFill/>
          </a:ln>
        </p:spPr>
        <p:txBody>
          <a:bodyPr vert="horz" wrap="square" lIns="91440" tIns="45720" rIns="91440" bIns="45720" anchor="t" anchorCtr="0" compatLnSpc="1">
            <a:spAutoFit/>
          </a:bodyPr>
          <a:lstStyle/>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a:t>
            </a:r>
          </a:p>
          <a:p>
            <a:pPr algn="ctr">
              <a:defRPr sz="1800" b="0" i="0" u="none" strike="noStrike" kern="0" cap="none" spc="0" baseline="0">
                <a:solidFill>
                  <a:srgbClr val="000000"/>
                </a:solidFill>
                <a:uFillTx/>
              </a:defRPr>
            </a:pPr>
            <a:r>
              <a:rPr lang="es-ES" sz="4000" kern="0" dirty="0" smtClean="0">
                <a:solidFill>
                  <a:srgbClr val="000000"/>
                </a:solidFill>
              </a:rPr>
              <a:t>¡Gracias Padre por la entrega de Jesús!</a:t>
            </a:r>
          </a:p>
          <a:p>
            <a:pPr algn="ctr">
              <a:defRPr sz="1800" b="0" i="0" u="none" strike="noStrike" kern="0" cap="none" spc="0" baseline="0">
                <a:solidFill>
                  <a:srgbClr val="000000"/>
                </a:solidFill>
                <a:uFillTx/>
              </a:defRPr>
            </a:pPr>
            <a:r>
              <a:rPr lang="es-ES" sz="4000" kern="0" dirty="0" smtClean="0">
                <a:solidFill>
                  <a:srgbClr val="000000"/>
                </a:solidFill>
              </a:rPr>
              <a:t>Con él podemos ofrecernos a Ti (BIS)</a:t>
            </a:r>
          </a:p>
          <a:p>
            <a:pPr algn="ctr">
              <a:defRPr sz="1800" b="0" i="0" u="none" strike="noStrike" kern="0" cap="none" spc="0" baseline="0">
                <a:solidFill>
                  <a:srgbClr val="000000"/>
                </a:solidFill>
                <a:uFillTx/>
              </a:defRPr>
            </a:pPr>
            <a:endParaRPr lang="es-ES" sz="4000" kern="0" dirty="0" smtClean="0">
              <a:solidFill>
                <a:srgbClr val="000000"/>
              </a:solidFill>
            </a:endParaRPr>
          </a:p>
          <a:p>
            <a:pPr>
              <a:defRPr sz="1800" b="0" i="0" u="none" strike="noStrike" kern="0" cap="none" spc="0" baseline="0">
                <a:solidFill>
                  <a:srgbClr val="000000"/>
                </a:solidFill>
                <a:uFillTx/>
              </a:defRPr>
            </a:pPr>
            <a:endParaRPr lang="es-ES" kern="0" dirty="0" smtClean="0">
              <a:solidFill>
                <a:srgbClr val="000000"/>
              </a:solidFill>
            </a:endParaRPr>
          </a:p>
        </p:txBody>
      </p:sp>
      <p:pic>
        <p:nvPicPr>
          <p:cNvPr id="3" name="Imagen 2"/>
          <p:cNvPicPr>
            <a:picLocks noChangeAspect="1"/>
          </p:cNvPicPr>
          <p:nvPr/>
        </p:nvPicPr>
        <p:blipFill>
          <a:blip r:embed="rId2"/>
          <a:stretch>
            <a:fillRect/>
          </a:stretch>
        </p:blipFill>
        <p:spPr>
          <a:xfrm>
            <a:off x="2484395" y="3529760"/>
            <a:ext cx="4394664" cy="3328240"/>
          </a:xfrm>
          <a:prstGeom prst="rect">
            <a:avLst/>
          </a:prstGeom>
        </p:spPr>
      </p:pic>
    </p:spTree>
    <p:extLst>
      <p:ext uri="{BB962C8B-B14F-4D97-AF65-F5344CB8AC3E}">
        <p14:creationId xmlns:p14="http://schemas.microsoft.com/office/powerpoint/2010/main" xmlns="" val="227980002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title"/>
          </p:nvPr>
        </p:nvSpPr>
        <p:spPr>
          <a:xfrm>
            <a:off x="755576" y="1052739"/>
            <a:ext cx="8136903" cy="1728188"/>
          </a:xfrm>
        </p:spPr>
        <p:txBody>
          <a:bodyPr>
            <a:normAutofit fontScale="90000"/>
          </a:bodyPr>
          <a:lstStyle/>
          <a:p>
            <a:pPr lvl="0" algn="l"/>
            <a:r>
              <a:rPr lang="en-GB" i="1" dirty="0"/>
              <a:t/>
            </a:r>
            <a:br>
              <a:rPr lang="en-GB" i="1" dirty="0"/>
            </a:br>
            <a:r>
              <a:rPr lang="en-GB" sz="3200" i="1" dirty="0"/>
              <a:t/>
            </a:r>
            <a:br>
              <a:rPr lang="en-GB" sz="3200" i="1" dirty="0"/>
            </a:br>
            <a:r>
              <a:rPr lang="en-GB" sz="4000" i="1" dirty="0" smtClean="0">
                <a:latin typeface="Tempus Sans ITC" panose="04020404030D07020202" pitchFamily="82" charset="0"/>
              </a:rPr>
              <a:t>HOSANNA </a:t>
            </a:r>
            <a:r>
              <a:rPr lang="en-GB" sz="4000" i="1" dirty="0">
                <a:latin typeface="Tempus Sans ITC" panose="04020404030D07020202" pitchFamily="82" charset="0"/>
              </a:rPr>
              <a:t>- HEY, HOSANNA </a:t>
            </a:r>
            <a:r>
              <a:rPr lang="en-GB" sz="4000" i="1" dirty="0" smtClean="0">
                <a:latin typeface="Tempus Sans ITC" panose="04020404030D07020202" pitchFamily="82" charset="0"/>
              </a:rPr>
              <a:t>-H A</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a:latin typeface="Tempus Sans ITC" panose="04020404030D07020202" pitchFamily="82" charset="0"/>
              </a:rPr>
              <a:t>HOSANNA - HEY, HOSANNA - HEY, HOSANNA - HA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EL ES EL SANTO, EL ES EL HIJO DE </a:t>
            </a:r>
            <a:r>
              <a:rPr lang="es-ES" sz="4000" dirty="0" smtClean="0">
                <a:latin typeface="Tempus Sans ITC" panose="04020404030D07020202" pitchFamily="82" charset="0"/>
              </a:rPr>
              <a:t>MARÍA</a:t>
            </a:r>
            <a:r>
              <a:rPr lang="es-ES" sz="4000" dirty="0">
                <a:latin typeface="Tempus Sans ITC" panose="04020404030D07020202" pitchFamily="82" charset="0"/>
              </a:rPr>
              <a:t/>
            </a:r>
            <a:br>
              <a:rPr lang="es-ES" sz="4000" dirty="0">
                <a:latin typeface="Tempus Sans ITC" panose="04020404030D07020202" pitchFamily="82" charset="0"/>
              </a:rPr>
            </a:br>
            <a:r>
              <a:rPr lang="es-ES" sz="4000" dirty="0">
                <a:latin typeface="Tempus Sans ITC" panose="04020404030D07020202" pitchFamily="82" charset="0"/>
              </a:rPr>
              <a:t>ES EL DIOS DE ISRAEL, EL ES EL HIJO DE DAVID</a:t>
            </a:r>
            <a:r>
              <a:rPr lang="en-GB" sz="4000" i="1" dirty="0">
                <a:latin typeface="Tempus Sans ITC" panose="04020404030D07020202" pitchFamily="82" charset="0"/>
              </a:rPr>
              <a:t/>
            </a:r>
            <a:br>
              <a:rPr lang="en-GB" sz="4000" i="1" dirty="0">
                <a:latin typeface="Tempus Sans ITC" panose="04020404030D07020202" pitchFamily="82" charset="0"/>
              </a:rPr>
            </a:br>
            <a:r>
              <a:rPr lang="en-GB" sz="4000" i="1" dirty="0" smtClean="0">
                <a:latin typeface="Tempus Sans ITC" panose="04020404030D07020202" pitchFamily="82" charset="0"/>
              </a:rPr>
              <a:t>HOSANNA……</a:t>
            </a:r>
            <a:endParaRPr lang="en-GB" sz="4000" i="1" dirty="0">
              <a:latin typeface="Tempus Sans ITC" panose="04020404030D07020202" pitchFamily="82" charset="0"/>
            </a:endParaRPr>
          </a:p>
        </p:txBody>
      </p:sp>
      <p:pic>
        <p:nvPicPr>
          <p:cNvPr id="3" name="Picture 4" descr="Hosanna"/>
          <p:cNvPicPr>
            <a:picLocks noChangeAspect="1"/>
          </p:cNvPicPr>
          <p:nvPr/>
        </p:nvPicPr>
        <p:blipFill>
          <a:blip r:embed="rId2" cstate="print"/>
          <a:srcRect/>
          <a:stretch>
            <a:fillRect/>
          </a:stretch>
        </p:blipFill>
        <p:spPr>
          <a:xfrm>
            <a:off x="4644008" y="3933056"/>
            <a:ext cx="4032449" cy="2498726"/>
          </a:xfrm>
          <a:prstGeom prst="rect">
            <a:avLst/>
          </a:prstGeom>
          <a:noFill/>
          <a:ln>
            <a:noFill/>
          </a:ln>
        </p:spPr>
      </p:pic>
    </p:spTree>
    <p:extLst>
      <p:ext uri="{BB962C8B-B14F-4D97-AF65-F5344CB8AC3E}">
        <p14:creationId xmlns:p14="http://schemas.microsoft.com/office/powerpoint/2010/main" xmlns="" val="318826140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noGrp="1"/>
          </p:cNvSpPr>
          <p:nvPr>
            <p:ph type="title" idx="4294967295"/>
          </p:nvPr>
        </p:nvSpPr>
        <p:spPr/>
        <p:txBody>
          <a:bodyPr/>
          <a:lstStyle/>
          <a:p>
            <a:endParaRPr lang="es-ES" dirty="0"/>
          </a:p>
        </p:txBody>
      </p:sp>
      <p:sp>
        <p:nvSpPr>
          <p:cNvPr id="3" name="2 Subtítulo"/>
          <p:cNvSpPr txBox="1">
            <a:spLocks noGrp="1"/>
          </p:cNvSpPr>
          <p:nvPr>
            <p:ph type="subTitle" idx="4294967295"/>
          </p:nvPr>
        </p:nvSpPr>
        <p:spPr>
          <a:xfrm>
            <a:off x="1371600" y="3886200"/>
            <a:ext cx="6400443" cy="1752118"/>
          </a:xfrm>
        </p:spPr>
        <p:txBody>
          <a:bodyPr lIns="90004" tIns="44997" rIns="90004" bIns="44997" anchorCtr="1"/>
          <a:lstStyle/>
          <a:p>
            <a:endParaRPr lang="es-ES"/>
          </a:p>
        </p:txBody>
      </p:sp>
      <p:sp>
        <p:nvSpPr>
          <p:cNvPr id="5" name="7 CuadroTexto"/>
          <p:cNvSpPr txBox="1"/>
          <p:nvPr/>
        </p:nvSpPr>
        <p:spPr>
          <a:xfrm>
            <a:off x="1259631" y="188640"/>
            <a:ext cx="6768754" cy="769440"/>
          </a:xfrm>
          <a:prstGeom prst="rect">
            <a:avLst/>
          </a:prstGeom>
          <a:noFill/>
          <a:ln>
            <a:noFill/>
          </a:ln>
        </p:spPr>
        <p:txBody>
          <a:bodyPr vert="horz" wrap="square" lIns="91440" tIns="45720" rIns="91440" bIns="45720" anchor="t" anchorCtr="0" compatLnSpc="1">
            <a:spAutoFit/>
          </a:bodyPr>
          <a:lstStyle/>
          <a:p>
            <a:pPr>
              <a:defRPr sz="1800" b="0" i="0" u="none" strike="noStrike" kern="0" cap="none" spc="0" baseline="0">
                <a:solidFill>
                  <a:srgbClr val="000000"/>
                </a:solidFill>
                <a:uFillTx/>
              </a:defRPr>
            </a:pPr>
            <a:r>
              <a:rPr lang="es-ES" sz="4400" b="1" dirty="0">
                <a:solidFill>
                  <a:srgbClr val="FFFFFF"/>
                </a:solidFill>
                <a:latin typeface="Action Man Extended" pitchFamily="2"/>
              </a:rPr>
              <a:t>PENTECOSTÉS</a:t>
            </a:r>
          </a:p>
        </p:txBody>
      </p:sp>
      <p:sp>
        <p:nvSpPr>
          <p:cNvPr id="8" name="7 CuadroTexto"/>
          <p:cNvSpPr txBox="1"/>
          <p:nvPr/>
        </p:nvSpPr>
        <p:spPr>
          <a:xfrm>
            <a:off x="2555776" y="260648"/>
            <a:ext cx="3744416" cy="1077218"/>
          </a:xfrm>
          <a:prstGeom prst="rect">
            <a:avLst/>
          </a:prstGeom>
          <a:noFill/>
        </p:spPr>
        <p:txBody>
          <a:bodyPr wrap="square" rtlCol="0">
            <a:spAutoFit/>
          </a:bodyPr>
          <a:lstStyle/>
          <a:p>
            <a:pPr algn="ctr"/>
            <a:r>
              <a:rPr lang="es-ES" sz="3200" b="1" dirty="0" smtClean="0">
                <a:solidFill>
                  <a:prstClr val="white"/>
                </a:solidFill>
              </a:rPr>
              <a:t>SANTÍSIMA TRINIDAD</a:t>
            </a:r>
            <a:endParaRPr lang="es-ES" sz="3200" b="1" dirty="0">
              <a:solidFill>
                <a:prstClr val="white"/>
              </a:solidFill>
            </a:endParaRPr>
          </a:p>
        </p:txBody>
      </p:sp>
      <p:pic>
        <p:nvPicPr>
          <p:cNvPr id="9" name="8 Imagen" descr="983690_10151722609747228_1891335610_n.jpg"/>
          <p:cNvPicPr>
            <a:picLocks noChangeAspect="1"/>
          </p:cNvPicPr>
          <p:nvPr/>
        </p:nvPicPr>
        <p:blipFill>
          <a:blip r:embed="rId3" cstate="print"/>
          <a:stretch>
            <a:fillRect/>
          </a:stretch>
        </p:blipFill>
        <p:spPr>
          <a:xfrm>
            <a:off x="0" y="0"/>
            <a:ext cx="9144000" cy="8685584"/>
          </a:xfrm>
          <a:prstGeom prst="rect">
            <a:avLst/>
          </a:prstGeom>
        </p:spPr>
      </p:pic>
    </p:spTree>
    <p:extLst>
      <p:ext uri="{BB962C8B-B14F-4D97-AF65-F5344CB8AC3E}">
        <p14:creationId xmlns:p14="http://schemas.microsoft.com/office/powerpoint/2010/main" xmlns="" val="133942612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alphaModFix/>
          </a:blip>
          <a:srcRect/>
          <a:stretch>
            <a:fillRect/>
          </a:stretch>
        </p:blipFill>
        <p:spPr>
          <a:xfrm>
            <a:off x="0" y="0"/>
            <a:ext cx="9143277" cy="7028636"/>
          </a:xfrm>
          <a:prstGeom prst="rect">
            <a:avLst/>
          </a:prstGeom>
          <a:noFill/>
          <a:ln cap="flat">
            <a:noFill/>
          </a:ln>
        </p:spPr>
      </p:pic>
      <p:sp>
        <p:nvSpPr>
          <p:cNvPr id="3" name="CuadroTexto 3"/>
          <p:cNvSpPr txBox="1"/>
          <p:nvPr/>
        </p:nvSpPr>
        <p:spPr>
          <a:xfrm>
            <a:off x="0" y="-1251520"/>
            <a:ext cx="9468544" cy="7478970"/>
          </a:xfrm>
          <a:prstGeom prst="rect">
            <a:avLst/>
          </a:prstGeom>
          <a:noFill/>
          <a:ln cap="flat">
            <a:noFill/>
          </a:ln>
        </p:spPr>
        <p:txBody>
          <a:bodyPr vert="horz" wrap="square" lIns="91440" tIns="45720" rIns="91440" bIns="45720" anchor="t" anchorCtr="1" compatLnSpc="1">
            <a:spAutoFit/>
          </a:bodyPr>
          <a:lstStyle/>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endParaRPr lang="es-ES" sz="3200" b="1"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En el mar he oído hoy</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S</a:t>
            </a:r>
            <a:r>
              <a:rPr lang="es-ES" sz="3600" kern="0" dirty="0" smtClean="0">
                <a:solidFill>
                  <a:srgbClr val="000000"/>
                </a:solidFill>
                <a:latin typeface="Comic Sans MS" panose="030F0702030302020204" pitchFamily="66" charset="0"/>
                <a:ea typeface="Microsoft YaHei" pitchFamily="2"/>
                <a:cs typeface="Mangal" pitchFamily="2"/>
              </a:rPr>
              <a:t>eñor tu voz que me llamó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me pidió que me entregase a mis hermanos</a:t>
            </a:r>
          </a:p>
          <a:p>
            <a:pPr algn="ctr">
              <a:defRPr sz="1800" b="0" i="0" u="none" strike="noStrike" kern="0" cap="none" spc="0" baseline="0">
                <a:solidFill>
                  <a:srgbClr val="000000"/>
                </a:solidFill>
                <a:uFillTx/>
              </a:defRPr>
            </a:pPr>
            <a:r>
              <a:rPr lang="es-ES" sz="3600" kern="0" dirty="0">
                <a:solidFill>
                  <a:srgbClr val="000000"/>
                </a:solidFill>
                <a:latin typeface="Comic Sans MS" panose="030F0702030302020204" pitchFamily="66" charset="0"/>
                <a:ea typeface="Microsoft YaHei" pitchFamily="2"/>
                <a:cs typeface="Mangal" pitchFamily="2"/>
              </a:rPr>
              <a:t>E</a:t>
            </a:r>
            <a:r>
              <a:rPr lang="es-ES" sz="3600" kern="0" dirty="0" smtClean="0">
                <a:solidFill>
                  <a:srgbClr val="000000"/>
                </a:solidFill>
                <a:latin typeface="Comic Sans MS" panose="030F0702030302020204" pitchFamily="66" charset="0"/>
                <a:ea typeface="Microsoft YaHei" pitchFamily="2"/>
                <a:cs typeface="Mangal" pitchFamily="2"/>
              </a:rPr>
              <a:t>sa voz me transformó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mi vida entera ya cambió</a:t>
            </a:r>
          </a:p>
          <a:p>
            <a:pPr algn="ctr">
              <a:defRPr sz="1800" b="0" i="0" u="none" strike="noStrike" kern="0" cap="none" spc="0" baseline="0">
                <a:solidFill>
                  <a:srgbClr val="000000"/>
                </a:solidFill>
                <a:uFillTx/>
              </a:defRPr>
            </a:pPr>
            <a:r>
              <a:rPr lang="es-ES" sz="3600" kern="0" dirty="0" smtClean="0">
                <a:solidFill>
                  <a:srgbClr val="000000"/>
                </a:solidFill>
                <a:latin typeface="Comic Sans MS" panose="030F0702030302020204" pitchFamily="66" charset="0"/>
                <a:ea typeface="Microsoft YaHei" pitchFamily="2"/>
                <a:cs typeface="Mangal" pitchFamily="2"/>
              </a:rPr>
              <a:t>y solo pienso ahora señor en repetirte</a:t>
            </a:r>
            <a:endParaRPr lang="es-ES" sz="3600" kern="0" dirty="0" smtClean="0">
              <a:solidFill>
                <a:srgbClr val="000000"/>
              </a:solidFill>
              <a:latin typeface="Action Man" pitchFamily="18"/>
              <a:ea typeface="Microsoft YaHei" pitchFamily="2"/>
              <a:cs typeface="Mangal" pitchFamily="2"/>
            </a:endParaRPr>
          </a:p>
          <a:p>
            <a:pPr algn="ctr">
              <a:defRPr sz="1800" b="0" i="0" u="none" strike="noStrike" kern="0" cap="none" spc="0" baseline="0">
                <a:solidFill>
                  <a:srgbClr val="000000"/>
                </a:solidFill>
                <a:uFillTx/>
              </a:defRPr>
            </a:pPr>
            <a:r>
              <a:rPr lang="es-ES" sz="3600" i="1" kern="0" dirty="0" smtClean="0">
                <a:solidFill>
                  <a:srgbClr val="000000"/>
                </a:solidFill>
                <a:latin typeface="Comic Sans MS" panose="030F0702030302020204" pitchFamily="66" charset="0"/>
                <a:ea typeface="Microsoft YaHei" pitchFamily="2"/>
                <a:cs typeface="Agent Orange" panose="00000400000000000000" pitchFamily="2" charset="0"/>
              </a:rPr>
              <a:t>PADRE NUESTRO…….</a:t>
            </a:r>
          </a:p>
        </p:txBody>
      </p:sp>
    </p:spTree>
    <p:extLst>
      <p:ext uri="{BB962C8B-B14F-4D97-AF65-F5344CB8AC3E}">
        <p14:creationId xmlns:p14="http://schemas.microsoft.com/office/powerpoint/2010/main" xmlns="" val="19094784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20512" y="-134721"/>
            <a:ext cx="9144793" cy="7029297"/>
          </a:xfrm>
          <a:prstGeom prst="rect">
            <a:avLst/>
          </a:prstGeom>
          <a:gradFill>
            <a:gsLst>
              <a:gs pos="55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a:reflection blurRad="6350" endPos="35000" dir="5400000" sy="-100000" algn="bl" rotWithShape="0"/>
          </a:effectLst>
        </p:spPr>
      </p:pic>
      <p:sp>
        <p:nvSpPr>
          <p:cNvPr id="5" name="Rectángulo 4"/>
          <p:cNvSpPr/>
          <p:nvPr/>
        </p:nvSpPr>
        <p:spPr>
          <a:xfrm>
            <a:off x="251520" y="-1035496"/>
            <a:ext cx="8640960" cy="6924973"/>
          </a:xfrm>
          <a:prstGeom prst="rect">
            <a:avLst/>
          </a:prstGeom>
        </p:spPr>
        <p:txBody>
          <a:bodyPr wrap="square">
            <a:spAutoFit/>
          </a:bodyPr>
          <a:lstStyle/>
          <a:p>
            <a:endParaRPr lang="es-ES" sz="3200" dirty="0" smtClean="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endParaRPr lang="es-ES" sz="3200" dirty="0">
              <a:solidFill>
                <a:prstClr val="black"/>
              </a:solidFill>
              <a:latin typeface="Comic Sans MS" panose="030F0702030302020204" pitchFamily="66" charset="0"/>
            </a:endParaRPr>
          </a:p>
          <a:p>
            <a:endParaRPr lang="es-ES" sz="3200" dirty="0" smtClean="0">
              <a:solidFill>
                <a:prstClr val="black"/>
              </a:solidFill>
              <a:latin typeface="Comic Sans MS" panose="030F0702030302020204" pitchFamily="66" charset="0"/>
            </a:endParaRPr>
          </a:p>
          <a:p>
            <a:pPr algn="ctr"/>
            <a:r>
              <a:rPr lang="es-ES" sz="3600" dirty="0" smtClean="0">
                <a:solidFill>
                  <a:prstClr val="black"/>
                </a:solidFill>
                <a:latin typeface="Comic Sans MS" panose="030F0702030302020204" pitchFamily="66" charset="0"/>
              </a:rPr>
              <a:t>Cuando vaya a otro lugar tendré, Señor, que abandonar  a mi familia, </a:t>
            </a:r>
          </a:p>
          <a:p>
            <a:pPr algn="ctr"/>
            <a:r>
              <a:rPr lang="es-ES" sz="3600" dirty="0" smtClean="0">
                <a:solidFill>
                  <a:prstClr val="black"/>
                </a:solidFill>
                <a:latin typeface="Comic Sans MS" panose="030F0702030302020204" pitchFamily="66" charset="0"/>
              </a:rPr>
              <a:t>a mis amigos, por seguirte. </a:t>
            </a:r>
          </a:p>
          <a:p>
            <a:pPr algn="ctr"/>
            <a:r>
              <a:rPr lang="es-ES" sz="3600" dirty="0">
                <a:solidFill>
                  <a:prstClr val="black"/>
                </a:solidFill>
                <a:latin typeface="Comic Sans MS" panose="030F0702030302020204" pitchFamily="66" charset="0"/>
              </a:rPr>
              <a:t>P</a:t>
            </a:r>
            <a:r>
              <a:rPr lang="es-ES" sz="3600" dirty="0" smtClean="0">
                <a:solidFill>
                  <a:prstClr val="black"/>
                </a:solidFill>
                <a:latin typeface="Comic Sans MS" panose="030F0702030302020204" pitchFamily="66" charset="0"/>
              </a:rPr>
              <a:t>ero sé que, así, algún día podré enseñar tu verdad  a mi hermano, y junto a él yo repetirte. </a:t>
            </a:r>
          </a:p>
          <a:p>
            <a:pPr algn="ctr">
              <a:defRPr sz="1800" b="0" i="0" u="none" strike="noStrike" kern="0" cap="none" spc="0" baseline="0">
                <a:solidFill>
                  <a:srgbClr val="000000"/>
                </a:solidFill>
                <a:uFillTx/>
              </a:defRPr>
            </a:pPr>
            <a:r>
              <a:rPr lang="es-ES" sz="3600" i="1" kern="0" dirty="0">
                <a:solidFill>
                  <a:srgbClr val="000000"/>
                </a:solidFill>
                <a:latin typeface="Comic Sans MS" panose="030F0702030302020204" pitchFamily="66" charset="0"/>
                <a:ea typeface="Microsoft YaHei" pitchFamily="2"/>
                <a:cs typeface="Mangal" pitchFamily="2"/>
              </a:rPr>
              <a:t>PADRE </a:t>
            </a:r>
            <a:r>
              <a:rPr lang="es-ES" sz="3600" i="1" kern="0" dirty="0" smtClean="0">
                <a:solidFill>
                  <a:srgbClr val="000000"/>
                </a:solidFill>
                <a:latin typeface="Comic Sans MS" panose="030F0702030302020204" pitchFamily="66" charset="0"/>
                <a:ea typeface="Microsoft YaHei" pitchFamily="2"/>
                <a:cs typeface="Mangal" pitchFamily="2"/>
              </a:rPr>
              <a:t>NUESTRO………</a:t>
            </a:r>
            <a:endParaRPr lang="es-ES" sz="3600" b="1" kern="0" dirty="0">
              <a:solidFill>
                <a:prstClr val="black"/>
              </a:solidFill>
              <a:latin typeface="Action Man"/>
            </a:endParaRPr>
          </a:p>
        </p:txBody>
      </p:sp>
    </p:spTree>
    <p:extLst>
      <p:ext uri="{BB962C8B-B14F-4D97-AF65-F5344CB8AC3E}">
        <p14:creationId xmlns:p14="http://schemas.microsoft.com/office/powerpoint/2010/main" xmlns="" val="248978210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tx2">
                <a:lumMod val="40000"/>
                <a:lumOff val="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Rectangle 4"/>
          <p:cNvSpPr/>
          <p:nvPr/>
        </p:nvSpPr>
        <p:spPr>
          <a:xfrm>
            <a:off x="179276" y="2828900"/>
            <a:ext cx="5688867" cy="937757"/>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1440" tIns="45720" rIns="91440" bIns="45720" anchor="ctr" anchorCtr="1" compatLnSpc="0">
            <a:spAutoFit/>
          </a:bodyPr>
          <a:lstStyle/>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a:p>
            <a:pPr algn="ctr">
              <a:tabLst>
                <a:tab pos="2044799" algn="l"/>
              </a:tabLst>
              <a:defRPr sz="1800" b="0" i="0" u="none" strike="noStrike" kern="0" cap="none" spc="0" baseline="0">
                <a:solidFill>
                  <a:srgbClr val="000000"/>
                </a:solidFill>
                <a:uFillTx/>
              </a:defRPr>
            </a:pPr>
            <a:endParaRPr lang="es-ES" kern="0" dirty="0">
              <a:solidFill>
                <a:srgbClr val="000000"/>
              </a:solidFill>
              <a:ea typeface="Microsoft YaHei" pitchFamily="2"/>
              <a:cs typeface="Mangal" pitchFamily="2"/>
            </a:endParaRPr>
          </a:p>
        </p:txBody>
      </p:sp>
      <p:pic>
        <p:nvPicPr>
          <p:cNvPr id="4" name="Imagen 3"/>
          <p:cNvPicPr>
            <a:picLocks noChangeAspect="1"/>
          </p:cNvPicPr>
          <p:nvPr/>
        </p:nvPicPr>
        <p:blipFill>
          <a:blip r:embed="rId3"/>
          <a:stretch>
            <a:fillRect/>
          </a:stretch>
        </p:blipFill>
        <p:spPr>
          <a:xfrm>
            <a:off x="0" y="-387424"/>
            <a:ext cx="9167688" cy="7245424"/>
          </a:xfrm>
          <a:prstGeom prst="rect">
            <a:avLst/>
          </a:prstGeom>
        </p:spPr>
      </p:pic>
      <p:pic>
        <p:nvPicPr>
          <p:cNvPr id="5" name="Imagen 4"/>
          <p:cNvPicPr>
            <a:picLocks noChangeAspect="1"/>
          </p:cNvPicPr>
          <p:nvPr/>
        </p:nvPicPr>
        <p:blipFill>
          <a:blip r:embed="rId4"/>
          <a:stretch>
            <a:fillRect/>
          </a:stretch>
        </p:blipFill>
        <p:spPr>
          <a:xfrm>
            <a:off x="1057002" y="833256"/>
            <a:ext cx="7053683" cy="4804064"/>
          </a:xfrm>
          <a:prstGeom prst="rect">
            <a:avLst/>
          </a:prstGeom>
        </p:spPr>
      </p:pic>
    </p:spTree>
    <p:extLst>
      <p:ext uri="{BB962C8B-B14F-4D97-AF65-F5344CB8AC3E}">
        <p14:creationId xmlns:p14="http://schemas.microsoft.com/office/powerpoint/2010/main" xmlns="" val="2658177567"/>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stretch>
            <a:fillRect/>
          </a:stretch>
        </p:blipFill>
        <p:spPr>
          <a:xfrm>
            <a:off x="0" y="3657"/>
            <a:ext cx="9144000" cy="6854343"/>
          </a:xfrm>
          <a:prstGeom prst="rect">
            <a:avLst/>
          </a:prstGeom>
        </p:spPr>
      </p:pic>
    </p:spTree>
    <p:extLst>
      <p:ext uri="{BB962C8B-B14F-4D97-AF65-F5344CB8AC3E}">
        <p14:creationId xmlns:p14="http://schemas.microsoft.com/office/powerpoint/2010/main" xmlns="" val="337328378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00000">
              <a:srgbClr val="C2D1ED"/>
            </a:gs>
          </a:gsLst>
          <a:path path="circle">
            <a:fillToRect l="100000" t="100000"/>
          </a:path>
        </a:grad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120680"/>
          </a:xfrm>
        </p:spPr>
        <p:txBody>
          <a:bodyPr/>
          <a:lstStyle/>
          <a:p>
            <a:pPr lvl="0">
              <a:buNone/>
            </a:pPr>
            <a:r>
              <a:rPr lang="es-ES" sz="4000" b="1" dirty="0" smtClean="0"/>
              <a:t/>
            </a:r>
            <a:br>
              <a:rPr lang="es-ES" sz="4000" b="1" dirty="0" smtClean="0"/>
            </a:br>
            <a:r>
              <a:rPr lang="es-ES" sz="4000" b="1" dirty="0" smtClean="0"/>
              <a:t>El señor Dios nos amó</a:t>
            </a:r>
            <a:br>
              <a:rPr lang="es-ES" sz="4000" b="1" dirty="0" smtClean="0"/>
            </a:br>
            <a:r>
              <a:rPr lang="es-ES" sz="4000" b="1" dirty="0" smtClean="0"/>
              <a:t>como nadie amó jamás,</a:t>
            </a:r>
            <a:br>
              <a:rPr lang="es-ES" sz="4000" b="1" dirty="0" smtClean="0"/>
            </a:br>
            <a:r>
              <a:rPr lang="es-ES" sz="4000" b="1" dirty="0" smtClean="0"/>
              <a:t>Él nos guía como estrellas </a:t>
            </a:r>
            <a:br>
              <a:rPr lang="es-ES" sz="4000" b="1" dirty="0" smtClean="0"/>
            </a:br>
            <a:r>
              <a:rPr lang="es-ES" sz="4000" b="1" dirty="0" smtClean="0"/>
              <a:t>cuando no existe la luz,</a:t>
            </a:r>
            <a:br>
              <a:rPr lang="es-ES" sz="4000" b="1" dirty="0" smtClean="0"/>
            </a:br>
            <a:r>
              <a:rPr lang="es-ES" sz="4000" b="1" dirty="0" smtClean="0"/>
              <a:t>Él nos da todo su amor</a:t>
            </a:r>
            <a:br>
              <a:rPr lang="es-ES" sz="4000" b="1" dirty="0" smtClean="0"/>
            </a:br>
            <a:r>
              <a:rPr lang="es-ES" sz="4000" b="1" dirty="0" smtClean="0"/>
              <a:t>mientras la fracción del pan</a:t>
            </a:r>
            <a:br>
              <a:rPr lang="es-ES" sz="4000" b="1" dirty="0" smtClean="0"/>
            </a:br>
            <a:r>
              <a:rPr lang="es-ES" sz="4000" b="1" dirty="0" smtClean="0"/>
              <a:t>es el pan de la amistad</a:t>
            </a:r>
            <a:br>
              <a:rPr lang="es-ES" sz="4000" b="1" dirty="0" smtClean="0"/>
            </a:br>
            <a:r>
              <a:rPr lang="es-ES" sz="4000" b="1" dirty="0" smtClean="0"/>
              <a:t>el pan de Dios.</a:t>
            </a:r>
            <a:r>
              <a:rPr lang="es-ES" sz="3600" b="1" dirty="0" smtClean="0"/>
              <a:t/>
            </a:r>
            <a:br>
              <a:rPr lang="es-ES" sz="3600" b="1" dirty="0" smtClean="0"/>
            </a:br>
            <a:endParaRPr lang="es-ES" sz="3600" b="1" i="1" dirty="0"/>
          </a:p>
        </p:txBody>
      </p:sp>
      <p:pic>
        <p:nvPicPr>
          <p:cNvPr id="3" name="3 Imagen"/>
          <p:cNvPicPr>
            <a:picLocks noChangeAspect="1"/>
          </p:cNvPicPr>
          <p:nvPr/>
        </p:nvPicPr>
        <p:blipFill>
          <a:blip r:embed="rId3">
            <a:lum/>
            <a:alphaModFix/>
          </a:blip>
          <a:srcRect/>
          <a:stretch>
            <a:fillRect/>
          </a:stretch>
        </p:blipFill>
        <p:spPr>
          <a:xfrm>
            <a:off x="89579" y="44624"/>
            <a:ext cx="2880003" cy="6857643"/>
          </a:xfrm>
          <a:prstGeom prst="rect">
            <a:avLst/>
          </a:prstGeom>
          <a:noFill/>
          <a:ln cap="flat">
            <a:noFill/>
          </a:ln>
        </p:spPr>
      </p:pic>
    </p:spTree>
    <p:extLst>
      <p:ext uri="{BB962C8B-B14F-4D97-AF65-F5344CB8AC3E}">
        <p14:creationId xmlns:p14="http://schemas.microsoft.com/office/powerpoint/2010/main" xmlns="" val="39138298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4" name="Picture 7" descr="ANd9GcQ_OQWFI_8FEVgTmyUc1klk8yBpW3gFNtOAvsFI8xlZdSngqE8b&amp;t=1"/>
          <p:cNvPicPr>
            <a:picLocks noChangeAspect="1" noChangeArrowheads="1"/>
          </p:cNvPicPr>
          <p:nvPr/>
        </p:nvPicPr>
        <p:blipFill>
          <a:blip r:embed="rId3"/>
          <a:srcRect/>
          <a:stretch>
            <a:fillRect/>
          </a:stretch>
        </p:blipFill>
        <p:spPr bwMode="auto">
          <a:xfrm>
            <a:off x="0" y="0"/>
            <a:ext cx="9144000" cy="7010400"/>
          </a:xfrm>
          <a:prstGeom prst="rect">
            <a:avLst/>
          </a:prstGeom>
          <a:noFill/>
        </p:spPr>
      </p:pic>
      <p:pic>
        <p:nvPicPr>
          <p:cNvPr id="5" name="Picture 3" descr="ven-sigueme-L-1"/>
          <p:cNvPicPr>
            <a:picLocks noChangeAspect="1" noChangeArrowheads="1"/>
          </p:cNvPicPr>
          <p:nvPr/>
        </p:nvPicPr>
        <p:blipFill>
          <a:blip r:embed="rId4"/>
          <a:srcRect/>
          <a:stretch>
            <a:fillRect/>
          </a:stretch>
        </p:blipFill>
        <p:spPr bwMode="auto">
          <a:xfrm>
            <a:off x="0" y="0"/>
            <a:ext cx="9144000" cy="7072338"/>
          </a:xfrm>
          <a:prstGeom prst="rect">
            <a:avLst/>
          </a:prstGeom>
          <a:noFill/>
        </p:spPr>
      </p:pic>
      <p:sp>
        <p:nvSpPr>
          <p:cNvPr id="6" name="5 Rectángulo"/>
          <p:cNvSpPr/>
          <p:nvPr/>
        </p:nvSpPr>
        <p:spPr>
          <a:xfrm>
            <a:off x="1285852" y="1142984"/>
            <a:ext cx="3286148" cy="3108543"/>
          </a:xfrm>
          <a:prstGeom prst="rect">
            <a:avLst/>
          </a:prstGeom>
        </p:spPr>
        <p:txBody>
          <a:bodyPr wrap="square">
            <a:spAutoFit/>
          </a:bodyPr>
          <a:lstStyle/>
          <a:p>
            <a:pPr algn="ctr"/>
            <a:r>
              <a:rPr lang="es-ES" sz="2800" b="1" dirty="0" smtClean="0">
                <a:solidFill>
                  <a:schemeClr val="bg1"/>
                </a:solidFill>
              </a:rPr>
              <a:t>El Señor</a:t>
            </a:r>
          </a:p>
          <a:p>
            <a:pPr algn="ctr"/>
            <a:r>
              <a:rPr lang="es-ES" sz="2800" b="1" dirty="0" smtClean="0">
                <a:solidFill>
                  <a:schemeClr val="bg1"/>
                </a:solidFill>
              </a:rPr>
              <a:t>nos invita </a:t>
            </a:r>
          </a:p>
          <a:p>
            <a:pPr algn="ctr"/>
            <a:r>
              <a:rPr lang="es-ES" sz="2800" b="1" dirty="0" smtClean="0">
                <a:solidFill>
                  <a:schemeClr val="bg1"/>
                </a:solidFill>
              </a:rPr>
              <a:t>a seguirle.</a:t>
            </a:r>
          </a:p>
          <a:p>
            <a:pPr algn="ctr"/>
            <a:endParaRPr lang="es-ES" sz="2800" b="1" dirty="0" smtClean="0">
              <a:solidFill>
                <a:schemeClr val="bg1"/>
              </a:solidFill>
            </a:endParaRPr>
          </a:p>
          <a:p>
            <a:pPr algn="ctr"/>
            <a:r>
              <a:rPr lang="es-ES" sz="2800" b="1" dirty="0" smtClean="0">
                <a:solidFill>
                  <a:schemeClr val="bg1"/>
                </a:solidFill>
              </a:rPr>
              <a:t>Nos deja su</a:t>
            </a:r>
          </a:p>
          <a:p>
            <a:pPr algn="ctr"/>
            <a:r>
              <a:rPr lang="es-ES" sz="2800" b="1" dirty="0" smtClean="0">
                <a:solidFill>
                  <a:schemeClr val="bg1"/>
                </a:solidFill>
              </a:rPr>
              <a:t>fuerza en la eucaristía.</a:t>
            </a:r>
            <a:endParaRPr lang="es-ES" sz="2800" b="1" dirty="0">
              <a:solidFill>
                <a:schemeClr val="bg1"/>
              </a:solidFill>
            </a:endParaRPr>
          </a:p>
        </p:txBody>
      </p:sp>
    </p:spTree>
    <p:extLst>
      <p:ext uri="{BB962C8B-B14F-4D97-AF65-F5344CB8AC3E}">
        <p14:creationId xmlns:p14="http://schemas.microsoft.com/office/powerpoint/2010/main" xmlns="" val="2610923385"/>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B0F0"/>
            </a:gs>
            <a:gs pos="100000">
              <a:srgbClr val="C2D1ED"/>
            </a:gs>
          </a:gsLst>
          <a:path path="circle">
            <a:fillToRect l="100000" t="100000"/>
          </a:path>
        </a:grad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2988003" y="44624"/>
            <a:ext cx="6155640" cy="6120680"/>
          </a:xfrm>
        </p:spPr>
        <p:txBody>
          <a:bodyPr/>
          <a:lstStyle/>
          <a:p>
            <a:pPr lvl="0">
              <a:buNone/>
            </a:pPr>
            <a:r>
              <a:rPr lang="es-ES" sz="4000" b="1" i="1" dirty="0" smtClean="0"/>
              <a:t/>
            </a:r>
            <a:br>
              <a:rPr lang="es-ES" sz="4000" b="1" i="1" dirty="0" smtClean="0"/>
            </a:br>
            <a:r>
              <a:rPr lang="es-ES" sz="4000" b="1" i="1" dirty="0" smtClean="0"/>
              <a:t>Es mi cuerpo,</a:t>
            </a:r>
            <a:br>
              <a:rPr lang="es-ES" sz="4000" b="1" i="1" dirty="0" smtClean="0"/>
            </a:br>
            <a:r>
              <a:rPr lang="es-ES" sz="4000" b="1" i="1" dirty="0" smtClean="0"/>
              <a:t>tomad y comed,</a:t>
            </a:r>
            <a:br>
              <a:rPr lang="es-ES" sz="4000" b="1" i="1" dirty="0" smtClean="0"/>
            </a:br>
            <a:r>
              <a:rPr lang="es-ES" sz="4000" b="1" i="1" dirty="0" smtClean="0"/>
              <a:t>esta es mi sangre,</a:t>
            </a:r>
            <a:br>
              <a:rPr lang="es-ES" sz="4000" b="1" i="1" dirty="0" smtClean="0"/>
            </a:br>
            <a:r>
              <a:rPr lang="es-ES" sz="4000" b="1" i="1" dirty="0" smtClean="0"/>
              <a:t>tomad y bebed,</a:t>
            </a:r>
            <a:br>
              <a:rPr lang="es-ES" sz="4000" b="1" i="1" dirty="0" smtClean="0"/>
            </a:br>
            <a:r>
              <a:rPr lang="es-ES" sz="4000" b="1" i="1" dirty="0" smtClean="0"/>
              <a:t>pues yo soy la vida,</a:t>
            </a:r>
            <a:br>
              <a:rPr lang="es-ES" sz="4000" b="1" i="1" dirty="0" smtClean="0"/>
            </a:br>
            <a:r>
              <a:rPr lang="es-ES" sz="4000" b="1" i="1" dirty="0" smtClean="0"/>
              <a:t>yo soy el amor.</a:t>
            </a:r>
            <a:br>
              <a:rPr lang="es-ES" sz="4000" b="1" i="1" dirty="0" smtClean="0"/>
            </a:br>
            <a:r>
              <a:rPr lang="es-ES" sz="4000" b="1" i="1" dirty="0" smtClean="0"/>
              <a:t>¡Oh Señor, condúcenos</a:t>
            </a:r>
            <a:br>
              <a:rPr lang="es-ES" sz="4000" b="1" i="1" dirty="0" smtClean="0"/>
            </a:br>
            <a:r>
              <a:rPr lang="es-ES" sz="4000" b="1" i="1" dirty="0" smtClean="0"/>
              <a:t>hasta tu amor!</a:t>
            </a:r>
            <a:endParaRPr lang="es-ES" sz="4000" b="1" i="1" dirty="0"/>
          </a:p>
        </p:txBody>
      </p:sp>
      <p:pic>
        <p:nvPicPr>
          <p:cNvPr id="3" name="3 Imagen"/>
          <p:cNvPicPr>
            <a:picLocks noChangeAspect="1"/>
          </p:cNvPicPr>
          <p:nvPr/>
        </p:nvPicPr>
        <p:blipFill>
          <a:blip r:embed="rId3">
            <a:lum/>
            <a:alphaModFix/>
          </a:blip>
          <a:srcRect/>
          <a:stretch>
            <a:fillRect/>
          </a:stretch>
        </p:blipFill>
        <p:spPr>
          <a:xfrm>
            <a:off x="2787" y="0"/>
            <a:ext cx="2880003" cy="6857643"/>
          </a:xfrm>
          <a:prstGeom prst="rect">
            <a:avLst/>
          </a:prstGeom>
          <a:noFill/>
          <a:ln cap="flat">
            <a:noFill/>
          </a:ln>
        </p:spPr>
      </p:pic>
    </p:spTree>
    <p:extLst>
      <p:ext uri="{BB962C8B-B14F-4D97-AF65-F5344CB8AC3E}">
        <p14:creationId xmlns:p14="http://schemas.microsoft.com/office/powerpoint/2010/main" xmlns="" val="1594035677"/>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0" y="0"/>
            <a:ext cx="9334500" cy="6857999"/>
          </a:xfrm>
          <a:prstGeom prst="rect">
            <a:avLst/>
          </a:prstGeom>
        </p:spPr>
      </p:pic>
    </p:spTree>
    <p:extLst>
      <p:ext uri="{BB962C8B-B14F-4D97-AF65-F5344CB8AC3E}">
        <p14:creationId xmlns:p14="http://schemas.microsoft.com/office/powerpoint/2010/main" xmlns="" val="367322262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548680"/>
            <a:ext cx="8892480" cy="1384995"/>
          </a:xfrm>
          <a:prstGeom prst="rect">
            <a:avLst/>
          </a:prstGeom>
        </p:spPr>
        <p:txBody>
          <a:bodyPr wrap="square">
            <a:spAutoFit/>
          </a:bodyPr>
          <a:lstStyle/>
          <a:p>
            <a:r>
              <a:rPr lang="es-ES" sz="3600" dirty="0" smtClean="0"/>
              <a:t/>
            </a:r>
            <a:br>
              <a:rPr lang="es-ES" sz="3600" dirty="0" smtClean="0"/>
            </a:br>
            <a:r>
              <a:rPr lang="es-ES" sz="2400" dirty="0" smtClean="0"/>
              <a:t/>
            </a:r>
            <a:br>
              <a:rPr lang="es-ES" sz="2400" dirty="0" smtClean="0"/>
            </a:br>
            <a:endParaRPr lang="es-ES" sz="2400" dirty="0"/>
          </a:p>
        </p:txBody>
      </p:sp>
      <p:sp>
        <p:nvSpPr>
          <p:cNvPr id="6" name="5 Rectángulo"/>
          <p:cNvSpPr/>
          <p:nvPr/>
        </p:nvSpPr>
        <p:spPr>
          <a:xfrm>
            <a:off x="4071934" y="1582341"/>
            <a:ext cx="5072066" cy="461665"/>
          </a:xfrm>
          <a:prstGeom prst="rect">
            <a:avLst/>
          </a:prstGeom>
        </p:spPr>
        <p:txBody>
          <a:bodyPr wrap="square">
            <a:spAutoFit/>
          </a:bodyPr>
          <a:lstStyle/>
          <a:p>
            <a:r>
              <a:rPr lang="es-ES" sz="2400" b="1" dirty="0" smtClean="0">
                <a:solidFill>
                  <a:schemeClr val="bg1"/>
                </a:solidFill>
              </a:rPr>
              <a:t> </a:t>
            </a:r>
            <a:endParaRPr lang="es-ES" sz="2400" b="1" dirty="0">
              <a:solidFill>
                <a:schemeClr val="bg1"/>
              </a:solidFill>
            </a:endParaRPr>
          </a:p>
        </p:txBody>
      </p:sp>
      <p:pic>
        <p:nvPicPr>
          <p:cNvPr id="7" name="Picture 6" descr="383_Tres-flores-flamencas"/>
          <p:cNvPicPr>
            <a:picLocks noChangeAspect="1" noChangeArrowheads="1"/>
          </p:cNvPicPr>
          <p:nvPr/>
        </p:nvPicPr>
        <p:blipFill>
          <a:blip r:embed="rId2"/>
          <a:srcRect/>
          <a:stretch>
            <a:fillRect/>
          </a:stretch>
        </p:blipFill>
        <p:spPr bwMode="auto">
          <a:xfrm>
            <a:off x="285720" y="857232"/>
            <a:ext cx="3500430" cy="5500726"/>
          </a:xfrm>
          <a:prstGeom prst="rect">
            <a:avLst/>
          </a:prstGeom>
          <a:noFill/>
        </p:spPr>
      </p:pic>
      <p:sp>
        <p:nvSpPr>
          <p:cNvPr id="5" name="4 Rectángulo"/>
          <p:cNvSpPr/>
          <p:nvPr/>
        </p:nvSpPr>
        <p:spPr>
          <a:xfrm>
            <a:off x="4000496" y="2136339"/>
            <a:ext cx="2857504" cy="4401205"/>
          </a:xfrm>
          <a:prstGeom prst="rect">
            <a:avLst/>
          </a:prstGeom>
        </p:spPr>
        <p:txBody>
          <a:bodyPr wrap="square">
            <a:spAutoFit/>
          </a:bodyPr>
          <a:lstStyle/>
          <a:p>
            <a:r>
              <a:rPr lang="es-ES" sz="2000" b="1" dirty="0" smtClean="0"/>
              <a:t>Gracias quiero darte por amarme. Gracias quiero darte yo a Ti, Señor.</a:t>
            </a:r>
          </a:p>
          <a:p>
            <a:endParaRPr lang="es-ES" sz="2000" b="1" dirty="0" smtClean="0"/>
          </a:p>
          <a:p>
            <a:r>
              <a:rPr lang="es-ES" sz="2000" b="1" dirty="0" smtClean="0"/>
              <a:t>Hoy soy feliz porque te conocí. Gracias por amarme a  mí también. </a:t>
            </a:r>
          </a:p>
          <a:p>
            <a:endParaRPr lang="es-ES" sz="2000" b="1" dirty="0" smtClean="0"/>
          </a:p>
          <a:p>
            <a:r>
              <a:rPr lang="es-ES" sz="2000" b="1" dirty="0" smtClean="0"/>
              <a:t>Yo quiero ser, Señor amado, como el barro en manos del alfarero. Toma mi vida, hazla de nuevo, yo quiero ser un vaso nuevo (Bis).</a:t>
            </a:r>
            <a:endParaRPr lang="es-ES" sz="2000" b="1" dirty="0"/>
          </a:p>
        </p:txBody>
      </p:sp>
      <p:pic>
        <p:nvPicPr>
          <p:cNvPr id="310274" name="Picture 2" descr="Resultado de imagen de mateo 10, 26-33 no temais"/>
          <p:cNvPicPr>
            <a:picLocks noChangeAspect="1" noChangeArrowheads="1"/>
          </p:cNvPicPr>
          <p:nvPr/>
        </p:nvPicPr>
        <p:blipFill>
          <a:blip r:embed="rId3"/>
          <a:srcRect/>
          <a:stretch>
            <a:fillRect/>
          </a:stretch>
        </p:blipFill>
        <p:spPr bwMode="auto">
          <a:xfrm>
            <a:off x="0" y="0"/>
            <a:ext cx="3810000" cy="6858000"/>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1"/>
          <p:cNvSpPr>
            <a:spLocks noChangeArrowheads="1"/>
          </p:cNvSpPr>
          <p:nvPr/>
        </p:nvSpPr>
        <p:spPr bwMode="auto">
          <a:xfrm>
            <a:off x="0" y="500042"/>
            <a:ext cx="9144000" cy="5632311"/>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Querido amigo Jes</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necesito crecer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brindar 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amor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Se que tengo muchas cosas buenas para dar.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Ens</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éñ</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ame a ofrecerlas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en mi casa,</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colabore en el colegio,</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de una mano a mis amigos,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que ayude siempre y</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en todas partes.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Porque el amor es lo 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 grande que hay, Se</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ñ</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or,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y un coraz</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ó</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n lleno de amor</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t</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ú</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 lo tienes muy en cuenta.</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Quiero vivir como vos,</a:t>
            </a:r>
            <a:b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b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amando a los dem</a:t>
            </a:r>
            <a:r>
              <a:rPr kumimoji="0" lang="es-ES" sz="2400" b="0" i="0" u="none" strike="noStrike" cap="none" normalizeH="0" baseline="0" dirty="0" smtClean="0">
                <a:ln>
                  <a:noFill/>
                </a:ln>
                <a:solidFill>
                  <a:srgbClr val="000000"/>
                </a:solidFill>
                <a:effectLst/>
                <a:latin typeface="Calibri"/>
                <a:ea typeface="Calibri" pitchFamily="34" charset="0"/>
                <a:cs typeface="Tahoma" pitchFamily="34" charset="0"/>
              </a:rPr>
              <a:t>á</a:t>
            </a:r>
            <a:r>
              <a:rPr kumimoji="0" lang="es-ES" sz="2400" b="0" i="0" u="none" strike="noStrike" cap="none" normalizeH="0" baseline="0" dirty="0" smtClean="0">
                <a:ln>
                  <a:noFill/>
                </a:ln>
                <a:solidFill>
                  <a:srgbClr val="000000"/>
                </a:solidFill>
                <a:effectLst/>
                <a:latin typeface="Comic Sans MS" pitchFamily="66" charset="0"/>
                <a:ea typeface="Calibri" pitchFamily="34" charset="0"/>
                <a:cs typeface="Tahoma" pitchFamily="34" charset="0"/>
              </a:rPr>
              <a:t>s.</a:t>
            </a:r>
            <a:endParaRPr kumimoji="0" lang="es-ES" sz="24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3" descr="Slide20"/>
          <p:cNvSpPr>
            <a:spLocks noGrp="1" noChangeAspect="1" noChangeArrowheads="1"/>
          </p:cNvSpPr>
          <p:nvPr isPhoto="1"/>
        </p:nvSpPr>
        <p:spPr bwMode="auto">
          <a:xfrm>
            <a:off x="0" y="0"/>
            <a:ext cx="9144000" cy="6858000"/>
          </a:xfrm>
          <a:prstGeom prst="rect">
            <a:avLst/>
          </a:prstGeom>
          <a:blipFill dpi="0" rotWithShape="1">
            <a:blip r:embed="rId2"/>
            <a:srcRect/>
            <a:stretch>
              <a:fillRect/>
            </a:stretch>
          </a:blipFill>
          <a:ln w="9525">
            <a:solidFill>
              <a:schemeClr val="tx1"/>
            </a:solidFill>
            <a:miter lim="800000"/>
            <a:headEnd/>
            <a:tailEnd/>
          </a:ln>
          <a:effectLst/>
        </p:spPr>
        <p:txBody>
          <a:bodyPr/>
          <a:lstStyle/>
          <a:p>
            <a:endParaRPr lang="es-ES" dirty="0" smtClean="0"/>
          </a:p>
          <a:p>
            <a:endParaRPr lang="es-ES" sz="3600" dirty="0" smtClean="0"/>
          </a:p>
          <a:p>
            <a:endParaRPr lang="es-ES" sz="3600" dirty="0" smtClean="0"/>
          </a:p>
          <a:p>
            <a:endParaRPr lang="es-ES" sz="3600" dirty="0" smtClean="0"/>
          </a:p>
          <a:p>
            <a:endParaRPr lang="es-ES" sz="3600" dirty="0" smtClean="0"/>
          </a:p>
          <a:p>
            <a:endParaRPr lang="es-ES" sz="3600" dirty="0" smtClean="0"/>
          </a:p>
          <a:p>
            <a:endParaRPr lang="es-ES" sz="3600" dirty="0" smtClean="0"/>
          </a:p>
          <a:p>
            <a:endParaRPr lang="es-ES" sz="3600" dirty="0" smtClean="0"/>
          </a:p>
          <a:p>
            <a:endParaRPr lang="es-ES" sz="3600" dirty="0" smtClean="0"/>
          </a:p>
          <a:p>
            <a:r>
              <a:rPr lang="es-ES" sz="3600" dirty="0" smtClean="0"/>
              <a:t>CRISTO EUCARISTÍA</a:t>
            </a:r>
          </a:p>
          <a:p>
            <a:endParaRPr lang="es-ES" sz="3600" dirty="0" smtClean="0"/>
          </a:p>
          <a:p>
            <a:r>
              <a:rPr lang="es-ES" sz="3600" dirty="0" smtClean="0"/>
              <a:t>DAME TU CORAJE</a:t>
            </a:r>
            <a:endParaRPr lang="es-ES" sz="3600" dirty="0"/>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4857752" y="1426914"/>
            <a:ext cx="3857652" cy="3539430"/>
          </a:xfrm>
          <a:prstGeom prst="rect">
            <a:avLst/>
          </a:prstGeom>
        </p:spPr>
        <p:txBody>
          <a:bodyPr wrap="square">
            <a:spAutoFit/>
          </a:bodyPr>
          <a:lstStyle/>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Cuando la vida es una boda triste donde se acaba el vino.</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Allí estás tú, María.</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Para que todo se convierta en fiesta tu nos traes a tu Hijo, aquí estás tú, María.</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Ayúdanos a ser vino mejor, agua y tristeza cambien en canción.</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endParaRPr lang="es-ES" sz="1600" dirty="0" smtClean="0">
              <a:solidFill>
                <a:srgbClr val="000000"/>
              </a:solidFill>
              <a:ea typeface="Microsoft YaHei" pitchFamily="2"/>
              <a:cs typeface="Mangal" pitchFamily="2"/>
            </a:endParaRP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MARÍA, MARÍA,</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TU NOS AYUDAS A SENTIR TU ALEGRÍA,</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FUERZA DE DIOS ES EL AMOR QUE TE GUÍA</a:t>
            </a:r>
          </a:p>
          <a:p>
            <a:pPr lvl="0" algn="ctr" hangingPunct="0">
              <a:defRPr sz="4400" b="0" i="0" u="none" strike="noStrike" kern="1200" cap="none" spc="0" baseline="0">
                <a:solidFill>
                  <a:srgbClr val="000000"/>
                </a:solidFill>
                <a:uFillTx/>
                <a:latin typeface="Arial" pitchFamily="18"/>
                <a:ea typeface="Microsoft YaHei" pitchFamily="2"/>
                <a:cs typeface="Mangal" pitchFamily="2"/>
              </a:defRPr>
            </a:pPr>
            <a:r>
              <a:rPr lang="es-ES" sz="1600" dirty="0" smtClean="0">
                <a:solidFill>
                  <a:srgbClr val="000000"/>
                </a:solidFill>
                <a:ea typeface="Microsoft YaHei" pitchFamily="2"/>
                <a:cs typeface="Mangal" pitchFamily="2"/>
              </a:rPr>
              <a:t>Y AHORA  QUEREMOS COMPARTIR</a:t>
            </a:r>
            <a:r>
              <a:rPr lang="es-ES" sz="1400" dirty="0" smtClean="0">
                <a:solidFill>
                  <a:srgbClr val="000000"/>
                </a:solidFill>
                <a:ea typeface="Microsoft YaHei" pitchFamily="2"/>
                <a:cs typeface="Mangal" pitchFamily="2"/>
              </a:rPr>
              <a:t> </a:t>
            </a:r>
            <a:endParaRPr lang="es-ES" sz="1400" dirty="0"/>
          </a:p>
        </p:txBody>
      </p:sp>
      <p:pic>
        <p:nvPicPr>
          <p:cNvPr id="4" name="2 Imagen" descr="1imagen.jpg"/>
          <p:cNvPicPr>
            <a:picLocks noChangeAspect="1"/>
          </p:cNvPicPr>
          <p:nvPr/>
        </p:nvPicPr>
        <p:blipFill>
          <a:blip r:embed="rId2" cstate="print"/>
          <a:stretch>
            <a:fillRect/>
          </a:stretch>
        </p:blipFill>
        <p:spPr>
          <a:xfrm>
            <a:off x="0" y="0"/>
            <a:ext cx="4786314" cy="6858000"/>
          </a:xfrm>
          <a:prstGeom prst="rect">
            <a:avLst/>
          </a:prstGeom>
          <a:noFill/>
          <a:ln>
            <a:noFill/>
          </a:ln>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214810" y="0"/>
            <a:ext cx="4929190" cy="5139869"/>
          </a:xfrm>
          <a:prstGeom prst="rect">
            <a:avLst/>
          </a:prstGeom>
        </p:spPr>
        <p:txBody>
          <a:bodyPr wrap="square">
            <a:spAutoFit/>
          </a:bodyPr>
          <a:lstStyle/>
          <a:p>
            <a:r>
              <a:rPr lang="es-ES" sz="2000" dirty="0" smtClean="0"/>
              <a:t>Ven </a:t>
            </a:r>
            <a:r>
              <a:rPr lang="es-ES" sz="2000" dirty="0" smtClean="0"/>
              <a:t>a la </a:t>
            </a:r>
            <a:r>
              <a:rPr lang="es-ES" sz="2000" dirty="0" smtClean="0"/>
              <a:t>fiesta</a:t>
            </a:r>
            <a:r>
              <a:rPr lang="es-ES" sz="2000" dirty="0" smtClean="0"/>
              <a:t/>
            </a:r>
            <a:br>
              <a:rPr lang="es-ES" sz="2000" dirty="0" smtClean="0"/>
            </a:br>
            <a:r>
              <a:rPr lang="es-ES" sz="2000" dirty="0" smtClean="0"/>
              <a:t>es el momento de rezar y de cantar  </a:t>
            </a:r>
            <a:br>
              <a:rPr lang="es-ES" sz="2000" dirty="0" smtClean="0"/>
            </a:br>
            <a:r>
              <a:rPr lang="es-ES" sz="2000" dirty="0" smtClean="0"/>
              <a:t>hoy </a:t>
            </a:r>
            <a:r>
              <a:rPr lang="es-ES" sz="2000" dirty="0" smtClean="0"/>
              <a:t>celebramos</a:t>
            </a:r>
            <a:r>
              <a:rPr lang="es-ES" sz="2000" dirty="0" smtClean="0"/>
              <a:t/>
            </a:r>
            <a:br>
              <a:rPr lang="es-ES" sz="2000" dirty="0" smtClean="0"/>
            </a:br>
            <a:r>
              <a:rPr lang="es-ES" sz="2000" dirty="0" smtClean="0"/>
              <a:t>que en nuestras vidas Dios viviendo siempre está </a:t>
            </a:r>
            <a:r>
              <a:rPr lang="es-ES" sz="2800" dirty="0" smtClean="0"/>
              <a:t/>
            </a:r>
            <a:br>
              <a:rPr lang="es-ES" sz="2800" dirty="0" smtClean="0"/>
            </a:br>
            <a:r>
              <a:rPr lang="es-ES" sz="2000" dirty="0" smtClean="0"/>
              <a:t>Ven </a:t>
            </a:r>
            <a:r>
              <a:rPr lang="es-ES" sz="2000" dirty="0" smtClean="0"/>
              <a:t>a la fiesta </a:t>
            </a:r>
            <a:br>
              <a:rPr lang="es-ES" sz="2000" dirty="0" smtClean="0"/>
            </a:br>
            <a:r>
              <a:rPr lang="es-ES" sz="2000" dirty="0" smtClean="0"/>
              <a:t>a participar </a:t>
            </a:r>
            <a:br>
              <a:rPr lang="es-ES" sz="2000" dirty="0" smtClean="0"/>
            </a:br>
            <a:r>
              <a:rPr lang="es-ES" sz="2000" dirty="0" smtClean="0"/>
              <a:t>nos hace falta tu calor </a:t>
            </a:r>
            <a:br>
              <a:rPr lang="es-ES" sz="2000" dirty="0" smtClean="0"/>
            </a:br>
            <a:r>
              <a:rPr lang="es-ES" sz="2000" dirty="0" smtClean="0"/>
              <a:t>Jesús te invita para celebrar su amor </a:t>
            </a:r>
            <a:br>
              <a:rPr lang="es-ES" sz="2000" dirty="0" smtClean="0"/>
            </a:br>
            <a:r>
              <a:rPr lang="es-ES" sz="2000" dirty="0" smtClean="0"/>
              <a:t>atento tú estarás a responder, por eso </a:t>
            </a:r>
            <a:br>
              <a:rPr lang="es-ES" sz="2000" dirty="0" smtClean="0"/>
            </a:br>
            <a:r>
              <a:rPr lang="es-ES" sz="2000" dirty="0" smtClean="0"/>
              <a:t>Ven </a:t>
            </a:r>
            <a:r>
              <a:rPr lang="es-ES" sz="2000" dirty="0" smtClean="0"/>
              <a:t>a </a:t>
            </a:r>
            <a:r>
              <a:rPr lang="es-ES" sz="2000" dirty="0" smtClean="0"/>
              <a:t>la fiesta</a:t>
            </a:r>
            <a:r>
              <a:rPr lang="es-ES" sz="2000" dirty="0" smtClean="0"/>
              <a:t> </a:t>
            </a:r>
            <a:br>
              <a:rPr lang="es-ES" sz="2000" dirty="0" smtClean="0"/>
            </a:br>
            <a:r>
              <a:rPr lang="es-ES" sz="2000" dirty="0" smtClean="0"/>
              <a:t>es el momento de rezar y de cantar  </a:t>
            </a:r>
            <a:br>
              <a:rPr lang="es-ES" sz="2000" dirty="0" smtClean="0"/>
            </a:br>
            <a:r>
              <a:rPr lang="es-ES" sz="2000" dirty="0" smtClean="0"/>
              <a:t>hoy </a:t>
            </a:r>
            <a:r>
              <a:rPr lang="es-ES" sz="2000" dirty="0" smtClean="0"/>
              <a:t>celebramos</a:t>
            </a:r>
            <a:r>
              <a:rPr lang="es-ES" sz="2000" dirty="0" smtClean="0"/>
              <a:t/>
            </a:r>
            <a:br>
              <a:rPr lang="es-ES" sz="2000" dirty="0" smtClean="0"/>
            </a:br>
            <a:r>
              <a:rPr lang="es-ES" sz="2000" dirty="0" smtClean="0"/>
              <a:t>que en nuestras vidas Dios viviendo siempre </a:t>
            </a:r>
            <a:r>
              <a:rPr lang="es-ES" sz="2000" dirty="0" smtClean="0"/>
              <a:t>está.</a:t>
            </a:r>
            <a:r>
              <a:rPr lang="es-ES" sz="2000" dirty="0" smtClean="0"/>
              <a:t> </a:t>
            </a:r>
            <a:r>
              <a:rPr lang="es-ES" sz="2800" dirty="0" smtClean="0"/>
              <a:t/>
            </a:r>
            <a:br>
              <a:rPr lang="es-ES" sz="2800" dirty="0" smtClean="0"/>
            </a:br>
            <a:endParaRPr lang="es-ES" sz="2800" dirty="0"/>
          </a:p>
        </p:txBody>
      </p:sp>
      <p:pic>
        <p:nvPicPr>
          <p:cNvPr id="181250" name="Picture 2" descr="http://pinmaculadavg.files.wordpress.com/2014/03/catequesisnincc83os.jpg"/>
          <p:cNvPicPr>
            <a:picLocks noChangeAspect="1" noChangeArrowheads="1"/>
          </p:cNvPicPr>
          <p:nvPr/>
        </p:nvPicPr>
        <p:blipFill>
          <a:blip r:embed="rId2" cstate="print"/>
          <a:srcRect/>
          <a:stretch>
            <a:fillRect/>
          </a:stretch>
        </p:blipFill>
        <p:spPr bwMode="auto">
          <a:xfrm>
            <a:off x="0" y="642918"/>
            <a:ext cx="4000496" cy="5863386"/>
          </a:xfrm>
          <a:prstGeom prst="rect">
            <a:avLst/>
          </a:prstGeom>
          <a:noFill/>
        </p:spPr>
      </p:pic>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DomingoXIII_7.jpg"/>
          <p:cNvPicPr>
            <a:picLocks noChangeAspect="1"/>
          </p:cNvPicPr>
          <p:nvPr/>
        </p:nvPicPr>
        <p:blipFill>
          <a:blip r:embed="rId2" cstate="print"/>
          <a:stretch>
            <a:fillRect/>
          </a:stretch>
        </p:blipFill>
        <p:spPr>
          <a:xfrm>
            <a:off x="0" y="5239"/>
            <a:ext cx="9144000" cy="6847530"/>
          </a:xfrm>
          <a:prstGeom prst="rect">
            <a:avLst/>
          </a:prstGeom>
          <a:noFill/>
          <a:ln>
            <a:noFill/>
          </a:ln>
        </p:spPr>
      </p:pic>
    </p:spTree>
    <p:extLst>
      <p:ext uri="{BB962C8B-B14F-4D97-AF65-F5344CB8AC3E}">
        <p14:creationId xmlns:p14="http://schemas.microsoft.com/office/powerpoint/2010/main" xmlns="" val="4022855125"/>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1 CuadroTexto"/>
          <p:cNvSpPr/>
          <p:nvPr/>
        </p:nvSpPr>
        <p:spPr>
          <a:xfrm>
            <a:off x="2843637" y="0"/>
            <a:ext cx="3743635" cy="699836"/>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4000" b="0" i="0" u="none" strike="noStrike" kern="1200" cap="none" spc="0" baseline="0">
                <a:solidFill>
                  <a:srgbClr val="FF0000"/>
                </a:solidFill>
                <a:uFillTx/>
                <a:latin typeface="Calibri" pitchFamily="18"/>
                <a:ea typeface="Microsoft YaHei" pitchFamily="2"/>
                <a:cs typeface="Mangal" pitchFamily="2"/>
              </a:rPr>
              <a:t>GLORIA</a:t>
            </a:r>
          </a:p>
        </p:txBody>
      </p:sp>
      <p:sp>
        <p:nvSpPr>
          <p:cNvPr id="3" name="2 CuadroTexto"/>
          <p:cNvSpPr/>
          <p:nvPr/>
        </p:nvSpPr>
        <p:spPr>
          <a:xfrm>
            <a:off x="0" y="692639"/>
            <a:ext cx="9143277" cy="6062755"/>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a:noFill/>
            <a:prstDash val="solid"/>
          </a:ln>
        </p:spPr>
        <p:txBody>
          <a:bodyPr vert="horz" wrap="square" lIns="90004" tIns="44997" rIns="90004" bIns="44997" anchor="t" anchorCtr="1" compatLnSpc="0">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2800" b="0" i="0" u="none" strike="noStrike" kern="1200" cap="none" spc="0" baseline="0">
                <a:solidFill>
                  <a:srgbClr val="000000"/>
                </a:solidFill>
                <a:uFillTx/>
                <a:latin typeface="Calibri" pitchFamily="18"/>
                <a:ea typeface="Microsoft YaHei" pitchFamily="2"/>
                <a:cs typeface="Mangal" pitchFamily="2"/>
              </a:rPr>
              <a:t>Gloria, gloria a Dios</a:t>
            </a:r>
          </a:p>
        </p:txBody>
      </p:sp>
      <p:pic>
        <p:nvPicPr>
          <p:cNvPr id="4" name="3 Imagen" descr="cielo.jpg"/>
          <p:cNvPicPr>
            <a:picLocks noChangeAspect="1"/>
          </p:cNvPicPr>
          <p:nvPr/>
        </p:nvPicPr>
        <p:blipFill>
          <a:blip r:embed="rId3" cstate="print"/>
          <a:stretch>
            <a:fillRect/>
          </a:stretch>
        </p:blipFill>
        <p:spPr>
          <a:xfrm>
            <a:off x="0" y="0"/>
            <a:ext cx="9144000" cy="6858000"/>
          </a:xfrm>
          <a:prstGeom prst="rect">
            <a:avLst/>
          </a:prstGeom>
          <a:noFill/>
          <a:ln>
            <a:noFill/>
          </a:ln>
        </p:spPr>
      </p:pic>
      <p:sp>
        <p:nvSpPr>
          <p:cNvPr id="5" name="4 CuadroTexto"/>
          <p:cNvSpPr txBox="1"/>
          <p:nvPr/>
        </p:nvSpPr>
        <p:spPr>
          <a:xfrm>
            <a:off x="0" y="332658"/>
            <a:ext cx="9144000" cy="5355312"/>
          </a:xfrm>
          <a:prstGeom prst="rect">
            <a:avLst/>
          </a:prstGeom>
          <a:noFill/>
          <a:ln>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gloria a Dios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Por tu inmensa gloria, te alabamos,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Bendecimos tu amor, te adoramos,</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Damos gracias al rey celestial,</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A Dios bueno, a Dios padre</a:t>
            </a:r>
          </a:p>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s-ES" sz="3800" b="0" i="0" u="none" strike="noStrike" kern="0" cap="none" spc="0" baseline="0" dirty="0">
                <a:solidFill>
                  <a:srgbClr val="000000"/>
                </a:solidFill>
                <a:uFillTx/>
                <a:latin typeface="Bookman Old Style" pitchFamily="18"/>
                <a:ea typeface="Microsoft YaHei" pitchFamily="2"/>
                <a:cs typeface="Mangal" pitchFamily="2"/>
              </a:rPr>
              <a:t>Gloria a </a:t>
            </a:r>
            <a:r>
              <a:rPr lang="es-ES" sz="3800" b="0" i="0" u="none" strike="noStrike" kern="0" cap="none" spc="0" baseline="0" dirty="0" smtClean="0">
                <a:solidFill>
                  <a:srgbClr val="000000"/>
                </a:solidFill>
                <a:uFillTx/>
                <a:latin typeface="Bookman Old Style" pitchFamily="18"/>
                <a:ea typeface="Microsoft YaHei" pitchFamily="2"/>
                <a:cs typeface="Mangal" pitchFamily="2"/>
              </a:rPr>
              <a:t>Dios</a:t>
            </a:r>
            <a:endParaRPr lang="es-ES" sz="3800" b="0" i="0" u="none" strike="noStrike" kern="0" cap="none" spc="0" baseline="0" dirty="0">
              <a:solidFill>
                <a:srgbClr val="000000"/>
              </a:solidFill>
              <a:uFillTx/>
              <a:latin typeface="Bookman Old Style" pitchFamily="18"/>
              <a:ea typeface="Microsoft YaHei" pitchFamily="2"/>
              <a:cs typeface="Mangal" pitchFamily="2"/>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A78A6"/>
            </a:gs>
            <a:gs pos="100000">
              <a:srgbClr val="C2D1ED"/>
            </a:gs>
          </a:gsLst>
          <a:lin ang="5400000"/>
        </a:gradFill>
        <a:effectLst/>
      </p:bgPr>
    </p:bg>
    <p:spTree>
      <p:nvGrpSpPr>
        <p:cNvPr id="1" name=""/>
        <p:cNvGrpSpPr/>
        <p:nvPr/>
      </p:nvGrpSpPr>
      <p:grpSpPr>
        <a:xfrm>
          <a:off x="0" y="0"/>
          <a:ext cx="0" cy="0"/>
          <a:chOff x="0" y="0"/>
          <a:chExt cx="0" cy="0"/>
        </a:xfrm>
      </p:grpSpPr>
      <p:sp>
        <p:nvSpPr>
          <p:cNvPr id="2" name="2 CuadroTexto"/>
          <p:cNvSpPr/>
          <p:nvPr/>
        </p:nvSpPr>
        <p:spPr>
          <a:xfrm>
            <a:off x="107504" y="476672"/>
            <a:ext cx="9217025" cy="4661868"/>
          </a:xfrm>
          <a:custGeom>
            <a:avLst/>
            <a:gdLst>
              <a:gd name="f0" fmla="val w"/>
              <a:gd name="f1" fmla="val h"/>
              <a:gd name="f2" fmla="val 0"/>
              <a:gd name="f3" fmla="val 21600"/>
              <a:gd name="f4" fmla="*/ f0 1 21600"/>
              <a:gd name="f5" fmla="*/ f1 1 21600"/>
              <a:gd name="f6" fmla="+- f3 0 f2"/>
              <a:gd name="f7" fmla="*/ f6 1 21600"/>
              <a:gd name="f8" fmla="*/ f2 1 f7"/>
              <a:gd name="f9" fmla="*/ f3 1 f7"/>
              <a:gd name="f10" fmla="*/ f8 f4 1"/>
              <a:gd name="f11" fmla="*/ f9 f4 1"/>
              <a:gd name="f12" fmla="*/ f9 f5 1"/>
              <a:gd name="f13" fmla="*/ f8 f5 1"/>
            </a:gdLst>
            <a:ahLst/>
            <a:cxnLst>
              <a:cxn ang="3cd4">
                <a:pos x="hc" y="t"/>
              </a:cxn>
              <a:cxn ang="0">
                <a:pos x="r" y="vc"/>
              </a:cxn>
              <a:cxn ang="cd4">
                <a:pos x="hc" y="b"/>
              </a:cxn>
              <a:cxn ang="cd2">
                <a:pos x="l" y="vc"/>
              </a:cxn>
            </a:cxnLst>
            <a:rect l="f10" t="f13" r="f11" b="f12"/>
            <a:pathLst>
              <a:path w="21600" h="21600">
                <a:moveTo>
                  <a:pt x="f2" y="f2"/>
                </a:moveTo>
                <a:lnTo>
                  <a:pt x="f3" y="f2"/>
                </a:lnTo>
                <a:lnTo>
                  <a:pt x="f3" y="f3"/>
                </a:lnTo>
                <a:lnTo>
                  <a:pt x="f2" y="f3"/>
                </a:lnTo>
                <a:lnTo>
                  <a:pt x="f2" y="f2"/>
                </a:lnTo>
                <a:close/>
              </a:path>
            </a:pathLst>
          </a:custGeom>
          <a:noFill/>
          <a:ln cap="flat">
            <a:noFill/>
            <a:prstDash val="solid"/>
          </a:ln>
        </p:spPr>
        <p:txBody>
          <a:bodyPr vert="horz" wrap="square" lIns="90004" tIns="44997" rIns="90004" bIns="44997" anchor="t" anchorCtr="0" compatLnSpc="0">
            <a:spAutoFit/>
          </a:bodyPr>
          <a:lstStyle/>
          <a:p>
            <a:pPr>
              <a:defRPr sz="1800" b="0" i="0" u="none" strike="noStrike" kern="0" cap="none" spc="0" baseline="0">
                <a:solidFill>
                  <a:srgbClr val="000000"/>
                </a:solidFill>
                <a:uFillTx/>
              </a:defRPr>
            </a:pPr>
            <a:r>
              <a:rPr lang="es-ES" sz="3800" kern="0" dirty="0" smtClean="0">
                <a:solidFill>
                  <a:srgbClr val="000000"/>
                </a:solidFill>
              </a:rPr>
              <a:t>Cantaremos aleluyas, poniéndonos en pie,</a:t>
            </a:r>
          </a:p>
          <a:p>
            <a:pPr>
              <a:defRPr sz="1800" b="0" i="0" u="none" strike="noStrike" kern="0" cap="none" spc="0" baseline="0">
                <a:solidFill>
                  <a:srgbClr val="000000"/>
                </a:solidFill>
                <a:uFillTx/>
              </a:defRPr>
            </a:pPr>
            <a:r>
              <a:rPr lang="es-ES" sz="3800" kern="0" dirty="0" smtClean="0">
                <a:solidFill>
                  <a:srgbClr val="000000"/>
                </a:solidFill>
              </a:rPr>
              <a:t>elevando nuestras manos, nuestros ojos</a:t>
            </a:r>
          </a:p>
          <a:p>
            <a:pPr>
              <a:defRPr sz="1800" b="0" i="0" u="none" strike="noStrike" kern="0" cap="none" spc="0" baseline="0">
                <a:solidFill>
                  <a:srgbClr val="000000"/>
                </a:solidFill>
                <a:uFillTx/>
              </a:defRPr>
            </a:pPr>
            <a:r>
              <a:rPr lang="es-ES" sz="3800" kern="0" dirty="0" smtClean="0">
                <a:solidFill>
                  <a:srgbClr val="000000"/>
                </a:solidFill>
              </a:rPr>
              <a:t> hacia Él.</a:t>
            </a:r>
          </a:p>
          <a:p>
            <a:pPr>
              <a:defRPr sz="1800" b="0" i="0" u="none" strike="noStrike" kern="0" cap="none" spc="0" baseline="0">
                <a:solidFill>
                  <a:srgbClr val="000000"/>
                </a:solidFill>
                <a:uFillTx/>
              </a:defRPr>
            </a:pPr>
            <a:r>
              <a:rPr lang="es-ES" sz="3800" kern="0" dirty="0" smtClean="0">
                <a:solidFill>
                  <a:srgbClr val="000000"/>
                </a:solidFill>
              </a:rPr>
              <a:t>Corazones que agradecen y que cantan a la vez,</a:t>
            </a:r>
          </a:p>
          <a:p>
            <a:pPr>
              <a:defRPr sz="1800" b="0" i="0" u="none" strike="noStrike" kern="0" cap="none" spc="0" baseline="0">
                <a:solidFill>
                  <a:srgbClr val="000000"/>
                </a:solidFill>
                <a:uFillTx/>
              </a:defRPr>
            </a:pPr>
            <a:r>
              <a:rPr lang="es-ES" sz="3800" kern="0" dirty="0" smtClean="0">
                <a:solidFill>
                  <a:srgbClr val="000000"/>
                </a:solidFill>
              </a:rPr>
              <a:t>Aleluyas, aleluyas a </a:t>
            </a:r>
            <a:r>
              <a:rPr lang="es-ES" sz="3800" kern="0" dirty="0" err="1" smtClean="0">
                <a:solidFill>
                  <a:srgbClr val="000000"/>
                </a:solidFill>
              </a:rPr>
              <a:t>Yavhé</a:t>
            </a:r>
            <a:r>
              <a:rPr lang="es-ES" sz="3600" kern="0" dirty="0" smtClean="0">
                <a:solidFill>
                  <a:srgbClr val="000000"/>
                </a:solidFill>
              </a:rPr>
              <a:t>. </a:t>
            </a:r>
          </a:p>
          <a:p>
            <a:pPr>
              <a:defRPr sz="1800" b="0" i="0" u="none" strike="noStrike" kern="0" cap="none" spc="0" baseline="0">
                <a:solidFill>
                  <a:srgbClr val="000000"/>
                </a:solidFill>
                <a:uFillTx/>
              </a:defRPr>
            </a:pPr>
            <a:r>
              <a:rPr lang="es-ES" sz="3200" kern="0" dirty="0" smtClean="0">
                <a:solidFill>
                  <a:srgbClr val="000000"/>
                </a:solidFill>
              </a:rPr>
              <a:t> </a:t>
            </a:r>
          </a:p>
          <a:p>
            <a:pPr algn="ctr">
              <a:defRPr sz="1800" b="0" i="0" u="none" strike="noStrike" kern="0" cap="none" spc="0" baseline="0">
                <a:solidFill>
                  <a:srgbClr val="000000"/>
                </a:solidFill>
                <a:uFillTx/>
              </a:defRPr>
            </a:pPr>
            <a:endParaRPr lang="es-ES" sz="3200" kern="0" dirty="0" smtClean="0">
              <a:solidFill>
                <a:srgbClr val="000000"/>
              </a:solidFill>
              <a:ea typeface="Microsoft YaHei" pitchFamily="2"/>
              <a:cs typeface="Mangal" pitchFamily="2"/>
            </a:endParaRPr>
          </a:p>
        </p:txBody>
      </p:sp>
      <p:pic>
        <p:nvPicPr>
          <p:cNvPr id="3" name="3 Imagen" descr="130423-amaos unos a otros-fano.jpg"/>
          <p:cNvPicPr>
            <a:picLocks noChangeAspect="1"/>
          </p:cNvPicPr>
          <p:nvPr/>
        </p:nvPicPr>
        <p:blipFill>
          <a:blip r:embed="rId3"/>
          <a:stretch>
            <a:fillRect/>
          </a:stretch>
        </p:blipFill>
        <p:spPr>
          <a:xfrm>
            <a:off x="4572000" y="4590040"/>
            <a:ext cx="3816422" cy="2098941"/>
          </a:xfrm>
          <a:prstGeom prst="rect">
            <a:avLst/>
          </a:prstGeom>
          <a:noFill/>
          <a:ln cap="flat">
            <a:noFill/>
          </a:ln>
        </p:spPr>
      </p:pic>
    </p:spTree>
    <p:extLst>
      <p:ext uri="{BB962C8B-B14F-4D97-AF65-F5344CB8AC3E}">
        <p14:creationId xmlns:p14="http://schemas.microsoft.com/office/powerpoint/2010/main" xmlns="" val="166851370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simb012"/>
          <p:cNvPicPr>
            <a:picLocks noChangeAspect="1" noChangeArrowheads="1"/>
          </p:cNvPicPr>
          <p:nvPr/>
        </p:nvPicPr>
        <p:blipFill>
          <a:blip r:embed="rId3"/>
          <a:srcRect/>
          <a:stretch>
            <a:fillRect/>
          </a:stretch>
        </p:blipFill>
        <p:spPr bwMode="auto">
          <a:xfrm>
            <a:off x="0" y="0"/>
            <a:ext cx="3960813" cy="6858000"/>
          </a:xfrm>
          <a:prstGeom prst="rect">
            <a:avLst/>
          </a:prstGeom>
          <a:noFill/>
          <a:ln w="9525">
            <a:noFill/>
            <a:miter lim="800000"/>
            <a:headEnd/>
            <a:tailEnd/>
          </a:ln>
        </p:spPr>
      </p:pic>
      <p:graphicFrame>
        <p:nvGraphicFramePr>
          <p:cNvPr id="173058" name="Object 3"/>
          <p:cNvGraphicFramePr>
            <a:graphicFrameLocks noChangeAspect="1"/>
          </p:cNvGraphicFramePr>
          <p:nvPr/>
        </p:nvGraphicFramePr>
        <p:xfrm>
          <a:off x="3995738" y="928670"/>
          <a:ext cx="5148262" cy="5214974"/>
        </p:xfrm>
        <a:graphic>
          <a:graphicData uri="http://schemas.openxmlformats.org/presentationml/2006/ole">
            <p:oleObj spid="_x0000_s173058" name="Imagen de mapa de bits" r:id="rId4" imgW="3514286" imgH="1790476" progId="PBrush">
              <p:embed/>
            </p:oleObj>
          </a:graphicData>
        </a:graphic>
      </p:graphicFrame>
      <p:sp>
        <p:nvSpPr>
          <p:cNvPr id="5" name="4 CuadroTexto"/>
          <p:cNvSpPr txBox="1"/>
          <p:nvPr/>
        </p:nvSpPr>
        <p:spPr>
          <a:xfrm>
            <a:off x="4286248" y="6143644"/>
            <a:ext cx="3048079" cy="523220"/>
          </a:xfrm>
          <a:prstGeom prst="rect">
            <a:avLst/>
          </a:prstGeom>
          <a:noFill/>
        </p:spPr>
        <p:txBody>
          <a:bodyPr wrap="square" rtlCol="0">
            <a:spAutoFit/>
          </a:bodyPr>
          <a:lstStyle/>
          <a:p>
            <a:r>
              <a:rPr lang="es-ES" sz="2800" b="1" dirty="0" smtClean="0">
                <a:solidFill>
                  <a:srgbClr val="00B0F0"/>
                </a:solidFill>
              </a:rPr>
              <a:t>SAN JUAN  3, 16-18</a:t>
            </a:r>
            <a:endParaRPr lang="es-ES" sz="2800" b="1" dirty="0">
              <a:solidFill>
                <a:srgbClr val="00B0F0"/>
              </a:solidFill>
            </a:endParaRPr>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403648" y="0"/>
            <a:ext cx="6192687" cy="6858000"/>
          </a:xfrm>
          <a:prstGeom prst="rect">
            <a:avLst/>
          </a:prstGeom>
        </p:spPr>
      </p:pic>
      <p:pic>
        <p:nvPicPr>
          <p:cNvPr id="31746" name="Picture 2" descr="http://1.bp.blogspot.com/-CH-veZbqCYs/Tfg7CcdKorI/AAAAAAAADQs/BKhhYkNBlS4/s1600/5.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05154" name="Picture 2" descr="https://s-media-cache-ak0.pinimg.com/736x/c8/4b/e4/c84be479b3fe57bd37c51780ec46f52a.jpg"/>
          <p:cNvPicPr>
            <a:picLocks noChangeAspect="1" noChangeArrowheads="1"/>
          </p:cNvPicPr>
          <p:nvPr/>
        </p:nvPicPr>
        <p:blipFill>
          <a:blip r:embed="rId4"/>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xmlns="" val="3146343634"/>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pic>
        <p:nvPicPr>
          <p:cNvPr id="30722" name="Picture 2" descr="http://www.diocesismalaga.es/cms/media/dibujos/20140442.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pic>
        <p:nvPicPr>
          <p:cNvPr id="304130" name="Picture 2" descr="Resultado de imagen de mateo 10, 26-33 no temais"/>
          <p:cNvPicPr>
            <a:picLocks noChangeAspect="1" noChangeArrowheads="1"/>
          </p:cNvPicPr>
          <p:nvPr/>
        </p:nvPicPr>
        <p:blipFill>
          <a:blip r:embed="rId4"/>
          <a:srcRect/>
          <a:stretch>
            <a:fillRect/>
          </a:stretch>
        </p:blipFill>
        <p:spPr bwMode="auto">
          <a:xfrm>
            <a:off x="214282" y="214290"/>
            <a:ext cx="8643998" cy="6429420"/>
          </a:xfrm>
          <a:prstGeom prst="rect">
            <a:avLst/>
          </a:prstGeom>
          <a:noFill/>
        </p:spPr>
      </p:pic>
    </p:spTree>
    <p:extLst>
      <p:ext uri="{BB962C8B-B14F-4D97-AF65-F5344CB8AC3E}">
        <p14:creationId xmlns:p14="http://schemas.microsoft.com/office/powerpoint/2010/main" xmlns="" val="2744341716"/>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Predeterminado">
  <a:themeElements>
    <a:clrScheme name="Escala de grises">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Predeterminado 2">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1_Predeterminado">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3_Predeterminado 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Predeterminado 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8.xml><?xml version="1.0" encoding="utf-8"?>
<a:theme xmlns:a="http://schemas.openxmlformats.org/drawingml/2006/main" name="5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1085</TotalTime>
  <Words>487</Words>
  <Application>Microsoft Office PowerPoint</Application>
  <PresentationFormat>Presentación en pantalla (4:3)</PresentationFormat>
  <Paragraphs>114</Paragraphs>
  <Slides>24</Slides>
  <Notes>8</Notes>
  <HiddenSlides>0</HiddenSlides>
  <MMClips>0</MMClips>
  <ScaleCrop>false</ScaleCrop>
  <HeadingPairs>
    <vt:vector size="6" baseType="variant">
      <vt:variant>
        <vt:lpstr>Tema</vt:lpstr>
      </vt:variant>
      <vt:variant>
        <vt:i4>8</vt:i4>
      </vt:variant>
      <vt:variant>
        <vt:lpstr>Servidores OLE incrustados</vt:lpstr>
      </vt:variant>
      <vt:variant>
        <vt:i4>1</vt:i4>
      </vt:variant>
      <vt:variant>
        <vt:lpstr>Títulos de diapositiva</vt:lpstr>
      </vt:variant>
      <vt:variant>
        <vt:i4>24</vt:i4>
      </vt:variant>
    </vt:vector>
  </HeadingPairs>
  <TitlesOfParts>
    <vt:vector size="33" baseType="lpstr">
      <vt:lpstr>Predeterminado</vt:lpstr>
      <vt:lpstr>Predeterminado 2</vt:lpstr>
      <vt:lpstr>2_Predeterminado 2</vt:lpstr>
      <vt:lpstr>1_Predeterminado</vt:lpstr>
      <vt:lpstr>3_Predeterminado 2</vt:lpstr>
      <vt:lpstr>2_Tema de Office</vt:lpstr>
      <vt:lpstr>1_Predeterminado 3</vt:lpstr>
      <vt:lpstr>5_Tema de Office</vt:lpstr>
      <vt:lpstr>Imagen de mapa de bits</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  HOSANNA - HEY, HOSANNA -H A HOSANNA - HEY, HOSANNA - HEY, HOSANNA - HA EL ES EL SANTO, EL ES EL HIJO DE MARÍA ES EL DIOS DE ISRAEL, EL ES EL HIJO DE DAVID HOSANNA……</vt:lpstr>
      <vt:lpstr>Diapositiva 14</vt:lpstr>
      <vt:lpstr>Diapositiva 15</vt:lpstr>
      <vt:lpstr>Diapositiva 16</vt:lpstr>
      <vt:lpstr>Diapositiva 17</vt:lpstr>
      <vt:lpstr>Diapositiva 18</vt:lpstr>
      <vt:lpstr> El señor Dios nos amó como nadie amó jamás, Él nos guía como estrellas  cuando no existe la luz, Él nos da todo su amor mientras la fracción del pan es el pan de la amistad el pan de Dios. </vt:lpstr>
      <vt:lpstr> Es mi cuerpo, tomad y comed, esta es mi sangre, tomad y bebed, pues yo soy la vida, yo soy el amor. ¡Oh Señor, condúcenos hasta tu amor!</vt:lpstr>
      <vt:lpstr>Diapositiva 21</vt:lpstr>
      <vt:lpstr>Diapositiva 22</vt:lpstr>
      <vt:lpstr>Diapositiva 23</vt:lpstr>
      <vt:lpstr>Diapositiva 24</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Ángel</dc:creator>
  <cp:lastModifiedBy>eduardo gascón gimeno</cp:lastModifiedBy>
  <cp:revision>61</cp:revision>
  <dcterms:created xsi:type="dcterms:W3CDTF">2013-04-19T00:48:17Z</dcterms:created>
  <dcterms:modified xsi:type="dcterms:W3CDTF">2017-06-22T22:47:41Z</dcterms:modified>
</cp:coreProperties>
</file>