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slideLayouts/slideLayout72.xml" ContentType="application/vnd.openxmlformats-officedocument.presentationml.slideLayout+xml"/>
  <Override PartName="/ppt/slideLayouts/slideLayout81.xml" ContentType="application/vnd.openxmlformats-officedocument.presentationml.slideLayout+xml"/>
  <Override PartName="/ppt/slideLayouts/slideLayout90.xml" ContentType="application/vnd.openxmlformats-officedocument.presentationml.slideLayout+xml"/>
  <Override PartName="/ppt/slideLayouts/slideLayout92.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23" r:id="rId3"/>
    <p:sldMasterId id="2147483736" r:id="rId4"/>
    <p:sldMasterId id="2147483748" r:id="rId5"/>
    <p:sldMasterId id="2147483761" r:id="rId6"/>
    <p:sldMasterId id="2147483774" r:id="rId7"/>
    <p:sldMasterId id="2147483812" r:id="rId8"/>
  </p:sldMasterIdLst>
  <p:notesMasterIdLst>
    <p:notesMasterId r:id="rId29"/>
  </p:notesMasterIdLst>
  <p:handoutMasterIdLst>
    <p:handoutMasterId r:id="rId30"/>
  </p:handoutMasterIdLst>
  <p:sldIdLst>
    <p:sldId id="312" r:id="rId9"/>
    <p:sldId id="345" r:id="rId10"/>
    <p:sldId id="341" r:id="rId11"/>
    <p:sldId id="265" r:id="rId12"/>
    <p:sldId id="315" r:id="rId13"/>
    <p:sldId id="346" r:id="rId14"/>
    <p:sldId id="331" r:id="rId15"/>
    <p:sldId id="326" r:id="rId16"/>
    <p:sldId id="316" r:id="rId17"/>
    <p:sldId id="329" r:id="rId18"/>
    <p:sldId id="335" r:id="rId19"/>
    <p:sldId id="318" r:id="rId20"/>
    <p:sldId id="319" r:id="rId21"/>
    <p:sldId id="320" r:id="rId22"/>
    <p:sldId id="334" r:id="rId23"/>
    <p:sldId id="321" r:id="rId24"/>
    <p:sldId id="336" r:id="rId25"/>
    <p:sldId id="325" r:id="rId26"/>
    <p:sldId id="300" r:id="rId27"/>
    <p:sldId id="348" r:id="rId2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D3B6AB"/>
    <a:srgbClr val="CC00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9017" autoAdjust="0"/>
    <p:restoredTop sz="94595" autoAdjust="0"/>
  </p:normalViewPr>
  <p:slideViewPr>
    <p:cSldViewPr>
      <p:cViewPr varScale="1">
        <p:scale>
          <a:sx n="73" d="100"/>
          <a:sy n="73" d="100"/>
        </p:scale>
        <p:origin x="-1146" y="-102"/>
      </p:cViewPr>
      <p:guideLst>
        <p:guide orient="horz" pos="2160"/>
        <p:guide pos="2880"/>
      </p:guideLst>
    </p:cSldViewPr>
  </p:slideViewPr>
  <p:outlineViewPr>
    <p:cViewPr>
      <p:scale>
        <a:sx n="33" d="100"/>
        <a:sy n="33" d="100"/>
      </p:scale>
      <p:origin x="0" y="1194"/>
    </p:cViewPr>
  </p:outlineViewPr>
  <p:notesTextViewPr>
    <p:cViewPr>
      <p:scale>
        <a:sx n="100" d="100"/>
        <a:sy n="100" d="100"/>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Marcador de encabezado"/>
          <p:cNvSpPr txBox="1">
            <a:spLocks noGrp="1"/>
          </p:cNvSpPr>
          <p:nvPr>
            <p:ph type="hdr" sz="quarter"/>
          </p:nvPr>
        </p:nvSpPr>
        <p:spPr>
          <a:xfrm>
            <a:off x="0" y="0"/>
            <a:ext cx="2976170" cy="456898"/>
          </a:xfrm>
          <a:prstGeom prst="rect">
            <a:avLst/>
          </a:prstGeom>
          <a:noFill/>
          <a:ln>
            <a:noFill/>
          </a:ln>
        </p:spPr>
        <p:txBody>
          <a:bodyPr vert="horz" wrap="square" lIns="78903" tIns="39456" rIns="78903" bIns="39456" anchor="t" anchorCtr="0" compatLnSpc="0"/>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3" name="2 Marcador de fecha"/>
          <p:cNvSpPr txBox="1">
            <a:spLocks noGrp="1"/>
          </p:cNvSpPr>
          <p:nvPr>
            <p:ph type="dt" sz="quarter" idx="1"/>
          </p:nvPr>
        </p:nvSpPr>
        <p:spPr>
          <a:xfrm>
            <a:off x="3881792" y="0"/>
            <a:ext cx="2976170" cy="456898"/>
          </a:xfrm>
          <a:prstGeom prst="rect">
            <a:avLst/>
          </a:prstGeom>
          <a:noFill/>
          <a:ln>
            <a:noFill/>
          </a:ln>
        </p:spPr>
        <p:txBody>
          <a:bodyPr vert="horz" wrap="square" lIns="78903" tIns="39456" rIns="78903" bIns="39456" anchor="t" anchorCtr="0" compatLnSpc="0"/>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4" name="3 Marcador de pie de página"/>
          <p:cNvSpPr txBox="1">
            <a:spLocks noGrp="1"/>
          </p:cNvSpPr>
          <p:nvPr>
            <p:ph type="ftr" sz="quarter" idx="2"/>
          </p:nvPr>
        </p:nvSpPr>
        <p:spPr>
          <a:xfrm>
            <a:off x="0" y="8686955"/>
            <a:ext cx="2976170" cy="456898"/>
          </a:xfrm>
          <a:prstGeom prst="rect">
            <a:avLst/>
          </a:prstGeom>
          <a:noFill/>
          <a:ln>
            <a:noFill/>
          </a:ln>
        </p:spPr>
        <p:txBody>
          <a:bodyPr vert="horz" wrap="square" lIns="78903" tIns="39456" rIns="78903" bIns="39456" anchor="b" anchorCtr="0" compatLnSpc="0"/>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5" name="4 Marcador de número de diapositiva"/>
          <p:cNvSpPr txBox="1">
            <a:spLocks noGrp="1"/>
          </p:cNvSpPr>
          <p:nvPr>
            <p:ph type="sldNum" sz="quarter" idx="3"/>
          </p:nvPr>
        </p:nvSpPr>
        <p:spPr>
          <a:xfrm>
            <a:off x="3881792" y="8686955"/>
            <a:ext cx="2976170" cy="456898"/>
          </a:xfrm>
          <a:prstGeom prst="rect">
            <a:avLst/>
          </a:prstGeom>
          <a:noFill/>
          <a:ln>
            <a:noFill/>
          </a:ln>
        </p:spPr>
        <p:txBody>
          <a:bodyPr vert="horz" wrap="square" lIns="78903" tIns="39456" rIns="78903" bIns="39456" anchor="b" anchorCtr="0" compatLnSpc="0"/>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B4F9B492-99EB-49A9-AAE7-94A513928F8A}" type="slidenum">
              <a:rPr/>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t>‹Nº›</a:t>
            </a:fld>
            <a:endParaRPr lang="es-ES" sz="1200" b="0" i="0" u="none" strike="noStrike" kern="1200" cap="none" spc="0" baseline="0">
              <a:solidFill>
                <a:srgbClr val="000000"/>
              </a:solidFill>
              <a:uFillTx/>
              <a:latin typeface="Arial" pitchFamily="18"/>
              <a:ea typeface="Microsoft YaHei" pitchFamily="2"/>
              <a:cs typeface="Mangal" pitchFamily="2"/>
            </a:endParaRPr>
          </a:p>
        </p:txBody>
      </p:sp>
    </p:spTree>
    <p:extLst>
      <p:ext uri="{BB962C8B-B14F-4D97-AF65-F5344CB8AC3E}">
        <p14:creationId xmlns="" xmlns:p14="http://schemas.microsoft.com/office/powerpoint/2010/main" val="1886542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idx="2"/>
          </p:nvPr>
        </p:nvSpPr>
        <p:spPr>
          <a:xfrm>
            <a:off x="1107000" y="812517"/>
            <a:ext cx="5345280" cy="4008958"/>
          </a:xfrm>
          <a:prstGeom prst="rect">
            <a:avLst/>
          </a:prstGeom>
          <a:noFill/>
          <a:ln>
            <a:noFill/>
            <a:prstDash val="solid"/>
          </a:ln>
        </p:spPr>
      </p:sp>
      <p:sp>
        <p:nvSpPr>
          <p:cNvPr id="3" name="2 Marcador de notas"/>
          <p:cNvSpPr txBox="1">
            <a:spLocks noGrp="1"/>
          </p:cNvSpPr>
          <p:nvPr>
            <p:ph type="body" sz="quarter" idx="3"/>
          </p:nvPr>
        </p:nvSpPr>
        <p:spPr>
          <a:xfrm>
            <a:off x="755998" y="5078522"/>
            <a:ext cx="6047640" cy="4811042"/>
          </a:xfrm>
          <a:prstGeom prst="rect">
            <a:avLst/>
          </a:prstGeom>
          <a:noFill/>
          <a:ln>
            <a:noFill/>
          </a:ln>
        </p:spPr>
        <p:txBody>
          <a:bodyPr vert="horz" wrap="square" lIns="0" tIns="0" rIns="0" bIns="0" anchor="t" anchorCtr="0" compatLnSpc="1"/>
          <a:lstStyle/>
          <a:p>
            <a:pPr lvl="0"/>
            <a:endParaRPr lang="es-ES"/>
          </a:p>
        </p:txBody>
      </p:sp>
      <p:sp>
        <p:nvSpPr>
          <p:cNvPr id="4" name="3 Marcador de encabezado"/>
          <p:cNvSpPr txBox="1">
            <a:spLocks noGrp="1"/>
          </p:cNvSpPr>
          <p:nvPr>
            <p:ph type="hdr" sz="quarter"/>
          </p:nvPr>
        </p:nvSpPr>
        <p:spPr>
          <a:xfrm>
            <a:off x="0" y="0"/>
            <a:ext cx="3280684" cy="534238"/>
          </a:xfrm>
          <a:prstGeom prst="rect">
            <a:avLst/>
          </a:prstGeom>
          <a:noFill/>
          <a:ln>
            <a:noFill/>
          </a:ln>
        </p:spPr>
        <p:txBody>
          <a:bodyPr vert="horz" wrap="square" lIns="0" tIns="0" rIns="0" bIns="0" anchor="t" anchorCtr="0" compatLnSpc="1"/>
          <a:lstStyle>
            <a:lvl1pPr marL="0" marR="0" lvl="0" indent="0" algn="l"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5" name="4 Marcador de fecha"/>
          <p:cNvSpPr txBox="1">
            <a:spLocks noGrp="1"/>
          </p:cNvSpPr>
          <p:nvPr>
            <p:ph type="dt" idx="1"/>
          </p:nvPr>
        </p:nvSpPr>
        <p:spPr>
          <a:xfrm>
            <a:off x="4278962" y="0"/>
            <a:ext cx="3280684" cy="534238"/>
          </a:xfrm>
          <a:prstGeom prst="rect">
            <a:avLst/>
          </a:prstGeom>
          <a:noFill/>
          <a:ln>
            <a:noFill/>
          </a:ln>
        </p:spPr>
        <p:txBody>
          <a:bodyPr vert="horz" wrap="square" lIns="0" tIns="0" rIns="0" bIns="0" anchor="t" anchorCtr="0" compatLnSpc="1"/>
          <a:lstStyle>
            <a:lvl1pPr marL="0" marR="0" lvl="0" indent="0" algn="r"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6" name="5 Marcador de pie de página"/>
          <p:cNvSpPr txBox="1">
            <a:spLocks noGrp="1"/>
          </p:cNvSpPr>
          <p:nvPr>
            <p:ph type="ftr" sz="quarter" idx="4"/>
          </p:nvPr>
        </p:nvSpPr>
        <p:spPr>
          <a:xfrm>
            <a:off x="0" y="10157402"/>
            <a:ext cx="3280684" cy="534238"/>
          </a:xfrm>
          <a:prstGeom prst="rect">
            <a:avLst/>
          </a:prstGeom>
          <a:noFill/>
          <a:ln>
            <a:noFill/>
          </a:ln>
        </p:spPr>
        <p:txBody>
          <a:bodyPr vert="horz" wrap="square" lIns="0" tIns="0" rIns="0" bIns="0" anchor="b" anchorCtr="0" compatLnSpc="1"/>
          <a:lstStyle>
            <a:lvl1pPr marL="0" marR="0" lvl="0" indent="0" algn="l"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7" name="6 Marcador de número de diapositiva"/>
          <p:cNvSpPr txBox="1">
            <a:spLocks noGrp="1"/>
          </p:cNvSpPr>
          <p:nvPr>
            <p:ph type="sldNum" sz="quarter" idx="5"/>
          </p:nvPr>
        </p:nvSpPr>
        <p:spPr>
          <a:xfrm>
            <a:off x="4278962" y="10157402"/>
            <a:ext cx="3280684" cy="534238"/>
          </a:xfrm>
          <a:prstGeom prst="rect">
            <a:avLst/>
          </a:prstGeom>
          <a:noFill/>
          <a:ln>
            <a:noFill/>
          </a:ln>
        </p:spPr>
        <p:txBody>
          <a:bodyPr vert="horz" wrap="square" lIns="0" tIns="0" rIns="0" bIns="0" anchor="b" anchorCtr="0" compatLnSpc="1"/>
          <a:lstStyle>
            <a:lvl1pPr marL="0" marR="0" lvl="0" indent="0" algn="r"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fld id="{64AEEF44-0E69-4521-8231-FC1EA5738165}" type="slidenum">
              <a:rPr/>
              <a:pPr lvl="0"/>
              <a:t>‹Nº›</a:t>
            </a:fld>
            <a:endParaRPr lang="es-ES"/>
          </a:p>
        </p:txBody>
      </p:sp>
    </p:spTree>
    <p:extLst>
      <p:ext uri="{BB962C8B-B14F-4D97-AF65-F5344CB8AC3E}">
        <p14:creationId xmlns="" xmlns:p14="http://schemas.microsoft.com/office/powerpoint/2010/main" val="2681300448"/>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es-ES" sz="2000" b="0" i="0" u="none" strike="noStrike" kern="1200" cap="none" spc="0" baseline="0">
        <a:solidFill>
          <a:srgbClr val="000000"/>
        </a:solidFill>
        <a:uFillTx/>
        <a:latin typeface="Arial" pitchFamily="18"/>
        <a:ea typeface="Microsoft YaHei" pitchFamily="2"/>
        <a:cs typeface="Mang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0" y="0"/>
            <a:ext cx="0" cy="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443"/>
          </a:xfrm>
        </p:spPr>
        <p:txBody>
          <a:bodyPr lIns="90004" tIns="44997" rIns="90004" bIns="44997"/>
          <a:lstStyle/>
          <a:p>
            <a:endParaRPr lang="es-ES"/>
          </a:p>
        </p:txBody>
      </p:sp>
    </p:spTree>
    <p:extLst>
      <p:ext uri="{BB962C8B-B14F-4D97-AF65-F5344CB8AC3E}">
        <p14:creationId xmlns="" xmlns:p14="http://schemas.microsoft.com/office/powerpoint/2010/main" val="291131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0" y="0"/>
            <a:ext cx="0" cy="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443"/>
          </a:xfrm>
        </p:spPr>
        <p:txBody>
          <a:bodyPr lIns="90004" tIns="44997" rIns="90004" bIns="44997"/>
          <a:lstStyle/>
          <a:p>
            <a:endParaRPr lang="es-ES"/>
          </a:p>
        </p:txBody>
      </p:sp>
    </p:spTree>
    <p:extLst>
      <p:ext uri="{BB962C8B-B14F-4D97-AF65-F5344CB8AC3E}">
        <p14:creationId xmlns="" xmlns:p14="http://schemas.microsoft.com/office/powerpoint/2010/main" val="4155139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algn="r" hangingPunct="0">
              <a:defRPr sz="1800" b="0" i="0" u="none" strike="noStrike" kern="0" cap="none" spc="0" baseline="0">
                <a:solidFill>
                  <a:srgbClr val="000000"/>
                </a:solidFill>
                <a:uFillTx/>
              </a:defRPr>
            </a:pPr>
            <a:fld id="{1D00DCB8-C957-47F4-B0CB-CE8D75556513}" type="slidenum">
              <a:rPr lang="es-ES" kern="0" smtClean="0">
                <a:solidFill>
                  <a:srgbClr val="000000"/>
                </a:solidFill>
              </a:rPr>
              <a:pPr algn="r" hangingPunct="0">
                <a:defRPr sz="1800" b="0" i="0" u="none" strike="noStrike" kern="0" cap="none" spc="0" baseline="0">
                  <a:solidFill>
                    <a:srgbClr val="000000"/>
                  </a:solidFill>
                  <a:uFillTx/>
                </a:defRPr>
              </a:pPr>
              <a:t>12</a:t>
            </a:fld>
            <a:endParaRPr lang="es-ES" sz="1400" kern="0" smtClean="0">
              <a:solidFill>
                <a:srgbClr val="000000"/>
              </a:solidFill>
              <a:latin typeface="Times New Roman" pitchFamily="18"/>
              <a:ea typeface="Lucida Sans Unicode" pitchFamily="2"/>
              <a:cs typeface="Tahoma" pitchFamily="2"/>
            </a:endParaRPr>
          </a:p>
        </p:txBody>
      </p:sp>
      <p:sp>
        <p:nvSpPr>
          <p:cNvPr id="3" name="1 Marcador de imagen de diapositiva"/>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2 Marcador de notas"/>
          <p:cNvSpPr txBox="1">
            <a:spLocks noGrp="1"/>
          </p:cNvSpPr>
          <p:nvPr>
            <p:ph type="body" sz="quarter" idx="1"/>
          </p:nvPr>
        </p:nvSpPr>
        <p:spPr>
          <a:xfrm>
            <a:off x="685800" y="4343400"/>
            <a:ext cx="5485677" cy="4114443"/>
          </a:xfrm>
        </p:spPr>
        <p:txBody>
          <a:bodyPr lIns="90004" tIns="44997" rIns="90004" bIns="44997"/>
          <a:lstStyle/>
          <a:p>
            <a:endParaRPr lang="es-ES"/>
          </a:p>
        </p:txBody>
      </p:sp>
    </p:spTree>
    <p:extLst>
      <p:ext uri="{BB962C8B-B14F-4D97-AF65-F5344CB8AC3E}">
        <p14:creationId xmlns="" xmlns:p14="http://schemas.microsoft.com/office/powerpoint/2010/main" val="3761783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 xmlns:p14="http://schemas.microsoft.com/office/powerpoint/2010/main" val="1735443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 xmlns:p14="http://schemas.microsoft.com/office/powerpoint/2010/main" val="1545305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 xmlns:p14="http://schemas.microsoft.com/office/powerpoint/2010/main" val="2001887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pPr lvl="0"/>
            <a:fld id="{A19FC07E-D605-449D-B076-0D8B7B44678D}" type="datetime1">
              <a:rPr lang="es-ES"/>
              <a:pPr lvl="0"/>
              <a:t>15/08/2017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F5FC486B-6C4B-401B-864F-70D7C6996661}" type="slidenum">
              <a:rPr/>
              <a:pPr lvl="0"/>
              <a:t>‹Nº›</a:t>
            </a:fld>
            <a:endParaRPr lang="es-E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D55C305F-E208-4764-AF06-B926BE258DBC}" type="datetime1">
              <a:rPr lang="es-ES"/>
              <a:pPr lvl="0"/>
              <a:t>15/08/2017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F10CA56E-54E2-48D4-8573-F8A83B96E0F6}" type="slidenum">
              <a:rPr/>
              <a:pPr lvl="0"/>
              <a:t>‹Nº›</a:t>
            </a:fld>
            <a:endParaRPr lang="es-E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1604964"/>
            <a:ext cx="2057400" cy="4525959"/>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1604964"/>
            <a:ext cx="6019796" cy="4525959"/>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1453F61D-2F13-4442-BD63-340B7355AE54}" type="datetime1">
              <a:rPr lang="es-ES"/>
              <a:pPr lvl="0"/>
              <a:t>15/08/2017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B8C86A48-8F85-411D-9046-0E3B37CA1DFF}" type="slidenum">
              <a:rPr/>
              <a:pPr lvl="0"/>
              <a:t>‹Nº›</a:t>
            </a:fld>
            <a:endParaRPr lang="es-E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pPr lvl="0"/>
            <a:fld id="{A829F182-D67F-438B-9151-F65B046711CC}" type="datetime1">
              <a:rPr lang="es-ES"/>
              <a:pPr lvl="0"/>
              <a:t>15/08/2017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3FE509E1-3AE4-4F27-B32F-9BC644972CAF}" type="slidenum">
              <a:rPr/>
              <a:pPr lvl="0"/>
              <a:t>‹Nº›</a:t>
            </a:fld>
            <a:endParaRPr lang="es-E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AAB90EC1-3EED-45D1-BA7D-70D0CF772EA7}" type="datetime1">
              <a:rPr lang="es-ES"/>
              <a:pPr lvl="0"/>
              <a:t>15/08/2017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9E9478D7-8276-44D4-AC76-AC3AD0ED3222}" type="slidenum">
              <a:rPr/>
              <a:pPr lvl="0"/>
              <a:t>‹Nº›</a:t>
            </a:fld>
            <a:endParaRPr lang="es-ES"/>
          </a:p>
        </p:txBody>
      </p:sp>
    </p:spTree>
  </p:cSld>
  <p:clrMapOvr>
    <a:masterClrMapping/>
  </p:clrMapOvr>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pPr lvl="0"/>
            <a:fld id="{0A4C8620-8910-4276-AC81-87381463905E}" type="datetime1">
              <a:rPr lang="es-ES"/>
              <a:pPr lvl="0"/>
              <a:t>15/08/2017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33AABB84-2AFA-48C0-8C20-F9394864A30C}" type="slidenum">
              <a:rPr/>
              <a:pPr lvl="0"/>
              <a:t>‹Nº›</a:t>
            </a:fld>
            <a:endParaRPr lang="es-E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pPr lvl="0"/>
            <a:fld id="{277F0006-A5F0-4A20-9119-6AFD13D0EF00}" type="datetime1">
              <a:rPr lang="es-ES"/>
              <a:pPr lvl="0"/>
              <a:t>15/08/2017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AB125F66-6CCA-420D-9A20-C86C11DF67FD}" type="slidenum">
              <a:rPr/>
              <a:pPr lvl="0"/>
              <a:t>‹Nº›</a:t>
            </a:fld>
            <a:endParaRPr lang="es-E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pPr lvl="0"/>
            <a:fld id="{CBC9FF6A-186D-4DF8-9CF2-7047967A9118}" type="datetime1">
              <a:rPr lang="es-ES"/>
              <a:pPr lvl="0"/>
              <a:t>15/08/2017</a:t>
            </a:fld>
            <a:endParaRPr lang="es-ES"/>
          </a:p>
        </p:txBody>
      </p:sp>
      <p:sp>
        <p:nvSpPr>
          <p:cNvPr id="8" name="7 Marcador de pie de página"/>
          <p:cNvSpPr txBox="1">
            <a:spLocks noGrp="1"/>
          </p:cNvSpPr>
          <p:nvPr>
            <p:ph type="ftr" sz="quarter" idx="9"/>
          </p:nvPr>
        </p:nvSpPr>
        <p:spPr/>
        <p:txBody>
          <a:bodyPr/>
          <a:lstStyle>
            <a:lvl1pPr>
              <a:defRPr/>
            </a:lvl1pPr>
          </a:lstStyle>
          <a:p>
            <a:pPr lvl="0"/>
            <a:endParaRPr lang="es-ES"/>
          </a:p>
        </p:txBody>
      </p:sp>
      <p:sp>
        <p:nvSpPr>
          <p:cNvPr id="9" name="8 Marcador de número de diapositiva"/>
          <p:cNvSpPr txBox="1">
            <a:spLocks noGrp="1"/>
          </p:cNvSpPr>
          <p:nvPr>
            <p:ph type="sldNum" sz="quarter" idx="8"/>
          </p:nvPr>
        </p:nvSpPr>
        <p:spPr/>
        <p:txBody>
          <a:bodyPr/>
          <a:lstStyle>
            <a:lvl1pPr>
              <a:defRPr/>
            </a:lvl1pPr>
          </a:lstStyle>
          <a:p>
            <a:pPr lvl="0"/>
            <a:fld id="{DFFC8412-99F4-4363-B910-B447B22F04CF}" type="slidenum">
              <a:rPr/>
              <a:pPr lvl="0"/>
              <a:t>‹Nº›</a:t>
            </a:fld>
            <a:endParaRPr lang="es-E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pPr lvl="0"/>
            <a:fld id="{78FCEA7A-2037-4C8B-81D0-391BE2B41439}" type="datetime1">
              <a:rPr lang="es-ES"/>
              <a:pPr lvl="0"/>
              <a:t>15/08/2017</a:t>
            </a:fld>
            <a:endParaRPr lang="es-ES"/>
          </a:p>
        </p:txBody>
      </p:sp>
      <p:sp>
        <p:nvSpPr>
          <p:cNvPr id="4" name="3 Marcador de pie de página"/>
          <p:cNvSpPr txBox="1">
            <a:spLocks noGrp="1"/>
          </p:cNvSpPr>
          <p:nvPr>
            <p:ph type="ftr" sz="quarter" idx="9"/>
          </p:nvPr>
        </p:nvSpPr>
        <p:spPr/>
        <p:txBody>
          <a:bodyPr/>
          <a:lstStyle>
            <a:lvl1pPr>
              <a:defRPr/>
            </a:lvl1pPr>
          </a:lstStyle>
          <a:p>
            <a:pPr lvl="0"/>
            <a:endParaRPr lang="es-ES"/>
          </a:p>
        </p:txBody>
      </p:sp>
      <p:sp>
        <p:nvSpPr>
          <p:cNvPr id="5" name="4 Marcador de número de diapositiva"/>
          <p:cNvSpPr txBox="1">
            <a:spLocks noGrp="1"/>
          </p:cNvSpPr>
          <p:nvPr>
            <p:ph type="sldNum" sz="quarter" idx="8"/>
          </p:nvPr>
        </p:nvSpPr>
        <p:spPr/>
        <p:txBody>
          <a:bodyPr/>
          <a:lstStyle>
            <a:lvl1pPr>
              <a:defRPr/>
            </a:lvl1pPr>
          </a:lstStyle>
          <a:p>
            <a:pPr lvl="0"/>
            <a:fld id="{AA7DC136-083C-43EC-B102-97F130EEEAA6}" type="slidenum">
              <a:rPr/>
              <a:pPr lvl="0"/>
              <a:t>‹Nº›</a:t>
            </a:fld>
            <a:endParaRPr lang="es-E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13DD6BEB-54C0-4D48-BFFB-143690E6D7CB}" type="datetime1">
              <a:rPr lang="es-ES"/>
              <a:pPr lvl="0"/>
              <a:t>15/08/2017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80EC7312-37BB-4225-9782-B820F474DF70}" type="slidenum">
              <a:rPr/>
              <a:pPr lvl="0"/>
              <a:t>‹Nº›</a:t>
            </a:fld>
            <a:endParaRPr lang="es-ES"/>
          </a:p>
        </p:txBody>
      </p:sp>
    </p:spTree>
  </p:cSld>
  <p:clrMapOvr>
    <a:masterClrMapping/>
  </p:clrMapOvr>
  <p:transition/>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5444F363-21B2-4463-87D5-063CCF4A7FFC}" type="datetime1">
              <a:rPr lang="es-ES"/>
              <a:pPr lvl="0"/>
              <a:t>15/08/2017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B86ED8BE-9B0B-4F11-AB94-C65D92969BA0}" type="slidenum">
              <a:rPr/>
              <a:pPr lvl="0"/>
              <a:t>‹Nº›</a:t>
            </a:fld>
            <a:endParaRPr lang="es-E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BB8CBC7C-9C51-4EB0-B24E-4DEFB29B0236}" type="datetime1">
              <a:rPr lang="es-ES"/>
              <a:pPr lvl="0"/>
              <a:t>15/08/2017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9617A7CB-C220-4ABC-9C67-AE043BD1313C}" type="slidenum">
              <a:rPr/>
              <a:pPr lvl="0"/>
              <a:t>‹Nº›</a:t>
            </a:fld>
            <a:endParaRPr lang="es-E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AE7197B0-F5CE-4869-B60E-518A5D2738D2}" type="datetime1">
              <a:rPr lang="es-ES"/>
              <a:pPr lvl="0"/>
              <a:t>15/08/2017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5F720F39-5AAA-4D95-A004-3C31F45F320B}" type="slidenum">
              <a:rPr/>
              <a:pPr lvl="0"/>
              <a:t>‹Nº›</a:t>
            </a:fld>
            <a:endParaRPr lang="es-E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C9444D85-E9ED-4960-879B-B71A0EC82A20}" type="datetime1">
              <a:rPr lang="es-ES"/>
              <a:pPr lvl="0"/>
              <a:t>15/08/2017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7B3BB8C6-63ED-4394-AE3B-FCE8A7BA0D74}" type="slidenum">
              <a:rPr/>
              <a:pPr lvl="0"/>
              <a:t>‹Nº›</a:t>
            </a:fld>
            <a:endParaRPr lang="es-E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B4257A5E-5D95-48AE-ABA8-9B8F3CBC4429}" type="datetime1">
              <a:rPr lang="es-ES"/>
              <a:pPr lvl="0"/>
              <a:t>15/08/2017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259DE173-79A7-49C7-9219-B354A7219668}" type="slidenum">
              <a:rPr/>
              <a:pPr lvl="0"/>
              <a:t>‹Nº›</a:t>
            </a:fld>
            <a:endParaRPr lang="es-E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E5C36E8B-EEFE-4EA1-9F17-AB18EC5C0928}" type="datetime1">
              <a:rPr lang="es-ES"/>
              <a:pPr lvl="0"/>
              <a:t>15/08/2017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F376E566-2A7E-4462-9C07-1CDFEA01F427}" type="slidenum">
              <a:rPr/>
              <a:pPr lvl="0"/>
              <a:t>‹Nº›</a:t>
            </a:fld>
            <a:endParaRPr lang="es-ES"/>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cSld>
  <p:clrMapOvr>
    <a:masterClrMapping/>
  </p:clrMapOvr>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69512E4F-1B40-4B58-8057-04B56C48AB2A}" type="datetime1">
              <a:rPr lang="es-ES"/>
              <a:pPr/>
              <a:t>15/08/2017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623B1040-3937-4984-80E6-FDE008C21DA5}" type="slidenum">
              <a:rPr/>
              <a:pPr/>
              <a:t>‹Nº›</a:t>
            </a:fld>
            <a:endParaRPr/>
          </a:p>
        </p:txBody>
      </p:sp>
    </p:spTree>
    <p:extLst>
      <p:ext uri="{BB962C8B-B14F-4D97-AF65-F5344CB8AC3E}">
        <p14:creationId xmlns="" xmlns:p14="http://schemas.microsoft.com/office/powerpoint/2010/main" val="129984544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355AF18-53AA-43C3-A4F3-470EE7006024}" type="datetime1">
              <a:rPr lang="es-ES"/>
              <a:pPr/>
              <a:t>15/08/2017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E1F7EC99-5ABF-47C5-9708-22A9F93F01B6}" type="slidenum">
              <a:rPr/>
              <a:pPr/>
              <a:t>‹Nº›</a:t>
            </a:fld>
            <a:endParaRPr/>
          </a:p>
        </p:txBody>
      </p:sp>
    </p:spTree>
    <p:extLst>
      <p:ext uri="{BB962C8B-B14F-4D97-AF65-F5344CB8AC3E}">
        <p14:creationId xmlns="" xmlns:p14="http://schemas.microsoft.com/office/powerpoint/2010/main" val="293563576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48835A04-6DC6-4838-B551-8292D4532C17}" type="datetime1">
              <a:rPr lang="es-ES"/>
              <a:pPr/>
              <a:t>15/08/2017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5978CFD2-46B6-4886-8F4A-73F4F568B3D6}" type="slidenum">
              <a:rPr/>
              <a:pPr/>
              <a:t>‹Nº›</a:t>
            </a:fld>
            <a:endParaRPr/>
          </a:p>
        </p:txBody>
      </p:sp>
    </p:spTree>
    <p:extLst>
      <p:ext uri="{BB962C8B-B14F-4D97-AF65-F5344CB8AC3E}">
        <p14:creationId xmlns="" xmlns:p14="http://schemas.microsoft.com/office/powerpoint/2010/main" val="20856054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05F568C2-32C4-4810-B76D-170C4D2775FF}" type="datetime1">
              <a:rPr lang="es-ES"/>
              <a:pPr/>
              <a:t>15/08/2017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E09BC380-4D53-4336-8E2D-80E5C5A40947}" type="slidenum">
              <a:rPr/>
              <a:pPr/>
              <a:t>‹Nº›</a:t>
            </a:fld>
            <a:endParaRPr/>
          </a:p>
        </p:txBody>
      </p:sp>
    </p:spTree>
    <p:extLst>
      <p:ext uri="{BB962C8B-B14F-4D97-AF65-F5344CB8AC3E}">
        <p14:creationId xmlns="" xmlns:p14="http://schemas.microsoft.com/office/powerpoint/2010/main" val="126697012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457C6AF0-C24C-4E69-9B0B-07ECC6F69A54}" type="datetime1">
              <a:rPr lang="es-ES"/>
              <a:pPr/>
              <a:t>15/08/2017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057E52C7-B3A6-4A16-B20C-F6789083BDB3}" type="slidenum">
              <a:rPr/>
              <a:pPr/>
              <a:t>‹Nº›</a:t>
            </a:fld>
            <a:endParaRPr/>
          </a:p>
        </p:txBody>
      </p:sp>
    </p:spTree>
    <p:extLst>
      <p:ext uri="{BB962C8B-B14F-4D97-AF65-F5344CB8AC3E}">
        <p14:creationId xmlns="" xmlns:p14="http://schemas.microsoft.com/office/powerpoint/2010/main" val="223717347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99A8FB32-96E2-42D7-BC74-779E5FD41635}" type="datetime1">
              <a:rPr lang="es-ES"/>
              <a:pPr/>
              <a:t>15/08/2017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9A0EFDA6-527D-4D2E-A963-BD1D07CC3FC6}" type="slidenum">
              <a:rPr/>
              <a:pPr/>
              <a:t>‹Nº›</a:t>
            </a:fld>
            <a:endParaRPr/>
          </a:p>
        </p:txBody>
      </p:sp>
    </p:spTree>
    <p:extLst>
      <p:ext uri="{BB962C8B-B14F-4D97-AF65-F5344CB8AC3E}">
        <p14:creationId xmlns="" xmlns:p14="http://schemas.microsoft.com/office/powerpoint/2010/main" val="300240961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Ctr="0"/>
          <a:lstStyle>
            <a:lvl1pPr algn="l">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pPr lvl="0"/>
            <a:fld id="{65363E96-B6D2-4969-AFD3-3F589DD74D05}" type="datetime1">
              <a:rPr lang="es-ES"/>
              <a:pPr lvl="0"/>
              <a:t>15/08/2017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2086F280-2152-4D94-8E7E-E1259FF11A5F}" type="slidenum">
              <a:rPr/>
              <a:pPr lvl="0"/>
              <a:t>‹Nº›</a:t>
            </a:fld>
            <a:endParaRPr lang="es-E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9428DAB5-9823-4B4E-BDA4-01C2106BBB46}" type="datetime1">
              <a:rPr lang="es-ES"/>
              <a:pPr/>
              <a:t>15/08/2017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BA2D0344-C61B-4343-B220-622FB923605E}" type="slidenum">
              <a:rPr/>
              <a:pPr/>
              <a:t>‹Nº›</a:t>
            </a:fld>
            <a:endParaRPr/>
          </a:p>
        </p:txBody>
      </p:sp>
    </p:spTree>
    <p:extLst>
      <p:ext uri="{BB962C8B-B14F-4D97-AF65-F5344CB8AC3E}">
        <p14:creationId xmlns="" xmlns:p14="http://schemas.microsoft.com/office/powerpoint/2010/main" val="179691880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7CF8BDD7-41CB-480C-A93D-670554DD0EB5}" type="datetime1">
              <a:rPr lang="es-ES"/>
              <a:pPr/>
              <a:t>15/08/2017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56CE7CE2-4AAC-46DC-B2AC-60416204E939}" type="slidenum">
              <a:rPr/>
              <a:pPr/>
              <a:t>‹Nº›</a:t>
            </a:fld>
            <a:endParaRPr/>
          </a:p>
        </p:txBody>
      </p:sp>
    </p:spTree>
    <p:extLst>
      <p:ext uri="{BB962C8B-B14F-4D97-AF65-F5344CB8AC3E}">
        <p14:creationId xmlns="" xmlns:p14="http://schemas.microsoft.com/office/powerpoint/2010/main" val="269716499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0A8F778B-27A7-472B-9347-03D8590723EC}" type="datetime1">
              <a:rPr lang="es-ES"/>
              <a:pPr/>
              <a:t>15/08/2017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F3BF512D-F911-42DA-AD59-32D842853B91}" type="slidenum">
              <a:rPr/>
              <a:pPr/>
              <a:t>‹Nº›</a:t>
            </a:fld>
            <a:endParaRPr/>
          </a:p>
        </p:txBody>
      </p:sp>
    </p:spTree>
    <p:extLst>
      <p:ext uri="{BB962C8B-B14F-4D97-AF65-F5344CB8AC3E}">
        <p14:creationId xmlns="" xmlns:p14="http://schemas.microsoft.com/office/powerpoint/2010/main" val="269833453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F1FD82A-718E-4C5C-9833-06EC40E9DD86}" type="datetime1">
              <a:rPr lang="es-ES"/>
              <a:pPr/>
              <a:t>15/08/2017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934B714C-65FD-4022-83D2-6DE434E1E44A}" type="slidenum">
              <a:rPr/>
              <a:pPr/>
              <a:t>‹Nº›</a:t>
            </a:fld>
            <a:endParaRPr/>
          </a:p>
        </p:txBody>
      </p:sp>
    </p:spTree>
    <p:extLst>
      <p:ext uri="{BB962C8B-B14F-4D97-AF65-F5344CB8AC3E}">
        <p14:creationId xmlns="" xmlns:p14="http://schemas.microsoft.com/office/powerpoint/2010/main" val="420755632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1DA638B4-801F-42C1-9616-5196BEE531C6}" type="datetime1">
              <a:rPr lang="es-ES"/>
              <a:pPr/>
              <a:t>15/08/2017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E8A51D05-335E-48F3-A474-BA4403D8F468}" type="slidenum">
              <a:rPr/>
              <a:pPr/>
              <a:t>‹Nº›</a:t>
            </a:fld>
            <a:endParaRPr/>
          </a:p>
        </p:txBody>
      </p:sp>
    </p:spTree>
    <p:extLst>
      <p:ext uri="{BB962C8B-B14F-4D97-AF65-F5344CB8AC3E}">
        <p14:creationId xmlns="" xmlns:p14="http://schemas.microsoft.com/office/powerpoint/2010/main" val="203503079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66495C40-18A2-46E8-AC15-E397E8C2CF42}" type="datetime1">
              <a:rPr lang="es-ES"/>
              <a:pPr/>
              <a:t>15/08/2017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6937F4BF-AF60-4E08-AE13-3980B244905C}" type="slidenum">
              <a:rPr/>
              <a:pPr/>
              <a:t>‹Nº›</a:t>
            </a:fld>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 xmlns:p14="http://schemas.microsoft.com/office/powerpoint/2010/main" val="51459608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txBox="1">
            <a:spLocks noGrp="1"/>
          </p:cNvSpPr>
          <p:nvPr>
            <p:ph type="ctrTitle"/>
          </p:nvPr>
        </p:nvSpPr>
        <p:spPr>
          <a:xfrm>
            <a:off x="1143000" y="1122361"/>
            <a:ext cx="6858000" cy="2387598"/>
          </a:xfrm>
        </p:spPr>
        <p:txBody>
          <a:bodyPr anchor="b" anchorCtr="1"/>
          <a:lstStyle>
            <a:lvl1pPr algn="ctr">
              <a:defRPr sz="6000"/>
            </a:lvl1pPr>
          </a:lstStyle>
          <a:p>
            <a:pPr lvl="0"/>
            <a:r>
              <a:rPr lang="es-ES"/>
              <a:t>Haga clic para modificar el estilo de título del patrón</a:t>
            </a:r>
          </a:p>
        </p:txBody>
      </p:sp>
      <p:sp>
        <p:nvSpPr>
          <p:cNvPr id="3" name="Subtítulo 2"/>
          <p:cNvSpPr txBox="1">
            <a:spLocks noGrp="1"/>
          </p:cNvSpPr>
          <p:nvPr>
            <p:ph type="subTitle" idx="1"/>
          </p:nvPr>
        </p:nvSpPr>
        <p:spPr>
          <a:xfrm>
            <a:off x="1143000" y="3602041"/>
            <a:ext cx="6858000" cy="1655758"/>
          </a:xfrm>
        </p:spPr>
        <p:txBody>
          <a:bodyPr anchorCtr="1"/>
          <a:lstStyle>
            <a:lvl1pPr algn="ctr">
              <a:defRPr sz="2400"/>
            </a:lvl1pPr>
          </a:lstStyle>
          <a:p>
            <a:pPr lvl="0"/>
            <a:r>
              <a:rPr lang="es-ES"/>
              <a:t>Haga clic para modificar el estilo de subtítulo del patrón</a:t>
            </a:r>
          </a:p>
        </p:txBody>
      </p:sp>
      <p:sp>
        <p:nvSpPr>
          <p:cNvPr id="4" name="Marcador de fecha 3"/>
          <p:cNvSpPr txBox="1">
            <a:spLocks noGrp="1"/>
          </p:cNvSpPr>
          <p:nvPr>
            <p:ph type="dt" sz="half" idx="7"/>
          </p:nvPr>
        </p:nvSpPr>
        <p:spPr/>
        <p:txBody>
          <a:bodyPr/>
          <a:lstStyle>
            <a:lvl1pPr>
              <a:defRPr/>
            </a:lvl1pPr>
          </a:lstStyle>
          <a:p>
            <a:fld id="{8FFF7069-33A8-4BBC-A057-AEA6FB257F8C}" type="datetime1">
              <a:rPr lang="es-ES"/>
              <a:pPr/>
              <a:t>15/08/2017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A4553C2D-2C87-4904-856A-BAFF6077DDB4}" type="slidenum">
              <a:rPr/>
              <a:pPr/>
              <a:t>‹Nº›</a:t>
            </a:fld>
            <a:endParaRPr/>
          </a:p>
        </p:txBody>
      </p:sp>
    </p:spTree>
    <p:extLst>
      <p:ext uri="{BB962C8B-B14F-4D97-AF65-F5344CB8AC3E}">
        <p14:creationId xmlns="" xmlns:p14="http://schemas.microsoft.com/office/powerpoint/2010/main" val="242935042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A22A6E37-1680-4CE7-94FE-80823D30D7E1}" type="datetime1">
              <a:rPr lang="es-ES"/>
              <a:pPr/>
              <a:t>15/08/2017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D0CCFB97-27F7-4928-A03B-3227EF05AF98}" type="slidenum">
              <a:rPr/>
              <a:pPr/>
              <a:t>‹Nº›</a:t>
            </a:fld>
            <a:endParaRPr/>
          </a:p>
        </p:txBody>
      </p:sp>
    </p:spTree>
    <p:extLst>
      <p:ext uri="{BB962C8B-B14F-4D97-AF65-F5344CB8AC3E}">
        <p14:creationId xmlns="" xmlns:p14="http://schemas.microsoft.com/office/powerpoint/2010/main" val="264751675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623885" y="1709735"/>
            <a:ext cx="7886700" cy="2852735"/>
          </a:xfrm>
        </p:spPr>
        <p:txBody>
          <a:bodyPr anchor="b"/>
          <a:lstStyle>
            <a:lvl1pPr>
              <a:defRPr sz="6000"/>
            </a:lvl1pPr>
          </a:lstStyle>
          <a:p>
            <a:pPr lvl="0"/>
            <a:r>
              <a:rPr lang="es-ES"/>
              <a:t>Haga clic para modificar el estilo de título del patrón</a:t>
            </a:r>
          </a:p>
        </p:txBody>
      </p:sp>
      <p:sp>
        <p:nvSpPr>
          <p:cNvPr id="3" name="Marcador de texto 2"/>
          <p:cNvSpPr txBox="1">
            <a:spLocks noGrp="1"/>
          </p:cNvSpPr>
          <p:nvPr>
            <p:ph type="body" idx="1"/>
          </p:nvPr>
        </p:nvSpPr>
        <p:spPr>
          <a:xfrm>
            <a:off x="623885" y="4589465"/>
            <a:ext cx="7886700" cy="1500182"/>
          </a:xfrm>
        </p:spPr>
        <p:txBody>
          <a:bodyPr/>
          <a:lstStyle>
            <a:lvl1pPr>
              <a:defRPr sz="2400">
                <a:solidFill>
                  <a:srgbClr val="898989"/>
                </a:solidFill>
              </a:defRPr>
            </a:lvl1pPr>
          </a:lstStyle>
          <a:p>
            <a:pPr lvl="0"/>
            <a:r>
              <a:rPr lang="es-ES"/>
              <a:t>Haga clic para modificar el estilo de texto del patrón</a:t>
            </a:r>
          </a:p>
        </p:txBody>
      </p:sp>
      <p:sp>
        <p:nvSpPr>
          <p:cNvPr id="4" name="Marcador de fecha 3"/>
          <p:cNvSpPr txBox="1">
            <a:spLocks noGrp="1"/>
          </p:cNvSpPr>
          <p:nvPr>
            <p:ph type="dt" sz="half" idx="7"/>
          </p:nvPr>
        </p:nvSpPr>
        <p:spPr/>
        <p:txBody>
          <a:bodyPr/>
          <a:lstStyle>
            <a:lvl1pPr>
              <a:defRPr/>
            </a:lvl1pPr>
          </a:lstStyle>
          <a:p>
            <a:fld id="{943143C3-64E2-4041-98E6-62FB81425789}" type="datetime1">
              <a:rPr lang="es-ES"/>
              <a:pPr/>
              <a:t>15/08/2017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BBEF3F24-A0DB-43B9-BC8B-9324146C9486}" type="slidenum">
              <a:rPr/>
              <a:pPr/>
              <a:t>‹Nº›</a:t>
            </a:fld>
            <a:endParaRPr/>
          </a:p>
        </p:txBody>
      </p:sp>
    </p:spTree>
    <p:extLst>
      <p:ext uri="{BB962C8B-B14F-4D97-AF65-F5344CB8AC3E}">
        <p14:creationId xmlns="" xmlns:p14="http://schemas.microsoft.com/office/powerpoint/2010/main" val="281715212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p:cNvSpPr txBox="1">
            <a:spLocks noGrp="1"/>
          </p:cNvSpPr>
          <p:nvPr>
            <p:ph idx="1"/>
          </p:nvPr>
        </p:nvSpPr>
        <p:spPr>
          <a:xfrm>
            <a:off x="457200" y="1604964"/>
            <a:ext cx="4038603" cy="4525959"/>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txBox="1">
            <a:spLocks noGrp="1"/>
          </p:cNvSpPr>
          <p:nvPr>
            <p:ph idx="2"/>
          </p:nvPr>
        </p:nvSpPr>
        <p:spPr>
          <a:xfrm>
            <a:off x="4648196" y="1604964"/>
            <a:ext cx="4038603" cy="4525959"/>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txBox="1">
            <a:spLocks noGrp="1"/>
          </p:cNvSpPr>
          <p:nvPr>
            <p:ph type="dt" sz="half" idx="7"/>
          </p:nvPr>
        </p:nvSpPr>
        <p:spPr/>
        <p:txBody>
          <a:bodyPr/>
          <a:lstStyle>
            <a:lvl1pPr>
              <a:defRPr/>
            </a:lvl1pPr>
          </a:lstStyle>
          <a:p>
            <a:fld id="{F750AE83-0F4C-4CAC-B66B-DF840599BD80}" type="datetime1">
              <a:rPr lang="es-ES"/>
              <a:pPr/>
              <a:t>15/08/2017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47E98BCF-335D-4AC1-99AB-1317B3E85AED}" type="slidenum">
              <a:rPr/>
              <a:pPr/>
              <a:t>‹Nº›</a:t>
            </a:fld>
            <a:endParaRPr/>
          </a:p>
        </p:txBody>
      </p:sp>
    </p:spTree>
    <p:extLst>
      <p:ext uri="{BB962C8B-B14F-4D97-AF65-F5344CB8AC3E}">
        <p14:creationId xmlns="" xmlns:p14="http://schemas.microsoft.com/office/powerpoint/2010/main" val="304314337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pPr lvl="0"/>
            <a:fld id="{E2085931-3B6F-4DC7-B96C-A5829AE2EA0B}" type="datetime1">
              <a:rPr lang="es-ES"/>
              <a:pPr lvl="0"/>
              <a:t>15/08/2017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11D3CCB1-7D21-45FC-9A42-47CE205F06F0}" type="slidenum">
              <a:rPr/>
              <a:pPr lvl="0"/>
              <a:t>‹Nº›</a:t>
            </a:fld>
            <a:endParaRPr lang="es-E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365129"/>
            <a:ext cx="7886700" cy="1325559"/>
          </a:xfrm>
        </p:spPr>
        <p:txBody>
          <a:bodyPr/>
          <a:lstStyle>
            <a:lvl1pPr>
              <a:defRPr/>
            </a:lvl1pPr>
          </a:lstStyle>
          <a:p>
            <a:pPr lvl="0"/>
            <a:r>
              <a:rPr lang="es-ES"/>
              <a:t>Haga clic para modificar el estilo de título del patrón</a:t>
            </a:r>
          </a:p>
        </p:txBody>
      </p:sp>
      <p:sp>
        <p:nvSpPr>
          <p:cNvPr id="3" name="Marcador de texto 2"/>
          <p:cNvSpPr txBox="1">
            <a:spLocks noGrp="1"/>
          </p:cNvSpPr>
          <p:nvPr>
            <p:ph type="body" idx="1"/>
          </p:nvPr>
        </p:nvSpPr>
        <p:spPr>
          <a:xfrm>
            <a:off x="630241" y="1681160"/>
            <a:ext cx="3868734" cy="823910"/>
          </a:xfrm>
        </p:spPr>
        <p:txBody>
          <a:bodyPr anchor="b"/>
          <a:lstStyle>
            <a:lvl1pPr>
              <a:defRPr sz="2400" b="1"/>
            </a:lvl1pPr>
          </a:lstStyle>
          <a:p>
            <a:pPr lvl="0"/>
            <a:r>
              <a:rPr lang="es-ES"/>
              <a:t>Haga clic para modificar el estilo de texto del patrón</a:t>
            </a:r>
          </a:p>
        </p:txBody>
      </p:sp>
      <p:sp>
        <p:nvSpPr>
          <p:cNvPr id="4" name="Marcador de contenido 3"/>
          <p:cNvSpPr txBox="1">
            <a:spLocks noGrp="1"/>
          </p:cNvSpPr>
          <p:nvPr>
            <p:ph idx="2"/>
          </p:nvPr>
        </p:nvSpPr>
        <p:spPr>
          <a:xfrm>
            <a:off x="630241" y="2505071"/>
            <a:ext cx="3868734"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txBox="1">
            <a:spLocks noGrp="1"/>
          </p:cNvSpPr>
          <p:nvPr>
            <p:ph type="body" idx="3"/>
          </p:nvPr>
        </p:nvSpPr>
        <p:spPr>
          <a:xfrm>
            <a:off x="4629149" y="1681160"/>
            <a:ext cx="3887791" cy="823910"/>
          </a:xfrm>
        </p:spPr>
        <p:txBody>
          <a:bodyPr anchor="b"/>
          <a:lstStyle>
            <a:lvl1pPr>
              <a:defRPr sz="2400" b="1"/>
            </a:lvl1pPr>
          </a:lstStyle>
          <a:p>
            <a:pPr lvl="0"/>
            <a:r>
              <a:rPr lang="es-ES"/>
              <a:t>Haga clic para modificar el estilo de texto del patrón</a:t>
            </a:r>
          </a:p>
        </p:txBody>
      </p:sp>
      <p:sp>
        <p:nvSpPr>
          <p:cNvPr id="6" name="Marcador de contenido 5"/>
          <p:cNvSpPr txBox="1">
            <a:spLocks noGrp="1"/>
          </p:cNvSpPr>
          <p:nvPr>
            <p:ph idx="4"/>
          </p:nvPr>
        </p:nvSpPr>
        <p:spPr>
          <a:xfrm>
            <a:off x="4629149" y="2505071"/>
            <a:ext cx="3887791"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txBox="1">
            <a:spLocks noGrp="1"/>
          </p:cNvSpPr>
          <p:nvPr>
            <p:ph type="dt" sz="half" idx="7"/>
          </p:nvPr>
        </p:nvSpPr>
        <p:spPr/>
        <p:txBody>
          <a:bodyPr/>
          <a:lstStyle>
            <a:lvl1pPr>
              <a:defRPr/>
            </a:lvl1pPr>
          </a:lstStyle>
          <a:p>
            <a:fld id="{7BD6FFE8-62B8-47A0-90DC-591F3F6177CD}" type="datetime1">
              <a:rPr lang="es-ES"/>
              <a:pPr/>
              <a:t>15/08/2017</a:t>
            </a:fld>
            <a:endParaRPr/>
          </a:p>
        </p:txBody>
      </p:sp>
      <p:sp>
        <p:nvSpPr>
          <p:cNvPr id="8" name="Marcador de pie de página 7"/>
          <p:cNvSpPr txBox="1">
            <a:spLocks noGrp="1"/>
          </p:cNvSpPr>
          <p:nvPr>
            <p:ph type="ftr" sz="quarter" idx="9"/>
          </p:nvPr>
        </p:nvSpPr>
        <p:spPr/>
        <p:txBody>
          <a:bodyPr/>
          <a:lstStyle>
            <a:lvl1pPr>
              <a:defRPr/>
            </a:lvl1pPr>
          </a:lstStyle>
          <a:p>
            <a:endParaRPr/>
          </a:p>
        </p:txBody>
      </p:sp>
      <p:sp>
        <p:nvSpPr>
          <p:cNvPr id="9" name="Marcador de número de diapositiva 8"/>
          <p:cNvSpPr txBox="1">
            <a:spLocks noGrp="1"/>
          </p:cNvSpPr>
          <p:nvPr>
            <p:ph type="sldNum" sz="quarter" idx="8"/>
          </p:nvPr>
        </p:nvSpPr>
        <p:spPr/>
        <p:txBody>
          <a:bodyPr/>
          <a:lstStyle>
            <a:lvl1pPr>
              <a:defRPr/>
            </a:lvl1pPr>
          </a:lstStyle>
          <a:p>
            <a:fld id="{CF6D210D-C68F-4F5E-A947-6832726ED3DF}" type="slidenum">
              <a:rPr/>
              <a:pPr/>
              <a:t>‹Nº›</a:t>
            </a:fld>
            <a:endParaRPr/>
          </a:p>
        </p:txBody>
      </p:sp>
    </p:spTree>
    <p:extLst>
      <p:ext uri="{BB962C8B-B14F-4D97-AF65-F5344CB8AC3E}">
        <p14:creationId xmlns="" xmlns:p14="http://schemas.microsoft.com/office/powerpoint/2010/main" val="214803360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fecha 2"/>
          <p:cNvSpPr txBox="1">
            <a:spLocks noGrp="1"/>
          </p:cNvSpPr>
          <p:nvPr>
            <p:ph type="dt" sz="half" idx="7"/>
          </p:nvPr>
        </p:nvSpPr>
        <p:spPr/>
        <p:txBody>
          <a:bodyPr/>
          <a:lstStyle>
            <a:lvl1pPr>
              <a:defRPr/>
            </a:lvl1pPr>
          </a:lstStyle>
          <a:p>
            <a:fld id="{6871D72E-CB22-42CE-B207-20A5AEBB3D43}" type="datetime1">
              <a:rPr lang="es-ES"/>
              <a:pPr/>
              <a:t>15/08/2017</a:t>
            </a:fld>
            <a:endParaRPr/>
          </a:p>
        </p:txBody>
      </p:sp>
      <p:sp>
        <p:nvSpPr>
          <p:cNvPr id="4" name="Marcador de pie de página 3"/>
          <p:cNvSpPr txBox="1">
            <a:spLocks noGrp="1"/>
          </p:cNvSpPr>
          <p:nvPr>
            <p:ph type="ftr" sz="quarter" idx="9"/>
          </p:nvPr>
        </p:nvSpPr>
        <p:spPr/>
        <p:txBody>
          <a:bodyPr/>
          <a:lstStyle>
            <a:lvl1pPr>
              <a:defRPr/>
            </a:lvl1pPr>
          </a:lstStyle>
          <a:p>
            <a:endParaRPr/>
          </a:p>
        </p:txBody>
      </p:sp>
      <p:sp>
        <p:nvSpPr>
          <p:cNvPr id="5" name="Marcador de número de diapositiva 4"/>
          <p:cNvSpPr txBox="1">
            <a:spLocks noGrp="1"/>
          </p:cNvSpPr>
          <p:nvPr>
            <p:ph type="sldNum" sz="quarter" idx="8"/>
          </p:nvPr>
        </p:nvSpPr>
        <p:spPr/>
        <p:txBody>
          <a:bodyPr/>
          <a:lstStyle>
            <a:lvl1pPr>
              <a:defRPr/>
            </a:lvl1pPr>
          </a:lstStyle>
          <a:p>
            <a:fld id="{4FF073CD-598A-4A1D-8EFF-9426D65EDB08}" type="slidenum">
              <a:rPr/>
              <a:pPr/>
              <a:t>‹Nº›</a:t>
            </a:fld>
            <a:endParaRPr/>
          </a:p>
        </p:txBody>
      </p:sp>
    </p:spTree>
    <p:extLst>
      <p:ext uri="{BB962C8B-B14F-4D97-AF65-F5344CB8AC3E}">
        <p14:creationId xmlns="" xmlns:p14="http://schemas.microsoft.com/office/powerpoint/2010/main" val="21484778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txBox="1">
            <a:spLocks noGrp="1"/>
          </p:cNvSpPr>
          <p:nvPr>
            <p:ph type="dt" sz="half" idx="7"/>
          </p:nvPr>
        </p:nvSpPr>
        <p:spPr/>
        <p:txBody>
          <a:bodyPr/>
          <a:lstStyle>
            <a:lvl1pPr>
              <a:defRPr/>
            </a:lvl1pPr>
          </a:lstStyle>
          <a:p>
            <a:fld id="{782D2A33-E0C9-4E7A-BFAD-783DEB9641C6}" type="datetime1">
              <a:rPr lang="es-ES"/>
              <a:pPr/>
              <a:t>15/08/2017</a:t>
            </a:fld>
            <a:endParaRPr/>
          </a:p>
        </p:txBody>
      </p:sp>
      <p:sp>
        <p:nvSpPr>
          <p:cNvPr id="3" name="Marcador de pie de página 2"/>
          <p:cNvSpPr txBox="1">
            <a:spLocks noGrp="1"/>
          </p:cNvSpPr>
          <p:nvPr>
            <p:ph type="ftr" sz="quarter" idx="9"/>
          </p:nvPr>
        </p:nvSpPr>
        <p:spPr/>
        <p:txBody>
          <a:bodyPr/>
          <a:lstStyle>
            <a:lvl1pPr>
              <a:defRPr/>
            </a:lvl1pPr>
          </a:lstStyle>
          <a:p>
            <a:endParaRPr/>
          </a:p>
        </p:txBody>
      </p:sp>
      <p:sp>
        <p:nvSpPr>
          <p:cNvPr id="4" name="Marcador de número de diapositiva 3"/>
          <p:cNvSpPr txBox="1">
            <a:spLocks noGrp="1"/>
          </p:cNvSpPr>
          <p:nvPr>
            <p:ph type="sldNum" sz="quarter" idx="8"/>
          </p:nvPr>
        </p:nvSpPr>
        <p:spPr/>
        <p:txBody>
          <a:bodyPr/>
          <a:lstStyle>
            <a:lvl1pPr>
              <a:defRPr/>
            </a:lvl1pPr>
          </a:lstStyle>
          <a:p>
            <a:fld id="{F0FA9ACA-B72D-4BC7-B872-379FA9F70444}" type="slidenum">
              <a:rPr/>
              <a:pPr/>
              <a:t>‹Nº›</a:t>
            </a:fld>
            <a:endParaRPr/>
          </a:p>
        </p:txBody>
      </p:sp>
    </p:spTree>
    <p:extLst>
      <p:ext uri="{BB962C8B-B14F-4D97-AF65-F5344CB8AC3E}">
        <p14:creationId xmlns="" xmlns:p14="http://schemas.microsoft.com/office/powerpoint/2010/main" val="318279870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457200"/>
            <a:ext cx="2949570" cy="1600200"/>
          </a:xfrm>
        </p:spPr>
        <p:txBody>
          <a:bodyPr anchor="b"/>
          <a:lstStyle>
            <a:lvl1pPr>
              <a:defRPr sz="3200"/>
            </a:lvl1pPr>
          </a:lstStyle>
          <a:p>
            <a:pPr lvl="0"/>
            <a:r>
              <a:rPr lang="es-ES"/>
              <a:t>Haga clic para modificar el estilo de título del patrón</a:t>
            </a:r>
          </a:p>
        </p:txBody>
      </p:sp>
      <p:sp>
        <p:nvSpPr>
          <p:cNvPr id="3" name="Marcador de contenido 2"/>
          <p:cNvSpPr txBox="1">
            <a:spLocks noGrp="1"/>
          </p:cNvSpPr>
          <p:nvPr>
            <p:ph idx="1"/>
          </p:nvPr>
        </p:nvSpPr>
        <p:spPr>
          <a:xfrm>
            <a:off x="3887791" y="987423"/>
            <a:ext cx="4629149" cy="4873623"/>
          </a:xfrm>
        </p:spPr>
        <p:txBody>
          <a:bodyPr/>
          <a:lstStyle>
            <a:lvl1pPr>
              <a:defRPr/>
            </a:lvl1pPr>
            <a:lvl2pPr>
              <a:defRPr sz="2800"/>
            </a:lvl2pPr>
            <a:lvl3pPr>
              <a:defRPr sz="2400"/>
            </a:lvl3pPr>
            <a:lvl4pPr>
              <a:defRPr sz="2000"/>
            </a:lvl4pPr>
            <a:lvl5pPr>
              <a:defRPr sz="20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txBox="1">
            <a:spLocks noGrp="1"/>
          </p:cNvSpPr>
          <p:nvPr>
            <p:ph type="body" idx="2"/>
          </p:nvPr>
        </p:nvSpPr>
        <p:spPr>
          <a:xfrm>
            <a:off x="630241" y="2057400"/>
            <a:ext cx="2949570" cy="3811584"/>
          </a:xfrm>
        </p:spPr>
        <p:txBody>
          <a:bodyPr/>
          <a:lstStyle>
            <a:lvl1pPr>
              <a:defRPr sz="1600"/>
            </a:lvl1pPr>
          </a:lstStyle>
          <a:p>
            <a:pPr lvl="0"/>
            <a:r>
              <a:rPr lang="es-ES"/>
              <a:t>Haga clic para modificar el estilo de texto del patrón</a:t>
            </a:r>
          </a:p>
        </p:txBody>
      </p:sp>
      <p:sp>
        <p:nvSpPr>
          <p:cNvPr id="5" name="Marcador de fecha 4"/>
          <p:cNvSpPr txBox="1">
            <a:spLocks noGrp="1"/>
          </p:cNvSpPr>
          <p:nvPr>
            <p:ph type="dt" sz="half" idx="7"/>
          </p:nvPr>
        </p:nvSpPr>
        <p:spPr/>
        <p:txBody>
          <a:bodyPr/>
          <a:lstStyle>
            <a:lvl1pPr>
              <a:defRPr/>
            </a:lvl1pPr>
          </a:lstStyle>
          <a:p>
            <a:fld id="{8B85C729-C713-4445-9A0B-B0871FD0BB48}" type="datetime1">
              <a:rPr lang="es-ES"/>
              <a:pPr/>
              <a:t>15/08/2017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3B8AEAA4-BACE-47B2-83B5-5917C1665C9A}" type="slidenum">
              <a:rPr/>
              <a:pPr/>
              <a:t>‹Nº›</a:t>
            </a:fld>
            <a:endParaRPr/>
          </a:p>
        </p:txBody>
      </p:sp>
    </p:spTree>
    <p:extLst>
      <p:ext uri="{BB962C8B-B14F-4D97-AF65-F5344CB8AC3E}">
        <p14:creationId xmlns="" xmlns:p14="http://schemas.microsoft.com/office/powerpoint/2010/main" val="4297166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457200"/>
            <a:ext cx="2949570" cy="1600200"/>
          </a:xfrm>
        </p:spPr>
        <p:txBody>
          <a:bodyPr anchor="b"/>
          <a:lstStyle>
            <a:lvl1pPr>
              <a:defRPr sz="3200"/>
            </a:lvl1pPr>
          </a:lstStyle>
          <a:p>
            <a:pPr lvl="0"/>
            <a:r>
              <a:rPr lang="es-ES"/>
              <a:t>Haga clic para modificar el estilo de título del patrón</a:t>
            </a:r>
          </a:p>
        </p:txBody>
      </p:sp>
      <p:sp>
        <p:nvSpPr>
          <p:cNvPr id="3" name="Marcador de posición de imagen 2"/>
          <p:cNvSpPr txBox="1">
            <a:spLocks noGrp="1"/>
          </p:cNvSpPr>
          <p:nvPr>
            <p:ph type="pic" idx="1"/>
          </p:nvPr>
        </p:nvSpPr>
        <p:spPr>
          <a:xfrm>
            <a:off x="3887791" y="987423"/>
            <a:ext cx="4629149" cy="4873623"/>
          </a:xfrm>
        </p:spPr>
        <p:txBody>
          <a:bodyPr/>
          <a:lstStyle>
            <a:lvl1pPr>
              <a:defRPr/>
            </a:lvl1pPr>
          </a:lstStyle>
          <a:p>
            <a:pPr lvl="0"/>
            <a:endParaRPr lang="es-ES"/>
          </a:p>
        </p:txBody>
      </p:sp>
      <p:sp>
        <p:nvSpPr>
          <p:cNvPr id="4" name="Marcador de texto 3"/>
          <p:cNvSpPr txBox="1">
            <a:spLocks noGrp="1"/>
          </p:cNvSpPr>
          <p:nvPr>
            <p:ph type="body" idx="2"/>
          </p:nvPr>
        </p:nvSpPr>
        <p:spPr>
          <a:xfrm>
            <a:off x="630241" y="2057400"/>
            <a:ext cx="2949570" cy="3811584"/>
          </a:xfrm>
        </p:spPr>
        <p:txBody>
          <a:bodyPr/>
          <a:lstStyle>
            <a:lvl1pPr>
              <a:defRPr sz="1600"/>
            </a:lvl1pPr>
          </a:lstStyle>
          <a:p>
            <a:pPr lvl="0"/>
            <a:r>
              <a:rPr lang="es-ES"/>
              <a:t>Haga clic para modificar el estilo de texto del patrón</a:t>
            </a:r>
          </a:p>
        </p:txBody>
      </p:sp>
      <p:sp>
        <p:nvSpPr>
          <p:cNvPr id="5" name="Marcador de fecha 4"/>
          <p:cNvSpPr txBox="1">
            <a:spLocks noGrp="1"/>
          </p:cNvSpPr>
          <p:nvPr>
            <p:ph type="dt" sz="half" idx="7"/>
          </p:nvPr>
        </p:nvSpPr>
        <p:spPr/>
        <p:txBody>
          <a:bodyPr/>
          <a:lstStyle>
            <a:lvl1pPr>
              <a:defRPr/>
            </a:lvl1pPr>
          </a:lstStyle>
          <a:p>
            <a:fld id="{68AB4BC1-0A9E-4C03-9D26-19129902E43C}" type="datetime1">
              <a:rPr lang="es-ES"/>
              <a:pPr/>
              <a:t>15/08/2017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5F0B19C1-9DC3-4E3F-B1DE-18E593D0297C}" type="slidenum">
              <a:rPr/>
              <a:pPr/>
              <a:t>‹Nº›</a:t>
            </a:fld>
            <a:endParaRPr/>
          </a:p>
        </p:txBody>
      </p:sp>
    </p:spTree>
    <p:extLst>
      <p:ext uri="{BB962C8B-B14F-4D97-AF65-F5344CB8AC3E}">
        <p14:creationId xmlns="" xmlns:p14="http://schemas.microsoft.com/office/powerpoint/2010/main" val="135642012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texto vertical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02F73AE6-2050-4E5F-9415-A1BD9DED1681}" type="datetime1">
              <a:rPr lang="es-ES"/>
              <a:pPr/>
              <a:t>15/08/2017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A97797B8-1770-434E-AA41-B9C7D9F6F5B0}" type="slidenum">
              <a:rPr/>
              <a:pPr/>
              <a:t>‹Nº›</a:t>
            </a:fld>
            <a:endParaRPr/>
          </a:p>
        </p:txBody>
      </p:sp>
    </p:spTree>
    <p:extLst>
      <p:ext uri="{BB962C8B-B14F-4D97-AF65-F5344CB8AC3E}">
        <p14:creationId xmlns="" xmlns:p14="http://schemas.microsoft.com/office/powerpoint/2010/main" val="372378373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Marcador de texto vertical 2"/>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3BAC7183-404B-472F-884A-1983B5EE2AA7}" type="datetime1">
              <a:rPr lang="es-ES"/>
              <a:pPr/>
              <a:t>15/08/2017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33791F62-9588-40B9-AE05-3DA26C239DB1}" type="slidenum">
              <a:rPr/>
              <a:pPr/>
              <a:t>‹Nº›</a:t>
            </a:fld>
            <a:endParaRPr/>
          </a:p>
        </p:txBody>
      </p:sp>
    </p:spTree>
    <p:extLst>
      <p:ext uri="{BB962C8B-B14F-4D97-AF65-F5344CB8AC3E}">
        <p14:creationId xmlns="" xmlns:p14="http://schemas.microsoft.com/office/powerpoint/2010/main" val="255234152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A829F182-D67F-438B-9151-F65B046711CC}" type="datetime1">
              <a:rPr lang="es-ES"/>
              <a:pPr/>
              <a:t>15/08/2017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3FE509E1-3AE4-4F27-B32F-9BC644972CAF}" type="slidenum">
              <a:rPr/>
              <a:pPr/>
              <a:t>‹Nº›</a:t>
            </a:fld>
            <a:endParaRPr/>
          </a:p>
        </p:txBody>
      </p:sp>
    </p:spTree>
    <p:extLst>
      <p:ext uri="{BB962C8B-B14F-4D97-AF65-F5344CB8AC3E}">
        <p14:creationId xmlns="" xmlns:p14="http://schemas.microsoft.com/office/powerpoint/2010/main" val="52310461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AAB90EC1-3EED-45D1-BA7D-70D0CF772EA7}" type="datetime1">
              <a:rPr lang="es-ES"/>
              <a:pPr/>
              <a:t>15/08/2017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9E9478D7-8276-44D4-AC76-AC3AD0ED3222}" type="slidenum">
              <a:rPr/>
              <a:pPr/>
              <a:t>‹Nº›</a:t>
            </a:fld>
            <a:endParaRPr/>
          </a:p>
        </p:txBody>
      </p:sp>
    </p:spTree>
    <p:extLst>
      <p:ext uri="{BB962C8B-B14F-4D97-AF65-F5344CB8AC3E}">
        <p14:creationId xmlns="" xmlns:p14="http://schemas.microsoft.com/office/powerpoint/2010/main" val="1099025243"/>
      </p:ext>
    </p:extLst>
  </p:cSld>
  <p:clrMapOvr>
    <a:masterClrMapping/>
  </p:clrMapOvr>
  <p:transition/>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0A4C8620-8910-4276-AC81-87381463905E}" type="datetime1">
              <a:rPr lang="es-ES"/>
              <a:pPr/>
              <a:t>15/08/2017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33AABB84-2AFA-48C0-8C20-F9394864A30C}" type="slidenum">
              <a:rPr/>
              <a:pPr/>
              <a:t>‹Nº›</a:t>
            </a:fld>
            <a:endParaRPr/>
          </a:p>
        </p:txBody>
      </p:sp>
    </p:spTree>
    <p:extLst>
      <p:ext uri="{BB962C8B-B14F-4D97-AF65-F5344CB8AC3E}">
        <p14:creationId xmlns="" xmlns:p14="http://schemas.microsoft.com/office/powerpoint/2010/main" val="113049145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pPr lvl="0"/>
            <a:fld id="{F2AF9512-DA0D-401C-B712-630CF2995187}" type="datetime1">
              <a:rPr lang="es-ES"/>
              <a:pPr lvl="0"/>
              <a:t>15/08/2017</a:t>
            </a:fld>
            <a:endParaRPr lang="es-ES"/>
          </a:p>
        </p:txBody>
      </p:sp>
      <p:sp>
        <p:nvSpPr>
          <p:cNvPr id="8" name="7 Marcador de pie de página"/>
          <p:cNvSpPr txBox="1">
            <a:spLocks noGrp="1"/>
          </p:cNvSpPr>
          <p:nvPr>
            <p:ph type="ftr" sz="quarter" idx="9"/>
          </p:nvPr>
        </p:nvSpPr>
        <p:spPr/>
        <p:txBody>
          <a:bodyPr/>
          <a:lstStyle>
            <a:lvl1pPr>
              <a:defRPr/>
            </a:lvl1pPr>
          </a:lstStyle>
          <a:p>
            <a:pPr lvl="0"/>
            <a:endParaRPr lang="es-ES"/>
          </a:p>
        </p:txBody>
      </p:sp>
      <p:sp>
        <p:nvSpPr>
          <p:cNvPr id="9" name="8 Marcador de número de diapositiva"/>
          <p:cNvSpPr txBox="1">
            <a:spLocks noGrp="1"/>
          </p:cNvSpPr>
          <p:nvPr>
            <p:ph type="sldNum" sz="quarter" idx="8"/>
          </p:nvPr>
        </p:nvSpPr>
        <p:spPr/>
        <p:txBody>
          <a:bodyPr/>
          <a:lstStyle>
            <a:lvl1pPr>
              <a:defRPr/>
            </a:lvl1pPr>
          </a:lstStyle>
          <a:p>
            <a:pPr lvl="0"/>
            <a:fld id="{B8AD14FE-5305-426A-98C0-1937E5648180}" type="slidenum">
              <a:rPr/>
              <a:pPr lvl="0"/>
              <a:t>‹Nº›</a:t>
            </a:fld>
            <a:endParaRPr lang="es-E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277F0006-A5F0-4A20-9119-6AFD13D0EF00}" type="datetime1">
              <a:rPr lang="es-ES"/>
              <a:pPr/>
              <a:t>15/08/2017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AB125F66-6CCA-420D-9A20-C86C11DF67FD}" type="slidenum">
              <a:rPr/>
              <a:pPr/>
              <a:t>‹Nº›</a:t>
            </a:fld>
            <a:endParaRPr/>
          </a:p>
        </p:txBody>
      </p:sp>
    </p:spTree>
    <p:extLst>
      <p:ext uri="{BB962C8B-B14F-4D97-AF65-F5344CB8AC3E}">
        <p14:creationId xmlns="" xmlns:p14="http://schemas.microsoft.com/office/powerpoint/2010/main" val="411503916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CBC9FF6A-186D-4DF8-9CF2-7047967A9118}" type="datetime1">
              <a:rPr lang="es-ES"/>
              <a:pPr/>
              <a:t>15/08/2017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DFFC8412-99F4-4363-B910-B447B22F04CF}" type="slidenum">
              <a:rPr/>
              <a:pPr/>
              <a:t>‹Nº›</a:t>
            </a:fld>
            <a:endParaRPr/>
          </a:p>
        </p:txBody>
      </p:sp>
    </p:spTree>
    <p:extLst>
      <p:ext uri="{BB962C8B-B14F-4D97-AF65-F5344CB8AC3E}">
        <p14:creationId xmlns="" xmlns:p14="http://schemas.microsoft.com/office/powerpoint/2010/main" val="28203119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78FCEA7A-2037-4C8B-81D0-391BE2B41439}" type="datetime1">
              <a:rPr lang="es-ES"/>
              <a:pPr/>
              <a:t>15/08/2017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AA7DC136-083C-43EC-B102-97F130EEEAA6}" type="slidenum">
              <a:rPr/>
              <a:pPr/>
              <a:t>‹Nº›</a:t>
            </a:fld>
            <a:endParaRPr/>
          </a:p>
        </p:txBody>
      </p:sp>
    </p:spTree>
    <p:extLst>
      <p:ext uri="{BB962C8B-B14F-4D97-AF65-F5344CB8AC3E}">
        <p14:creationId xmlns="" xmlns:p14="http://schemas.microsoft.com/office/powerpoint/2010/main" val="6832109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13DD6BEB-54C0-4D48-BFFB-143690E6D7CB}" type="datetime1">
              <a:rPr lang="es-ES"/>
              <a:pPr/>
              <a:t>15/08/2017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80EC7312-37BB-4225-9782-B820F474DF70}" type="slidenum">
              <a:rPr/>
              <a:pPr/>
              <a:t>‹Nº›</a:t>
            </a:fld>
            <a:endParaRPr/>
          </a:p>
        </p:txBody>
      </p:sp>
    </p:spTree>
    <p:extLst>
      <p:ext uri="{BB962C8B-B14F-4D97-AF65-F5344CB8AC3E}">
        <p14:creationId xmlns="" xmlns:p14="http://schemas.microsoft.com/office/powerpoint/2010/main" val="2575603942"/>
      </p:ext>
    </p:extLst>
  </p:cSld>
  <p:clrMapOvr>
    <a:masterClrMapping/>
  </p:clrMapOvr>
  <p:transition/>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5444F363-21B2-4463-87D5-063CCF4A7FFC}" type="datetime1">
              <a:rPr lang="es-ES"/>
              <a:pPr/>
              <a:t>15/08/2017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86ED8BE-9B0B-4F11-AB94-C65D92969BA0}" type="slidenum">
              <a:rPr/>
              <a:pPr/>
              <a:t>‹Nº›</a:t>
            </a:fld>
            <a:endParaRPr/>
          </a:p>
        </p:txBody>
      </p:sp>
    </p:spTree>
    <p:extLst>
      <p:ext uri="{BB962C8B-B14F-4D97-AF65-F5344CB8AC3E}">
        <p14:creationId xmlns="" xmlns:p14="http://schemas.microsoft.com/office/powerpoint/2010/main" val="149532773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AE7197B0-F5CE-4869-B60E-518A5D2738D2}" type="datetime1">
              <a:rPr lang="es-ES"/>
              <a:pPr/>
              <a:t>15/08/2017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5F720F39-5AAA-4D95-A004-3C31F45F320B}" type="slidenum">
              <a:rPr/>
              <a:pPr/>
              <a:t>‹Nº›</a:t>
            </a:fld>
            <a:endParaRPr/>
          </a:p>
        </p:txBody>
      </p:sp>
    </p:spTree>
    <p:extLst>
      <p:ext uri="{BB962C8B-B14F-4D97-AF65-F5344CB8AC3E}">
        <p14:creationId xmlns="" xmlns:p14="http://schemas.microsoft.com/office/powerpoint/2010/main" val="9878813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C9444D85-E9ED-4960-879B-B71A0EC82A20}" type="datetime1">
              <a:rPr lang="es-ES"/>
              <a:pPr/>
              <a:t>15/08/2017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7B3BB8C6-63ED-4394-AE3B-FCE8A7BA0D74}" type="slidenum">
              <a:rPr/>
              <a:pPr/>
              <a:t>‹Nº›</a:t>
            </a:fld>
            <a:endParaRPr/>
          </a:p>
        </p:txBody>
      </p:sp>
    </p:spTree>
    <p:extLst>
      <p:ext uri="{BB962C8B-B14F-4D97-AF65-F5344CB8AC3E}">
        <p14:creationId xmlns="" xmlns:p14="http://schemas.microsoft.com/office/powerpoint/2010/main" val="22566699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B4257A5E-5D95-48AE-ABA8-9B8F3CBC4429}" type="datetime1">
              <a:rPr lang="es-ES"/>
              <a:pPr/>
              <a:t>15/08/2017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259DE173-79A7-49C7-9219-B354A7219668}" type="slidenum">
              <a:rPr/>
              <a:pPr/>
              <a:t>‹Nº›</a:t>
            </a:fld>
            <a:endParaRPr/>
          </a:p>
        </p:txBody>
      </p:sp>
    </p:spTree>
    <p:extLst>
      <p:ext uri="{BB962C8B-B14F-4D97-AF65-F5344CB8AC3E}">
        <p14:creationId xmlns="" xmlns:p14="http://schemas.microsoft.com/office/powerpoint/2010/main" val="24960209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E5C36E8B-EEFE-4EA1-9F17-AB18EC5C0928}" type="datetime1">
              <a:rPr lang="es-ES"/>
              <a:pPr/>
              <a:t>15/08/2017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F376E566-2A7E-4462-9C07-1CDFEA01F427}" type="slidenum">
              <a:rPr/>
              <a:pPr/>
              <a:t>‹Nº›</a:t>
            </a:fld>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 xmlns:p14="http://schemas.microsoft.com/office/powerpoint/2010/main" val="3532528053"/>
      </p:ext>
    </p:extLst>
  </p:cSld>
  <p:clrMapOvr>
    <a:masterClrMapping/>
  </p:clrMapOvr>
  <p:transition/>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15/08/2017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003501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pPr lvl="0"/>
            <a:fld id="{B3BA2E86-E3C5-4DB2-AABA-0AA66D0BBF26}" type="datetime1">
              <a:rPr lang="es-ES"/>
              <a:pPr lvl="0"/>
              <a:t>15/08/2017</a:t>
            </a:fld>
            <a:endParaRPr lang="es-ES"/>
          </a:p>
        </p:txBody>
      </p:sp>
      <p:sp>
        <p:nvSpPr>
          <p:cNvPr id="4" name="3 Marcador de pie de página"/>
          <p:cNvSpPr txBox="1">
            <a:spLocks noGrp="1"/>
          </p:cNvSpPr>
          <p:nvPr>
            <p:ph type="ftr" sz="quarter" idx="9"/>
          </p:nvPr>
        </p:nvSpPr>
        <p:spPr/>
        <p:txBody>
          <a:bodyPr/>
          <a:lstStyle>
            <a:lvl1pPr>
              <a:defRPr/>
            </a:lvl1pPr>
          </a:lstStyle>
          <a:p>
            <a:pPr lvl="0"/>
            <a:endParaRPr lang="es-ES"/>
          </a:p>
        </p:txBody>
      </p:sp>
      <p:sp>
        <p:nvSpPr>
          <p:cNvPr id="5" name="4 Marcador de número de diapositiva"/>
          <p:cNvSpPr txBox="1">
            <a:spLocks noGrp="1"/>
          </p:cNvSpPr>
          <p:nvPr>
            <p:ph type="sldNum" sz="quarter" idx="8"/>
          </p:nvPr>
        </p:nvSpPr>
        <p:spPr/>
        <p:txBody>
          <a:bodyPr/>
          <a:lstStyle>
            <a:lvl1pPr>
              <a:defRPr/>
            </a:lvl1pPr>
          </a:lstStyle>
          <a:p>
            <a:pPr lvl="0"/>
            <a:fld id="{8357D30E-6733-46AB-B809-7C176C1F7CC2}" type="slidenum">
              <a:rPr/>
              <a:pPr lvl="0"/>
              <a:t>‹Nº›</a:t>
            </a:fld>
            <a:endParaRPr lang="es-E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15/08/2017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40087641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15/08/2017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7434606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15/08/2017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802300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15/08/2017</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375531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15/08/2017</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36484928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15/08/2017</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7631939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15/08/2017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19833888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15/08/2017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9479611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15/08/2017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14554715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15/08/2017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575149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8D364D02-0A13-4A52-B6DE-9B5D59782C1F}" type="datetime1">
              <a:rPr lang="es-ES"/>
              <a:pPr lvl="0"/>
              <a:t>15/08/2017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09FAE25B-40B3-4B29-A552-1C927E0230F2}" type="slidenum">
              <a:rPr/>
              <a:pPr lvl="0"/>
              <a:t>‹Nº›</a:t>
            </a:fld>
            <a:endParaRPr lang="es-ES"/>
          </a:p>
        </p:txBody>
      </p:sp>
    </p:spTree>
  </p:cSld>
  <p:clrMapOvr>
    <a:masterClrMapping/>
  </p:clrMapOvr>
  <p:transition/>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72CFF5E4-E107-499A-971F-410EF1C94F43}" type="datetime1">
              <a:rPr lang="es-ES">
                <a:solidFill>
                  <a:prstClr val="black">
                    <a:tint val="75000"/>
                  </a:prstClr>
                </a:solidFill>
              </a:rPr>
              <a:pPr/>
              <a:t>15/08/2017</a:t>
            </a:fld>
            <a:endParaRPr lang="es-ES">
              <a:solidFill>
                <a:prstClr val="black">
                  <a:tint val="75000"/>
                </a:prstClr>
              </a:solidFill>
            </a:endParaRPr>
          </a:p>
        </p:txBody>
      </p:sp>
      <p:sp>
        <p:nvSpPr>
          <p:cNvPr id="3" name="2 Marcador de pie de página"/>
          <p:cNvSpPr txBox="1">
            <a:spLocks noGrp="1"/>
          </p:cNvSpPr>
          <p:nvPr>
            <p:ph type="ftr" sz="quarter" idx="9"/>
          </p:nvPr>
        </p:nvSpPr>
        <p:spPr/>
        <p:txBody>
          <a:bodyPr/>
          <a:lstStyle>
            <a:lvl1pPr>
              <a:defRPr/>
            </a:lvl1pPr>
          </a:lstStyle>
          <a:p>
            <a:endParaRPr lang="es-ES">
              <a:solidFill>
                <a:prstClr val="black">
                  <a:tint val="75000"/>
                </a:prstClr>
              </a:solidFill>
            </a:endParaRPr>
          </a:p>
        </p:txBody>
      </p:sp>
      <p:sp>
        <p:nvSpPr>
          <p:cNvPr id="4" name="3 Marcador de número de diapositiva"/>
          <p:cNvSpPr txBox="1">
            <a:spLocks noGrp="1"/>
          </p:cNvSpPr>
          <p:nvPr>
            <p:ph type="sldNum" sz="quarter" idx="8"/>
          </p:nvPr>
        </p:nvSpPr>
        <p:spPr/>
        <p:txBody>
          <a:bodyPr/>
          <a:lstStyle>
            <a:lvl1pPr>
              <a:defRPr/>
            </a:lvl1pPr>
          </a:lstStyle>
          <a:p>
            <a:fld id="{02937114-9F89-4F2D-97EC-425489D8DE53}" type="slidenum">
              <a:rPr>
                <a:solidFill>
                  <a:prstClr val="black">
                    <a:tint val="75000"/>
                  </a:prstClr>
                </a:solidFill>
              </a:rPr>
              <a:pPr/>
              <a:t>‹Nº›</a:t>
            </a:fld>
            <a:endParaRPr lang="es-ES">
              <a:solidFill>
                <a:prstClr val="black">
                  <a:tint val="75000"/>
                </a:prstClr>
              </a:solidFill>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 xmlns:p14="http://schemas.microsoft.com/office/powerpoint/2010/main" val="2906632620"/>
      </p:ext>
    </p:extLst>
  </p:cSld>
  <p:clrMapOvr>
    <a:masterClrMapping/>
  </p:clrMapOvr>
  <p:transition/>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A4CBAC94-6236-4830-A2D4-1F0FC2007FF8}" type="datetime1">
              <a:rPr lang="es-ES"/>
              <a:pPr/>
              <a:t>15/08/2017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1BEBE1CE-1B37-4BED-9439-5C05464D7FE4}" type="slidenum">
              <a:rPr/>
              <a:pPr/>
              <a:t>‹Nº›</a:t>
            </a:fld>
            <a:endParaRPr/>
          </a:p>
        </p:txBody>
      </p:sp>
    </p:spTree>
    <p:extLst>
      <p:ext uri="{BB962C8B-B14F-4D97-AF65-F5344CB8AC3E}">
        <p14:creationId xmlns="" xmlns:p14="http://schemas.microsoft.com/office/powerpoint/2010/main" val="338311910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D44B7D5-B739-4868-9273-7F0DA7958FE1}" type="datetime1">
              <a:rPr lang="es-ES"/>
              <a:pPr/>
              <a:t>15/08/2017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08B3E629-D4C4-4363-A123-406704AE93FE}" type="slidenum">
              <a:rPr/>
              <a:pPr/>
              <a:t>‹Nº›</a:t>
            </a:fld>
            <a:endParaRPr/>
          </a:p>
        </p:txBody>
      </p:sp>
    </p:spTree>
    <p:extLst>
      <p:ext uri="{BB962C8B-B14F-4D97-AF65-F5344CB8AC3E}">
        <p14:creationId xmlns="" xmlns:p14="http://schemas.microsoft.com/office/powerpoint/2010/main" val="268710837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Ctr="0"/>
          <a:lstStyle>
            <a:lvl1pPr algn="l">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47E4558B-BA31-4AB8-BD8B-13B4C8272526}" type="datetime1">
              <a:rPr lang="es-ES"/>
              <a:pPr/>
              <a:t>15/08/2017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22E58759-5BB2-4C31-96EC-A67F427682D3}" type="slidenum">
              <a:rPr/>
              <a:pPr/>
              <a:t>‹Nº›</a:t>
            </a:fld>
            <a:endParaRPr/>
          </a:p>
        </p:txBody>
      </p:sp>
    </p:spTree>
    <p:extLst>
      <p:ext uri="{BB962C8B-B14F-4D97-AF65-F5344CB8AC3E}">
        <p14:creationId xmlns="" xmlns:p14="http://schemas.microsoft.com/office/powerpoint/2010/main" val="306413630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0200"/>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0200"/>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FD57C96C-7D2B-47F3-9CD3-FB6CB9014EB7}" type="datetime1">
              <a:rPr lang="es-ES"/>
              <a:pPr/>
              <a:t>15/08/2017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ECC8DEE1-049F-4330-88E7-50743D25B6E9}" type="slidenum">
              <a:rPr/>
              <a:pPr/>
              <a:t>‹Nº›</a:t>
            </a:fld>
            <a:endParaRPr/>
          </a:p>
        </p:txBody>
      </p:sp>
    </p:spTree>
    <p:extLst>
      <p:ext uri="{BB962C8B-B14F-4D97-AF65-F5344CB8AC3E}">
        <p14:creationId xmlns="" xmlns:p14="http://schemas.microsoft.com/office/powerpoint/2010/main" val="326696240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CC666D9E-AF37-416A-A7AA-CBF4D8526028}" type="datetime1">
              <a:rPr lang="es-ES"/>
              <a:pPr/>
              <a:t>15/08/2017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57CE6827-5C76-47DE-98AC-C55B08112016}" type="slidenum">
              <a:rPr/>
              <a:pPr/>
              <a:t>‹Nº›</a:t>
            </a:fld>
            <a:endParaRPr/>
          </a:p>
        </p:txBody>
      </p:sp>
    </p:spTree>
    <p:extLst>
      <p:ext uri="{BB962C8B-B14F-4D97-AF65-F5344CB8AC3E}">
        <p14:creationId xmlns="" xmlns:p14="http://schemas.microsoft.com/office/powerpoint/2010/main" val="51851093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D8AB75C5-773C-4FA2-B283-AE62D35C6DC3}" type="datetime1">
              <a:rPr lang="es-ES"/>
              <a:pPr/>
              <a:t>15/08/2017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12559412-75AE-4D69-AABB-A33E275C4107}" type="slidenum">
              <a:rPr/>
              <a:pPr/>
              <a:t>‹Nº›</a:t>
            </a:fld>
            <a:endParaRPr/>
          </a:p>
        </p:txBody>
      </p:sp>
    </p:spTree>
    <p:extLst>
      <p:ext uri="{BB962C8B-B14F-4D97-AF65-F5344CB8AC3E}">
        <p14:creationId xmlns="" xmlns:p14="http://schemas.microsoft.com/office/powerpoint/2010/main" val="153498874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9FA5981E-AC97-4BC1-9F84-0A7E375DEE2F}" type="datetime1">
              <a:rPr lang="es-ES"/>
              <a:pPr/>
              <a:t>15/08/2017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E0D8500A-B285-412C-A904-52A4BD816AAD}" type="slidenum">
              <a:rPr/>
              <a:pPr/>
              <a:t>‹Nº›</a:t>
            </a:fld>
            <a:endParaRPr/>
          </a:p>
        </p:txBody>
      </p:sp>
    </p:spTree>
    <p:extLst>
      <p:ext uri="{BB962C8B-B14F-4D97-AF65-F5344CB8AC3E}">
        <p14:creationId xmlns="" xmlns:p14="http://schemas.microsoft.com/office/powerpoint/2010/main" val="61399059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nchorCtr="0"/>
          <a:lstStyle>
            <a:lvl1pPr algn="l">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58F14A3D-1BC9-42F4-ACE7-124B1DF92F7F}" type="datetime1">
              <a:rPr lang="es-ES"/>
              <a:pPr/>
              <a:t>15/08/2017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B4857BD-1825-45E4-BB2F-77694EFC3B5D}" type="slidenum">
              <a:rPr/>
              <a:pPr/>
              <a:t>‹Nº›</a:t>
            </a:fld>
            <a:endParaRPr/>
          </a:p>
        </p:txBody>
      </p:sp>
    </p:spTree>
    <p:extLst>
      <p:ext uri="{BB962C8B-B14F-4D97-AF65-F5344CB8AC3E}">
        <p14:creationId xmlns="" xmlns:p14="http://schemas.microsoft.com/office/powerpoint/2010/main" val="45520470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nchorCtr="0"/>
          <a:lstStyle>
            <a:lvl1pPr algn="l">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34B03E21-5108-4EE2-A194-E72CAC2B0AC1}" type="datetime1">
              <a:rPr lang="es-ES"/>
              <a:pPr/>
              <a:t>15/08/2017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A608808-E85E-49CF-8B79-8B1D061A7F10}" type="slidenum">
              <a:rPr/>
              <a:pPr/>
              <a:t>‹Nº›</a:t>
            </a:fld>
            <a:endParaRPr/>
          </a:p>
        </p:txBody>
      </p:sp>
    </p:spTree>
    <p:extLst>
      <p:ext uri="{BB962C8B-B14F-4D97-AF65-F5344CB8AC3E}">
        <p14:creationId xmlns="" xmlns:p14="http://schemas.microsoft.com/office/powerpoint/2010/main" val="363389793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nchorCtr="0"/>
          <a:lstStyle>
            <a:lvl1pPr algn="l">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6389EDDE-674A-4C3B-9895-A9EEB49290EA}" type="datetime1">
              <a:rPr lang="es-ES"/>
              <a:pPr lvl="0"/>
              <a:t>15/08/2017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CBF4A866-EE19-4E1E-A20D-44681FF410F5}" type="slidenum">
              <a:rPr/>
              <a:pPr lvl="0"/>
              <a:t>‹Nº›</a:t>
            </a:fld>
            <a:endParaRPr lang="es-E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FF0E78C1-DCB5-471D-8E09-C16D72109C73}" type="datetime1">
              <a:rPr lang="es-ES"/>
              <a:pPr/>
              <a:t>15/08/2017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451F054D-11BC-483C-AF63-A4CFECB43909}" type="slidenum">
              <a:rPr/>
              <a:pPr/>
              <a:t>‹Nº›</a:t>
            </a:fld>
            <a:endParaRPr/>
          </a:p>
        </p:txBody>
      </p:sp>
    </p:spTree>
    <p:extLst>
      <p:ext uri="{BB962C8B-B14F-4D97-AF65-F5344CB8AC3E}">
        <p14:creationId xmlns="" xmlns:p14="http://schemas.microsoft.com/office/powerpoint/2010/main" val="110830752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4640"/>
            <a:ext cx="2057400" cy="5851529"/>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ADD25581-8168-4712-A564-82AF8A01818E}" type="datetime1">
              <a:rPr lang="es-ES"/>
              <a:pPr/>
              <a:t>15/08/2017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527EE79A-C30B-4684-B021-05AA910F50D1}" type="slidenum">
              <a:rPr/>
              <a:pPr/>
              <a:t>‹Nº›</a:t>
            </a:fld>
            <a:endParaRPr/>
          </a:p>
        </p:txBody>
      </p:sp>
    </p:spTree>
    <p:extLst>
      <p:ext uri="{BB962C8B-B14F-4D97-AF65-F5344CB8AC3E}">
        <p14:creationId xmlns="" xmlns:p14="http://schemas.microsoft.com/office/powerpoint/2010/main" val="409698540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15/08/2017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12067487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15/08/2017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380996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15/08/2017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12016885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15/08/2017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23997978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15/08/2017</a:t>
            </a:fld>
            <a:endParaRPr lang="es-ES_tradnl">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9981702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15/08/2017</a:t>
            </a:fld>
            <a:endParaRPr lang="es-ES_tradnl">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877527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15/08/2017</a:t>
            </a:fld>
            <a:endParaRPr lang="es-ES_tradnl">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2072824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15/08/2017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57009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nchorCtr="0"/>
          <a:lstStyle>
            <a:lvl1pPr algn="l">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8A9CC8B7-9271-4437-BF98-D88890DDB202}" type="datetime1">
              <a:rPr lang="es-ES"/>
              <a:pPr lvl="0"/>
              <a:t>15/08/2017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F9F18C45-454A-4A68-980A-D09CD50C3C81}" type="slidenum">
              <a:rPr/>
              <a:pPr lvl="0"/>
              <a:t>‹Nº›</a:t>
            </a:fld>
            <a:endParaRPr lang="es-E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15/08/2017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943251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15/08/2017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8133969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15/08/2017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13330309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F48F2F9E-C43E-429E-9AE0-EC403A558EAC}" type="datetime1">
              <a:rPr lang="es-ES">
                <a:solidFill>
                  <a:prstClr val="black">
                    <a:tint val="75000"/>
                  </a:prstClr>
                </a:solidFill>
              </a:rPr>
              <a:pPr/>
              <a:t>15/08/2017</a:t>
            </a:fld>
            <a:endParaRPr lang="es-ES">
              <a:solidFill>
                <a:prstClr val="black">
                  <a:tint val="75000"/>
                </a:prstClr>
              </a:solidFill>
            </a:endParaRPr>
          </a:p>
        </p:txBody>
      </p:sp>
      <p:sp>
        <p:nvSpPr>
          <p:cNvPr id="3" name="2 Marcador de pie de página"/>
          <p:cNvSpPr txBox="1">
            <a:spLocks noGrp="1"/>
          </p:cNvSpPr>
          <p:nvPr>
            <p:ph type="ftr" sz="quarter" idx="9"/>
          </p:nvPr>
        </p:nvSpPr>
        <p:spPr/>
        <p:txBody>
          <a:bodyPr/>
          <a:lstStyle>
            <a:lvl1pPr>
              <a:defRPr/>
            </a:lvl1pPr>
          </a:lstStyle>
          <a:p>
            <a:endParaRPr lang="es-ES">
              <a:solidFill>
                <a:prstClr val="black">
                  <a:tint val="75000"/>
                </a:prstClr>
              </a:solidFill>
            </a:endParaRPr>
          </a:p>
        </p:txBody>
      </p:sp>
      <p:sp>
        <p:nvSpPr>
          <p:cNvPr id="4" name="3 Marcador de número de diapositiva"/>
          <p:cNvSpPr txBox="1">
            <a:spLocks noGrp="1"/>
          </p:cNvSpPr>
          <p:nvPr>
            <p:ph type="sldNum" sz="quarter" idx="8"/>
          </p:nvPr>
        </p:nvSpPr>
        <p:spPr/>
        <p:txBody>
          <a:bodyPr/>
          <a:lstStyle>
            <a:lvl1pPr>
              <a:defRPr/>
            </a:lvl1pPr>
          </a:lstStyle>
          <a:p>
            <a:fld id="{52802FB8-9669-4FDB-B6AE-064BC782CF73}" type="slidenum">
              <a:rPr>
                <a:solidFill>
                  <a:prstClr val="black">
                    <a:tint val="75000"/>
                  </a:prstClr>
                </a:solidFill>
              </a:rPr>
              <a:pPr/>
              <a:t>‹Nº›</a:t>
            </a:fld>
            <a:endParaRPr lang="es-ES">
              <a:solidFill>
                <a:prstClr val="black">
                  <a:tint val="75000"/>
                </a:prstClr>
              </a:solidFill>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 xmlns:p14="http://schemas.microsoft.com/office/powerpoint/2010/main" val="8211546"/>
      </p:ext>
    </p:extLst>
  </p:cSld>
  <p:clrMapOvr>
    <a:masterClrMapping/>
  </p:clrMapOvr>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Título"/>
          <p:cNvSpPr txBox="1">
            <a:spLocks noGrp="1"/>
          </p:cNvSpPr>
          <p:nvPr>
            <p:ph type="title"/>
          </p:nvPr>
        </p:nvSpPr>
        <p:spPr>
          <a:xfrm>
            <a:off x="685800" y="2130478"/>
            <a:ext cx="7772043" cy="1469523"/>
          </a:xfrm>
          <a:prstGeom prst="rect">
            <a:avLst/>
          </a:prstGeom>
          <a:noFill/>
          <a:ln>
            <a:noFill/>
          </a:ln>
        </p:spPr>
        <p:txBody>
          <a:bodyPr vert="horz" wrap="square" lIns="90004" tIns="44997" rIns="90004" bIns="44997" anchor="t" anchorCtr="1" compatLnSpc="1"/>
          <a:lstStyle/>
          <a:p>
            <a:pPr lvl="0"/>
            <a:r>
              <a:rPr lang="es-ES"/>
              <a:t>Pulse para editar el formato del texto de títuloHaga clic para modificar el estilo de título del patrón</a:t>
            </a:r>
          </a:p>
        </p:txBody>
      </p:sp>
      <p:sp>
        <p:nvSpPr>
          <p:cNvPr id="3" name="3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77481141-832E-448F-AA7F-399C79830691}" type="datetime1">
              <a:rPr lang="es-ES"/>
              <a:pPr lvl="0"/>
              <a:t>15/08/2017</a:t>
            </a:fld>
            <a:endParaRPr lang="es-ES"/>
          </a:p>
        </p:txBody>
      </p:sp>
      <p:sp>
        <p:nvSpPr>
          <p:cNvPr id="4" name="4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5" name="5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5957388C-290D-4C03-ACBC-A2FD13593ABC}" type="slidenum">
              <a:rPr/>
              <a:pPr lvl="0"/>
              <a:t>‹Nº›</a:t>
            </a:fld>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marL="0" marR="0" lvl="0" indent="0" algn="ctr" defTabSz="914400" rtl="0" fontAlgn="auto" hangingPunct="1">
        <a:lnSpc>
          <a:spcPct val="100000"/>
        </a:lnSpc>
        <a:spcBef>
          <a:spcPts val="0"/>
        </a:spcBef>
        <a:spcAft>
          <a:spcPts val="0"/>
        </a:spcAft>
        <a:buSzPct val="45000"/>
        <a:buFont typeface="StarSymbol"/>
        <a:buChar char="●"/>
        <a:tabLst/>
        <a:defRPr lang="es-ES" sz="44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9A0396E4-2C92-4FF7-8D9F-456621EEDBEB}" type="datetime1">
              <a:rPr lang="es-ES"/>
              <a:pPr lvl="0"/>
              <a:t>15/08/2017</a:t>
            </a:fld>
            <a:endParaRPr lang="es-ES"/>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083D3883-B0A4-44D2-A210-103EF8047EF9}" type="slidenum">
              <a:rPr/>
              <a:pPr lvl="0"/>
              <a:t>‹Nº›</a:t>
            </a:fld>
            <a:endParaRPr lang="es-ES"/>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FF94F4D8-0FE7-443D-B089-525BF27A2777}" type="datetime1">
              <a:rPr lang="es-ES" smtClean="0"/>
              <a:pPr/>
              <a:t>15/08/2017</a:t>
            </a:fld>
            <a:endParaRPr smtClean="0"/>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6E102D5B-0AE6-401E-8CA3-68C9F8D8AE52}" type="slidenum">
              <a:rPr smtClean="0"/>
              <a:pPr/>
              <a:t>‹Nº›</a:t>
            </a:fld>
            <a:endParaRPr smtClean="0"/>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noAutofit/>
          </a:bodyPr>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no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 xmlns:p14="http://schemas.microsoft.com/office/powerpoint/2010/main" val="184083327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mc:AlternateContent xmlns:mc="http://schemas.openxmlformats.org/markup-compatibility/2006">
    <mc:Choice xmlns="" xmlns:p14="http://schemas.microsoft.com/office/powerpoint/2010/main" Requires="p14">
      <p:transition spd="slow" p14:dur="2000"/>
    </mc:Choice>
    <mc:Fallback>
      <p:transition spd="slow"/>
    </mc:Fallback>
  </mc:AlternateContent>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6B946173-73D1-47E7-98B7-EAD37FAAE7BB}" type="datetime1">
              <a:rPr lang="es-ES" smtClean="0"/>
              <a:pPr/>
              <a:t>15/08/2017</a:t>
            </a:fld>
            <a:endParaRPr smtClean="0"/>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F4D8E68D-F0B4-4775-AAE6-372228AE899C}" type="slidenum">
              <a:rPr smtClean="0"/>
              <a:pPr/>
              <a:t>‹Nº›</a:t>
            </a:fld>
            <a:endParaRPr smtClean="0"/>
          </a:p>
        </p:txBody>
      </p:sp>
      <p:sp>
        <p:nvSpPr>
          <p:cNvPr id="5" name="Marcador de título 4"/>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noAutofit/>
          </a:bodyPr>
          <a:lstStyle/>
          <a:p>
            <a:pPr lvl="0"/>
            <a:endParaRPr lang="es-ES"/>
          </a:p>
        </p:txBody>
      </p:sp>
      <p:sp>
        <p:nvSpPr>
          <p:cNvPr id="6" name="Marcador de texto 5"/>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no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 xmlns:p14="http://schemas.microsoft.com/office/powerpoint/2010/main" val="72161027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mc:Choice xmlns="" xmlns:p14="http://schemas.microsoft.com/office/powerpoint/2010/main" Requires="p14">
      <p:transition spd="slow" p14:dur="2000"/>
    </mc:Choice>
    <mc:Fallback>
      <p:transition spd="slow"/>
    </mc:Fallback>
  </mc:AlternateContent>
  <p:txStyles>
    <p:title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0" marR="0" lvl="0" indent="0" algn="l" defTabSz="914400" rtl="0" fontAlgn="auto" hangingPunct="1">
        <a:lnSpc>
          <a:spcPct val="100000"/>
        </a:lnSpc>
        <a:spcBef>
          <a:spcPts val="0"/>
        </a:spcBef>
        <a:spcAft>
          <a:spcPts val="1415"/>
        </a:spcAft>
        <a:buNone/>
        <a:tabLst/>
        <a:defRPr lang="es-ES" sz="3200" b="0" i="0" u="none" strike="noStrike" kern="1200" cap="none" spc="0" baseline="0">
          <a:solidFill>
            <a:srgbClr val="000000"/>
          </a:solidFill>
          <a:uFillTx/>
          <a:latin typeface="Calibri" pitchFamily="18"/>
          <a:ea typeface="Microsoft YaHei" pitchFamily="2"/>
          <a:cs typeface="Mangal"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s-ES" sz="2400" b="0" i="0" u="none" strike="noStrike" kern="1200" cap="none" spc="0" baseline="0">
          <a:solidFill>
            <a:srgbClr val="000000"/>
          </a:solidFill>
          <a:uFillTx/>
          <a:latin typeface="Calibri"/>
          <a:ea typeface=""/>
          <a:cs typeface=""/>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s-ES" sz="2000" b="0" i="0" u="none" strike="noStrike" kern="1200" cap="none" spc="0" baseline="0">
          <a:solidFill>
            <a:srgbClr val="000000"/>
          </a:solidFill>
          <a:uFillTx/>
          <a:latin typeface="Calibri"/>
          <a:ea typeface=""/>
          <a:cs typeface=""/>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9A0396E4-2C92-4FF7-8D9F-456621EEDBEB}" type="datetime1">
              <a:rPr lang="es-ES"/>
              <a:pPr/>
              <a:t>15/08/2017</a:t>
            </a:fld>
            <a:endParaRPr/>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083D3883-B0A4-44D2-A210-103EF8047EF9}" type="slidenum">
              <a:rPr/>
              <a:pPr/>
              <a:t>‹Nº›</a:t>
            </a:fld>
            <a:endParaRPr/>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 xmlns:p14="http://schemas.microsoft.com/office/powerpoint/2010/main" val="341017853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ransition/>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DFE3E-87E9-4172-BDA5-93AA04FBA811}" type="datetimeFigureOut">
              <a:rPr lang="es-ES" smtClean="0">
                <a:solidFill>
                  <a:prstClr val="black">
                    <a:tint val="75000"/>
                  </a:prstClr>
                </a:solidFill>
              </a:rPr>
              <a:pPr/>
              <a:t>15/08/2017</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160177253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76"/>
            <a:ext cx="8229243" cy="1142643"/>
          </a:xfrm>
          <a:prstGeom prst="rect">
            <a:avLst/>
          </a:prstGeom>
          <a:noFill/>
          <a:ln>
            <a:noFill/>
          </a:ln>
        </p:spPr>
        <p:txBody>
          <a:bodyPr vert="horz" wrap="square" lIns="90004" tIns="44997" rIns="90004" bIns="44997" anchor="t" anchorCtr="1" compatLnSpc="1">
            <a:noAutofit/>
          </a:bodyPr>
          <a:lstStyle/>
          <a:p>
            <a:pPr lvl="0"/>
            <a:r>
              <a:rPr lang="es-ES"/>
              <a:t>Pulse para editar el formato del texto de títuloHaga clic para modificar el estilo de título del patrón</a:t>
            </a:r>
          </a:p>
        </p:txBody>
      </p:sp>
      <p:sp>
        <p:nvSpPr>
          <p:cNvPr id="3" name="2 Marcador de contenido"/>
          <p:cNvSpPr txBox="1">
            <a:spLocks noGrp="1"/>
          </p:cNvSpPr>
          <p:nvPr>
            <p:ph type="body" idx="1"/>
          </p:nvPr>
        </p:nvSpPr>
        <p:spPr>
          <a:xfrm>
            <a:off x="457200" y="1600200"/>
            <a:ext cx="8229243" cy="4525557"/>
          </a:xfrm>
          <a:prstGeom prst="rect">
            <a:avLst/>
          </a:prstGeom>
          <a:noFill/>
          <a:ln>
            <a:noFill/>
          </a:ln>
        </p:spPr>
        <p:txBody>
          <a:bodyPr vert="horz" wrap="square" lIns="90004" tIns="44997" rIns="90004" bIns="44997" anchor="t" anchorCtr="0" compatLnSpc="1">
            <a:noAutofit/>
          </a:bodyPr>
          <a:lstStyle/>
          <a:p>
            <a:pPr lvl="0"/>
            <a:r>
              <a:rPr lang="es-ES"/>
              <a:t>Pulse para editar los formatos del texto del esquema</a:t>
            </a:r>
          </a:p>
          <a:p>
            <a:pPr lvl="1"/>
            <a:r>
              <a:rPr lang="es-ES"/>
              <a:t>Segundo nivel del esquema</a:t>
            </a:r>
          </a:p>
          <a:p>
            <a:pPr lvl="2"/>
            <a:r>
              <a:rPr lang="es-ES"/>
              <a:t>Tercer nivel del esquema</a:t>
            </a:r>
          </a:p>
          <a:p>
            <a:pPr lvl="3"/>
            <a:r>
              <a:rPr lang="es-ES"/>
              <a:t>Cuarto nivel del esquema</a:t>
            </a:r>
          </a:p>
          <a:p>
            <a:pPr lvl="4"/>
            <a:r>
              <a:rPr lang="es-ES"/>
              <a:t>Quinto nivel del esquema</a:t>
            </a:r>
          </a:p>
          <a:p>
            <a:pPr lvl="5"/>
            <a:r>
              <a:rPr lang="es-ES"/>
              <a:t>Sexto nivel del esquema</a:t>
            </a:r>
          </a:p>
          <a:p>
            <a:pPr lvl="6"/>
            <a:r>
              <a:rPr lang="es-ES"/>
              <a:t>Séptimo nivel del esquema</a:t>
            </a:r>
          </a:p>
          <a:p>
            <a:pPr lvl="7"/>
            <a:r>
              <a:rPr lang="es-ES"/>
              <a:t>Octavo nivel del esquema</a:t>
            </a:r>
          </a:p>
          <a:p>
            <a:pPr lvl="0"/>
            <a:r>
              <a:rPr lang="es-ES"/>
              <a:t>Noveno nivel del esquemaHaga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3646E069-F0C0-4763-918A-0BACC65DF176}" type="datetime1">
              <a:rPr lang="es-ES" smtClean="0"/>
              <a:pPr/>
              <a:t>15/08/2017</a:t>
            </a:fld>
            <a:endParaRPr smtClean="0"/>
          </a:p>
        </p:txBody>
      </p:sp>
      <p:sp>
        <p:nvSpPr>
          <p:cNvPr id="5" name="4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6" name="5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AEB0F03D-D702-444D-A92B-3C51C987C1BD}" type="slidenum">
              <a:rPr smtClean="0"/>
              <a:pPr/>
              <a:t>‹Nº›</a:t>
            </a:fld>
            <a:endParaRPr smtClean="0"/>
          </a:p>
        </p:txBody>
      </p:sp>
    </p:spTree>
    <p:extLst>
      <p:ext uri="{BB962C8B-B14F-4D97-AF65-F5344CB8AC3E}">
        <p14:creationId xmlns="" xmlns:p14="http://schemas.microsoft.com/office/powerpoint/2010/main" val="227468491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mc:AlternateContent xmlns:mc="http://schemas.openxmlformats.org/markup-compatibility/2006">
    <mc:Choice xmlns="" xmlns:p14="http://schemas.microsoft.com/office/powerpoint/2010/main" Requires="p14">
      <p:transition spd="slow" p14:dur="2000"/>
    </mc:Choice>
    <mc:Fallback>
      <p:transition spd="slow"/>
    </mc:Fallback>
  </mc:AlternateContent>
  <p:txStyles>
    <p:titleStyle>
      <a:lvl1pPr marL="0" marR="0" lvl="0" indent="0" algn="ctr" defTabSz="914400" rtl="0" fontAlgn="auto" hangingPunct="1">
        <a:lnSpc>
          <a:spcPct val="100000"/>
        </a:lnSpc>
        <a:spcBef>
          <a:spcPts val="0"/>
        </a:spcBef>
        <a:spcAft>
          <a:spcPts val="0"/>
        </a:spcAft>
        <a:buSzPct val="45000"/>
        <a:buFont typeface="StarSymbol"/>
        <a:buChar char="●"/>
        <a:tabLst/>
        <a:defRPr lang="es-ES" sz="44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a:lvl6pPr marL="2592003" marR="0" lvl="5"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6pPr>
      <a:lvl7pPr marL="3024003" marR="0" lvl="6"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7pPr>
      <a:lvl8pPr marL="3456002" marR="0" lvl="7"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8pPr>
      <a:lvl9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1918F1-A390-45ED-95CF-D7213CB43237}" type="datetimeFigureOut">
              <a:rPr lang="es-ES_tradnl" smtClean="0">
                <a:solidFill>
                  <a:prstClr val="black">
                    <a:tint val="75000"/>
                  </a:prstClr>
                </a:solidFill>
              </a:rPr>
              <a:pPr/>
              <a:t>15/08/2017</a:t>
            </a:fld>
            <a:endParaRPr lang="es-ES_tradnl">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42344926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53.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7.xml"/><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0.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02025" y="5916001"/>
            <a:ext cx="8748464" cy="923330"/>
          </a:xfrm>
          <a:prstGeom prst="rect">
            <a:avLst/>
          </a:prstGeom>
          <a:noFill/>
        </p:spPr>
        <p:txBody>
          <a:bodyPr wrap="square" rtlCol="0">
            <a:spAutoFit/>
          </a:bodyPr>
          <a:lstStyle/>
          <a:p>
            <a:pPr algn="ctr"/>
            <a:r>
              <a:rPr lang="es-ES" sz="5400" b="1" dirty="0" smtClean="0">
                <a:solidFill>
                  <a:schemeClr val="bg1"/>
                </a:solidFill>
                <a:latin typeface="Tempus Sans ITC" panose="04020404030D07020202" pitchFamily="82" charset="0"/>
              </a:rPr>
              <a:t>PENTECOSTÉS</a:t>
            </a:r>
            <a:endParaRPr lang="es-ES" sz="5400" b="1" dirty="0">
              <a:solidFill>
                <a:schemeClr val="bg1"/>
              </a:solidFill>
              <a:latin typeface="Tempus Sans ITC" panose="04020404030D07020202" pitchFamily="82" charset="0"/>
            </a:endParaRPr>
          </a:p>
        </p:txBody>
      </p:sp>
      <p:pic>
        <p:nvPicPr>
          <p:cNvPr id="5" name="Picture 2" descr="383_Tres-flores-flamencas"/>
          <p:cNvPicPr>
            <a:picLocks noChangeAspect="1" noChangeArrowheads="1"/>
          </p:cNvPicPr>
          <p:nvPr/>
        </p:nvPicPr>
        <p:blipFill>
          <a:blip r:embed="rId2"/>
          <a:srcRect/>
          <a:stretch>
            <a:fillRect/>
          </a:stretch>
        </p:blipFill>
        <p:spPr bwMode="auto">
          <a:xfrm>
            <a:off x="0" y="0"/>
            <a:ext cx="4500563" cy="6858000"/>
          </a:xfrm>
          <a:prstGeom prst="rect">
            <a:avLst/>
          </a:prstGeom>
          <a:noFill/>
        </p:spPr>
      </p:pic>
      <p:sp>
        <p:nvSpPr>
          <p:cNvPr id="8" name="7 CuadroTexto"/>
          <p:cNvSpPr txBox="1"/>
          <p:nvPr/>
        </p:nvSpPr>
        <p:spPr>
          <a:xfrm>
            <a:off x="4357686" y="642918"/>
            <a:ext cx="3071835" cy="707886"/>
          </a:xfrm>
          <a:prstGeom prst="rect">
            <a:avLst/>
          </a:prstGeom>
          <a:noFill/>
        </p:spPr>
        <p:txBody>
          <a:bodyPr wrap="square" rtlCol="0">
            <a:spAutoFit/>
          </a:bodyPr>
          <a:lstStyle/>
          <a:p>
            <a:r>
              <a:rPr lang="es-ES" sz="4000" dirty="0" smtClean="0">
                <a:solidFill>
                  <a:srgbClr val="FF0000"/>
                </a:solidFill>
              </a:rPr>
              <a:t>XIX DEL T.O.</a:t>
            </a:r>
            <a:endParaRPr lang="es-ES" sz="4000" dirty="0">
              <a:solidFill>
                <a:srgbClr val="FF0000"/>
              </a:solidFill>
            </a:endParaRPr>
          </a:p>
        </p:txBody>
      </p:sp>
      <p:pic>
        <p:nvPicPr>
          <p:cNvPr id="9" name="Picture 7" descr="Flor rosa"/>
          <p:cNvPicPr>
            <a:picLocks noChangeAspect="1" noChangeArrowheads="1"/>
          </p:cNvPicPr>
          <p:nvPr/>
        </p:nvPicPr>
        <p:blipFill>
          <a:blip r:embed="rId3" cstate="print"/>
          <a:srcRect/>
          <a:stretch>
            <a:fillRect/>
          </a:stretch>
        </p:blipFill>
        <p:spPr bwMode="auto">
          <a:xfrm>
            <a:off x="0" y="0"/>
            <a:ext cx="3635375" cy="6858000"/>
          </a:xfrm>
          <a:prstGeom prst="rect">
            <a:avLst/>
          </a:prstGeom>
          <a:noFill/>
        </p:spPr>
      </p:pic>
      <p:sp>
        <p:nvSpPr>
          <p:cNvPr id="10" name="9 CuadroTexto"/>
          <p:cNvSpPr txBox="1"/>
          <p:nvPr/>
        </p:nvSpPr>
        <p:spPr>
          <a:xfrm>
            <a:off x="3571868" y="2643182"/>
            <a:ext cx="5572132" cy="2123658"/>
          </a:xfrm>
          <a:prstGeom prst="rect">
            <a:avLst/>
          </a:prstGeom>
          <a:noFill/>
        </p:spPr>
        <p:txBody>
          <a:bodyPr wrap="square" rtlCol="0">
            <a:spAutoFit/>
          </a:bodyPr>
          <a:lstStyle/>
          <a:p>
            <a:r>
              <a:rPr lang="es-ES" sz="4400" dirty="0" smtClean="0"/>
              <a:t>Los discípulos </a:t>
            </a:r>
          </a:p>
          <a:p>
            <a:r>
              <a:rPr lang="es-ES" sz="4400" dirty="0" smtClean="0"/>
              <a:t>de Jesús</a:t>
            </a:r>
          </a:p>
          <a:p>
            <a:r>
              <a:rPr lang="es-ES" sz="4400" dirty="0" smtClean="0"/>
              <a:t> nos reunimos hoy</a:t>
            </a:r>
            <a:endParaRPr lang="es-ES" sz="4400" dirty="0"/>
          </a:p>
        </p:txBody>
      </p:sp>
      <p:pic>
        <p:nvPicPr>
          <p:cNvPr id="181250" name="Picture 2" descr="http://2.bp.blogspot.com/-DOkknb1ykS8/T-0AeVuFFmI/AAAAAAAAGmw/0vxIrXKch18/s400/jesus+y+pedro+2.jpg"/>
          <p:cNvPicPr>
            <a:picLocks noChangeAspect="1" noChangeArrowheads="1"/>
          </p:cNvPicPr>
          <p:nvPr/>
        </p:nvPicPr>
        <p:blipFill>
          <a:blip r:embed="rId4"/>
          <a:srcRect/>
          <a:stretch>
            <a:fillRect/>
          </a:stretch>
        </p:blipFill>
        <p:spPr bwMode="auto">
          <a:xfrm>
            <a:off x="0" y="0"/>
            <a:ext cx="3643306" cy="6858000"/>
          </a:xfrm>
          <a:prstGeom prst="rect">
            <a:avLst/>
          </a:prstGeom>
          <a:noFill/>
        </p:spPr>
      </p:pic>
      <p:pic>
        <p:nvPicPr>
          <p:cNvPr id="180226" name="Picture 2" descr="http://1.bp.blogspot.com/-ziyEefiZtZI/T2kd1J2V_yI/AAAAAAAAALQ/CzQZMTMGoqM/s1600/UN%2BCLAMOR%2BDE%2BFE.jpg"/>
          <p:cNvPicPr>
            <a:picLocks noChangeAspect="1" noChangeArrowheads="1"/>
          </p:cNvPicPr>
          <p:nvPr/>
        </p:nvPicPr>
        <p:blipFill>
          <a:blip r:embed="rId5"/>
          <a:srcRect/>
          <a:stretch>
            <a:fillRect/>
          </a:stretch>
        </p:blipFill>
        <p:spPr bwMode="auto">
          <a:xfrm>
            <a:off x="0" y="0"/>
            <a:ext cx="9144000" cy="6858000"/>
          </a:xfrm>
          <a:prstGeom prst="rect">
            <a:avLst/>
          </a:prstGeom>
          <a:noFill/>
        </p:spPr>
      </p:pic>
      <p:sp>
        <p:nvSpPr>
          <p:cNvPr id="11" name="10 CuadroTexto"/>
          <p:cNvSpPr txBox="1"/>
          <p:nvPr/>
        </p:nvSpPr>
        <p:spPr>
          <a:xfrm>
            <a:off x="4071934" y="357166"/>
            <a:ext cx="4714908" cy="523220"/>
          </a:xfrm>
          <a:prstGeom prst="rect">
            <a:avLst/>
          </a:prstGeom>
          <a:noFill/>
        </p:spPr>
        <p:txBody>
          <a:bodyPr wrap="square" rtlCol="0">
            <a:spAutoFit/>
          </a:bodyPr>
          <a:lstStyle/>
          <a:p>
            <a:r>
              <a:rPr lang="es-ES" sz="2800" dirty="0" smtClean="0">
                <a:solidFill>
                  <a:schemeClr val="bg1"/>
                </a:solidFill>
              </a:rPr>
              <a:t>DOMINGO </a:t>
            </a:r>
            <a:r>
              <a:rPr lang="es-ES" sz="2800" dirty="0" smtClean="0">
                <a:solidFill>
                  <a:schemeClr val="bg1"/>
                </a:solidFill>
              </a:rPr>
              <a:t>XXI </a:t>
            </a:r>
            <a:r>
              <a:rPr lang="es-ES" sz="2800" dirty="0" smtClean="0">
                <a:solidFill>
                  <a:schemeClr val="bg1"/>
                </a:solidFill>
              </a:rPr>
              <a:t>DEL T.O.</a:t>
            </a:r>
            <a:endParaRPr lang="es-ES" sz="2800" dirty="0">
              <a:solidFill>
                <a:schemeClr val="bg1"/>
              </a:solidFill>
            </a:endParaRPr>
          </a:p>
        </p:txBody>
      </p:sp>
      <p:pic>
        <p:nvPicPr>
          <p:cNvPr id="2" name="Picture 2" descr="Resultado de imagen de mateo 16, 13-20"/>
          <p:cNvPicPr>
            <a:picLocks noChangeAspect="1" noChangeArrowheads="1"/>
          </p:cNvPicPr>
          <p:nvPr/>
        </p:nvPicPr>
        <p:blipFill>
          <a:blip r:embed="rId6"/>
          <a:srcRect/>
          <a:stretch>
            <a:fillRect/>
          </a:stretch>
        </p:blipFill>
        <p:spPr bwMode="auto">
          <a:xfrm>
            <a:off x="0" y="1000108"/>
            <a:ext cx="9144000" cy="5857892"/>
          </a:xfrm>
          <a:prstGeom prst="rect">
            <a:avLst/>
          </a:prstGeom>
          <a:noFill/>
        </p:spPr>
      </p:pic>
      <p:pic>
        <p:nvPicPr>
          <p:cNvPr id="180228" name="Picture 4" descr="http://3.bp.blogspot.com/-h844wgw0JIU/T_-E4xOzKVI/AAAAAAAAAJk/suuhYAp-J08/s1600/QUI%C3%89N+DEC%C3%8DS+QUE.png"/>
          <p:cNvPicPr>
            <a:picLocks noChangeAspect="1" noChangeArrowheads="1"/>
          </p:cNvPicPr>
          <p:nvPr/>
        </p:nvPicPr>
        <p:blipFill>
          <a:blip r:embed="rId7"/>
          <a:srcRect/>
          <a:stretch>
            <a:fillRect/>
          </a:stretch>
        </p:blipFill>
        <p:spPr bwMode="auto">
          <a:xfrm>
            <a:off x="2143108" y="4214818"/>
            <a:ext cx="3619500" cy="2466975"/>
          </a:xfrm>
          <a:prstGeom prst="rect">
            <a:avLst/>
          </a:prstGeom>
          <a:noFill/>
        </p:spPr>
      </p:pic>
      <p:pic>
        <p:nvPicPr>
          <p:cNvPr id="180230" name="Picture 6" descr="http://www.imagenestop.com/jesucristo1/jesucristo-hd-32621.jpg"/>
          <p:cNvPicPr>
            <a:picLocks noChangeAspect="1" noChangeArrowheads="1"/>
          </p:cNvPicPr>
          <p:nvPr/>
        </p:nvPicPr>
        <p:blipFill>
          <a:blip r:embed="rId8"/>
          <a:srcRect/>
          <a:stretch>
            <a:fillRect/>
          </a:stretch>
        </p:blipFill>
        <p:spPr bwMode="auto">
          <a:xfrm>
            <a:off x="0" y="1000108"/>
            <a:ext cx="9144000" cy="5857892"/>
          </a:xfrm>
          <a:prstGeom prst="rect">
            <a:avLst/>
          </a:prstGeom>
          <a:noFill/>
        </p:spPr>
      </p:pic>
      <p:pic>
        <p:nvPicPr>
          <p:cNvPr id="180232" name="Picture 8" descr="http://3.bp.blogspot.com/-h844wgw0JIU/T_-E4xOzKVI/AAAAAAAAAJk/suuhYAp-J08/s1600/QUI%C3%89N+DEC%C3%8DS+QUE.png"/>
          <p:cNvPicPr>
            <a:picLocks noChangeAspect="1" noChangeArrowheads="1"/>
          </p:cNvPicPr>
          <p:nvPr/>
        </p:nvPicPr>
        <p:blipFill>
          <a:blip r:embed="rId7"/>
          <a:srcRect/>
          <a:stretch>
            <a:fillRect/>
          </a:stretch>
        </p:blipFill>
        <p:spPr bwMode="auto">
          <a:xfrm>
            <a:off x="0" y="0"/>
            <a:ext cx="3500430" cy="1142984"/>
          </a:xfrm>
          <a:prstGeom prst="rect">
            <a:avLst/>
          </a:prstGeom>
          <a:noFill/>
        </p:spPr>
      </p:pic>
    </p:spTree>
    <p:extLst>
      <p:ext uri="{BB962C8B-B14F-4D97-AF65-F5344CB8AC3E}">
        <p14:creationId xmlns="" xmlns:p14="http://schemas.microsoft.com/office/powerpoint/2010/main" val="185677114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a:xfrm>
            <a:off x="755576" y="1052739"/>
            <a:ext cx="8136903" cy="1728188"/>
          </a:xfrm>
        </p:spPr>
        <p:txBody>
          <a:bodyPr>
            <a:normAutofit fontScale="90000"/>
          </a:bodyPr>
          <a:lstStyle/>
          <a:p>
            <a:pPr lvl="0" algn="l"/>
            <a:r>
              <a:rPr lang="en-GB" i="1" dirty="0"/>
              <a:t/>
            </a:r>
            <a:br>
              <a:rPr lang="en-GB" i="1" dirty="0"/>
            </a:br>
            <a:r>
              <a:rPr lang="en-GB" sz="3200" i="1" dirty="0"/>
              <a:t/>
            </a:r>
            <a:br>
              <a:rPr lang="en-GB" sz="3200" i="1" dirty="0"/>
            </a:br>
            <a:r>
              <a:rPr lang="en-GB" sz="4000" i="1" dirty="0" smtClean="0">
                <a:latin typeface="Tempus Sans ITC" panose="04020404030D07020202" pitchFamily="82" charset="0"/>
              </a:rPr>
              <a:t>HOSANNA </a:t>
            </a:r>
            <a:r>
              <a:rPr lang="en-GB" sz="4000" i="1" dirty="0">
                <a:latin typeface="Tempus Sans ITC" panose="04020404030D07020202" pitchFamily="82" charset="0"/>
              </a:rPr>
              <a:t>- HEY, HOSANNA </a:t>
            </a:r>
            <a:r>
              <a:rPr lang="en-GB" sz="4000" i="1" dirty="0" smtClean="0">
                <a:latin typeface="Tempus Sans ITC" panose="04020404030D07020202" pitchFamily="82" charset="0"/>
              </a:rPr>
              <a:t>-H A</a:t>
            </a:r>
            <a:r>
              <a:rPr lang="en-GB" sz="4000" i="1" dirty="0">
                <a:latin typeface="Tempus Sans ITC" panose="04020404030D07020202" pitchFamily="82" charset="0"/>
              </a:rPr>
              <a:t/>
            </a:r>
            <a:br>
              <a:rPr lang="en-GB" sz="4000" i="1" dirty="0">
                <a:latin typeface="Tempus Sans ITC" panose="04020404030D07020202" pitchFamily="82" charset="0"/>
              </a:rPr>
            </a:br>
            <a:r>
              <a:rPr lang="en-GB" sz="4000" i="1" dirty="0">
                <a:latin typeface="Tempus Sans ITC" panose="04020404030D07020202" pitchFamily="82" charset="0"/>
              </a:rPr>
              <a:t>HOSANNA - HEY, HOSANNA - HEY, HOSANNA - HA</a:t>
            </a:r>
            <a:r>
              <a:rPr lang="es-ES" sz="4000" dirty="0">
                <a:latin typeface="Tempus Sans ITC" panose="04020404030D07020202" pitchFamily="82" charset="0"/>
              </a:rPr>
              <a:t/>
            </a:r>
            <a:br>
              <a:rPr lang="es-ES" sz="4000" dirty="0">
                <a:latin typeface="Tempus Sans ITC" panose="04020404030D07020202" pitchFamily="82" charset="0"/>
              </a:rPr>
            </a:br>
            <a:r>
              <a:rPr lang="es-ES" sz="4000" dirty="0">
                <a:latin typeface="Tempus Sans ITC" panose="04020404030D07020202" pitchFamily="82" charset="0"/>
              </a:rPr>
              <a:t>EL ES EL SANTO, EL ES EL HIJO DE </a:t>
            </a:r>
            <a:r>
              <a:rPr lang="es-ES" sz="4000" dirty="0" smtClean="0">
                <a:latin typeface="Tempus Sans ITC" panose="04020404030D07020202" pitchFamily="82" charset="0"/>
              </a:rPr>
              <a:t>MARÍA</a:t>
            </a:r>
            <a:r>
              <a:rPr lang="es-ES" sz="4000" dirty="0">
                <a:latin typeface="Tempus Sans ITC" panose="04020404030D07020202" pitchFamily="82" charset="0"/>
              </a:rPr>
              <a:t/>
            </a:r>
            <a:br>
              <a:rPr lang="es-ES" sz="4000" dirty="0">
                <a:latin typeface="Tempus Sans ITC" panose="04020404030D07020202" pitchFamily="82" charset="0"/>
              </a:rPr>
            </a:br>
            <a:r>
              <a:rPr lang="es-ES" sz="4000" dirty="0">
                <a:latin typeface="Tempus Sans ITC" panose="04020404030D07020202" pitchFamily="82" charset="0"/>
              </a:rPr>
              <a:t>ES EL DIOS DE ISRAEL, EL ES EL HIJO DE DAVID</a:t>
            </a:r>
            <a:r>
              <a:rPr lang="en-GB" sz="4000" i="1" dirty="0">
                <a:latin typeface="Tempus Sans ITC" panose="04020404030D07020202" pitchFamily="82" charset="0"/>
              </a:rPr>
              <a:t/>
            </a:r>
            <a:br>
              <a:rPr lang="en-GB" sz="4000" i="1" dirty="0">
                <a:latin typeface="Tempus Sans ITC" panose="04020404030D07020202" pitchFamily="82" charset="0"/>
              </a:rPr>
            </a:br>
            <a:r>
              <a:rPr lang="en-GB" sz="4000" i="1" dirty="0" smtClean="0">
                <a:latin typeface="Tempus Sans ITC" panose="04020404030D07020202" pitchFamily="82" charset="0"/>
              </a:rPr>
              <a:t>HOSANNA……</a:t>
            </a:r>
            <a:endParaRPr lang="en-GB" sz="4000" i="1" dirty="0">
              <a:latin typeface="Tempus Sans ITC" panose="04020404030D07020202" pitchFamily="82" charset="0"/>
            </a:endParaRPr>
          </a:p>
        </p:txBody>
      </p:sp>
      <p:pic>
        <p:nvPicPr>
          <p:cNvPr id="3" name="Picture 4" descr="Hosanna"/>
          <p:cNvPicPr>
            <a:picLocks noChangeAspect="1"/>
          </p:cNvPicPr>
          <p:nvPr/>
        </p:nvPicPr>
        <p:blipFill>
          <a:blip r:embed="rId2" cstate="print"/>
          <a:srcRect/>
          <a:stretch>
            <a:fillRect/>
          </a:stretch>
        </p:blipFill>
        <p:spPr>
          <a:xfrm>
            <a:off x="4644008" y="3933056"/>
            <a:ext cx="4032449" cy="2498726"/>
          </a:xfrm>
          <a:prstGeom prst="rect">
            <a:avLst/>
          </a:prstGeom>
          <a:noFill/>
          <a:ln>
            <a:noFill/>
          </a:ln>
        </p:spPr>
      </p:pic>
    </p:spTree>
    <p:extLst>
      <p:ext uri="{BB962C8B-B14F-4D97-AF65-F5344CB8AC3E}">
        <p14:creationId xmlns="" xmlns:p14="http://schemas.microsoft.com/office/powerpoint/2010/main" val="318826140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pic>
        <p:nvPicPr>
          <p:cNvPr id="4" name="Picture 7" descr="ANd9GcQ_OQWFI_8FEVgTmyUc1klk8yBpW3gFNtOAvsFI8xlZdSngqE8b&amp;t=1"/>
          <p:cNvPicPr>
            <a:picLocks noChangeAspect="1" noChangeArrowheads="1"/>
          </p:cNvPicPr>
          <p:nvPr/>
        </p:nvPicPr>
        <p:blipFill>
          <a:blip r:embed="rId3"/>
          <a:srcRect/>
          <a:stretch>
            <a:fillRect/>
          </a:stretch>
        </p:blipFill>
        <p:spPr bwMode="auto">
          <a:xfrm>
            <a:off x="0" y="0"/>
            <a:ext cx="9144000" cy="7010400"/>
          </a:xfrm>
          <a:prstGeom prst="rect">
            <a:avLst/>
          </a:prstGeom>
          <a:noFill/>
        </p:spPr>
      </p:pic>
      <p:pic>
        <p:nvPicPr>
          <p:cNvPr id="5" name="Picture 5" descr="mdd1206"/>
          <p:cNvPicPr>
            <a:picLocks noChangeAspect="1" noChangeArrowheads="1"/>
          </p:cNvPicPr>
          <p:nvPr/>
        </p:nvPicPr>
        <p:blipFill>
          <a:blip r:embed="rId4"/>
          <a:srcRect/>
          <a:stretch>
            <a:fillRect/>
          </a:stretch>
        </p:blipFill>
        <p:spPr bwMode="auto">
          <a:xfrm>
            <a:off x="0" y="0"/>
            <a:ext cx="9144000" cy="7010400"/>
          </a:xfrm>
          <a:prstGeom prst="rect">
            <a:avLst/>
          </a:prstGeom>
          <a:noFill/>
        </p:spPr>
      </p:pic>
    </p:spTree>
    <p:extLst>
      <p:ext uri="{BB962C8B-B14F-4D97-AF65-F5344CB8AC3E}">
        <p14:creationId xmlns="" xmlns:p14="http://schemas.microsoft.com/office/powerpoint/2010/main" val="261092338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alphaModFix/>
          </a:blip>
          <a:srcRect/>
          <a:stretch>
            <a:fillRect/>
          </a:stretch>
        </p:blipFill>
        <p:spPr>
          <a:xfrm>
            <a:off x="0" y="0"/>
            <a:ext cx="9143277" cy="7028636"/>
          </a:xfrm>
          <a:prstGeom prst="rect">
            <a:avLst/>
          </a:prstGeom>
          <a:noFill/>
          <a:ln cap="flat">
            <a:noFill/>
          </a:ln>
        </p:spPr>
      </p:pic>
      <p:sp>
        <p:nvSpPr>
          <p:cNvPr id="3" name="CuadroTexto 3"/>
          <p:cNvSpPr txBox="1"/>
          <p:nvPr/>
        </p:nvSpPr>
        <p:spPr>
          <a:xfrm>
            <a:off x="0" y="-1251520"/>
            <a:ext cx="9468544" cy="7478970"/>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En el mar he oído hoy</a:t>
            </a:r>
          </a:p>
          <a:p>
            <a:pPr algn="ctr">
              <a:defRPr sz="1800" b="0" i="0" u="none" strike="noStrike" kern="0" cap="none" spc="0" baseline="0">
                <a:solidFill>
                  <a:srgbClr val="000000"/>
                </a:solidFill>
                <a:uFillTx/>
              </a:defRPr>
            </a:pPr>
            <a:r>
              <a:rPr lang="es-ES" sz="3600" kern="0" dirty="0">
                <a:solidFill>
                  <a:srgbClr val="000000"/>
                </a:solidFill>
                <a:latin typeface="Comic Sans MS" panose="030F0702030302020204" pitchFamily="66" charset="0"/>
                <a:ea typeface="Microsoft YaHei" pitchFamily="2"/>
                <a:cs typeface="Mangal" pitchFamily="2"/>
              </a:rPr>
              <a:t>S</a:t>
            </a:r>
            <a:r>
              <a:rPr lang="es-ES" sz="3600" kern="0" dirty="0" smtClean="0">
                <a:solidFill>
                  <a:srgbClr val="000000"/>
                </a:solidFill>
                <a:latin typeface="Comic Sans MS" panose="030F0702030302020204" pitchFamily="66" charset="0"/>
                <a:ea typeface="Microsoft YaHei" pitchFamily="2"/>
                <a:cs typeface="Mangal" pitchFamily="2"/>
              </a:rPr>
              <a:t>eñor tu voz que me llamó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y me pidió que me entregase a mis hermanos</a:t>
            </a:r>
          </a:p>
          <a:p>
            <a:pPr algn="ctr">
              <a:defRPr sz="1800" b="0" i="0" u="none" strike="noStrike" kern="0" cap="none" spc="0" baseline="0">
                <a:solidFill>
                  <a:srgbClr val="000000"/>
                </a:solidFill>
                <a:uFillTx/>
              </a:defRPr>
            </a:pPr>
            <a:r>
              <a:rPr lang="es-ES" sz="3600" kern="0" dirty="0">
                <a:solidFill>
                  <a:srgbClr val="000000"/>
                </a:solidFill>
                <a:latin typeface="Comic Sans MS" panose="030F0702030302020204" pitchFamily="66" charset="0"/>
                <a:ea typeface="Microsoft YaHei" pitchFamily="2"/>
                <a:cs typeface="Mangal" pitchFamily="2"/>
              </a:rPr>
              <a:t>E</a:t>
            </a:r>
            <a:r>
              <a:rPr lang="es-ES" sz="3600" kern="0" dirty="0" smtClean="0">
                <a:solidFill>
                  <a:srgbClr val="000000"/>
                </a:solidFill>
                <a:latin typeface="Comic Sans MS" panose="030F0702030302020204" pitchFamily="66" charset="0"/>
                <a:ea typeface="Microsoft YaHei" pitchFamily="2"/>
                <a:cs typeface="Mangal" pitchFamily="2"/>
              </a:rPr>
              <a:t>sa voz me transformó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mi vida entera ya cambió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y solo pienso ahora señor en repetirte</a:t>
            </a:r>
            <a:endParaRPr lang="es-ES" sz="3600"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r>
              <a:rPr lang="es-ES" sz="3600" i="1" kern="0" dirty="0" smtClean="0">
                <a:solidFill>
                  <a:srgbClr val="000000"/>
                </a:solidFill>
                <a:latin typeface="Comic Sans MS" panose="030F0702030302020204" pitchFamily="66" charset="0"/>
                <a:ea typeface="Microsoft YaHei" pitchFamily="2"/>
                <a:cs typeface="Agent Orange" panose="00000400000000000000" pitchFamily="2" charset="0"/>
              </a:rPr>
              <a:t>PADRE NUESTRO…….</a:t>
            </a:r>
          </a:p>
        </p:txBody>
      </p:sp>
    </p:spTree>
    <p:extLst>
      <p:ext uri="{BB962C8B-B14F-4D97-AF65-F5344CB8AC3E}">
        <p14:creationId xmlns="" xmlns:p14="http://schemas.microsoft.com/office/powerpoint/2010/main" val="190947843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512" y="-134721"/>
            <a:ext cx="9144793" cy="7029297"/>
          </a:xfrm>
          <a:prstGeom prst="rect">
            <a:avLst/>
          </a:prstGeom>
          <a:gradFill>
            <a:gsLst>
              <a:gs pos="5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blurRad="6350" endPos="35000" dir="5400000" sy="-100000" algn="bl" rotWithShape="0"/>
          </a:effectLst>
        </p:spPr>
      </p:pic>
      <p:sp>
        <p:nvSpPr>
          <p:cNvPr id="5" name="Rectángulo 4"/>
          <p:cNvSpPr/>
          <p:nvPr/>
        </p:nvSpPr>
        <p:spPr>
          <a:xfrm>
            <a:off x="251520" y="-1035496"/>
            <a:ext cx="8640960" cy="6924973"/>
          </a:xfrm>
          <a:prstGeom prst="rect">
            <a:avLst/>
          </a:prstGeom>
        </p:spPr>
        <p:txBody>
          <a:bodyPr wrap="square">
            <a:spAutoFit/>
          </a:bodyPr>
          <a:lstStyle/>
          <a:p>
            <a:endParaRPr lang="es-ES" sz="3200" dirty="0" smtClean="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endParaRPr lang="es-ES" sz="3200" dirty="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endParaRPr lang="es-ES" sz="3200" dirty="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pPr algn="ctr"/>
            <a:r>
              <a:rPr lang="es-ES" sz="3600" dirty="0" smtClean="0">
                <a:solidFill>
                  <a:prstClr val="black"/>
                </a:solidFill>
                <a:latin typeface="Comic Sans MS" panose="030F0702030302020204" pitchFamily="66" charset="0"/>
              </a:rPr>
              <a:t>Cuando vaya a otro lugar tendré, Señor, que abandonar  a mi familia, </a:t>
            </a:r>
          </a:p>
          <a:p>
            <a:pPr algn="ctr"/>
            <a:r>
              <a:rPr lang="es-ES" sz="3600" dirty="0" smtClean="0">
                <a:solidFill>
                  <a:prstClr val="black"/>
                </a:solidFill>
                <a:latin typeface="Comic Sans MS" panose="030F0702030302020204" pitchFamily="66" charset="0"/>
              </a:rPr>
              <a:t>a mis amigos, por seguirte. </a:t>
            </a:r>
          </a:p>
          <a:p>
            <a:pPr algn="ctr"/>
            <a:r>
              <a:rPr lang="es-ES" sz="3600" dirty="0">
                <a:solidFill>
                  <a:prstClr val="black"/>
                </a:solidFill>
                <a:latin typeface="Comic Sans MS" panose="030F0702030302020204" pitchFamily="66" charset="0"/>
              </a:rPr>
              <a:t>P</a:t>
            </a:r>
            <a:r>
              <a:rPr lang="es-ES" sz="3600" dirty="0" smtClean="0">
                <a:solidFill>
                  <a:prstClr val="black"/>
                </a:solidFill>
                <a:latin typeface="Comic Sans MS" panose="030F0702030302020204" pitchFamily="66" charset="0"/>
              </a:rPr>
              <a:t>ero sé que, así, algún día podré enseñar tu verdad  a mi hermano, y junto a él yo repetirte. </a:t>
            </a:r>
          </a:p>
          <a:p>
            <a:pPr algn="ctr">
              <a:defRPr sz="1800" b="0" i="0" u="none" strike="noStrike" kern="0" cap="none" spc="0" baseline="0">
                <a:solidFill>
                  <a:srgbClr val="000000"/>
                </a:solidFill>
                <a:uFillTx/>
              </a:defRPr>
            </a:pPr>
            <a:r>
              <a:rPr lang="es-ES" sz="3600" i="1" kern="0" dirty="0">
                <a:solidFill>
                  <a:srgbClr val="000000"/>
                </a:solidFill>
                <a:latin typeface="Comic Sans MS" panose="030F0702030302020204" pitchFamily="66" charset="0"/>
                <a:ea typeface="Microsoft YaHei" pitchFamily="2"/>
                <a:cs typeface="Mangal" pitchFamily="2"/>
              </a:rPr>
              <a:t>PADRE </a:t>
            </a:r>
            <a:r>
              <a:rPr lang="es-ES" sz="3600" i="1" kern="0" dirty="0" smtClean="0">
                <a:solidFill>
                  <a:srgbClr val="000000"/>
                </a:solidFill>
                <a:latin typeface="Comic Sans MS" panose="030F0702030302020204" pitchFamily="66" charset="0"/>
                <a:ea typeface="Microsoft YaHei" pitchFamily="2"/>
                <a:cs typeface="Mangal" pitchFamily="2"/>
              </a:rPr>
              <a:t>NUESTRO………</a:t>
            </a:r>
            <a:endParaRPr lang="es-ES" sz="3600" b="1" kern="0" dirty="0">
              <a:solidFill>
                <a:prstClr val="black"/>
              </a:solidFill>
              <a:latin typeface="Action Man"/>
            </a:endParaRPr>
          </a:p>
        </p:txBody>
      </p:sp>
    </p:spTree>
    <p:extLst>
      <p:ext uri="{BB962C8B-B14F-4D97-AF65-F5344CB8AC3E}">
        <p14:creationId xmlns="" xmlns:p14="http://schemas.microsoft.com/office/powerpoint/2010/main" val="24897821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40000"/>
                <a:lumOff val="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4"/>
          <p:cNvSpPr/>
          <p:nvPr/>
        </p:nvSpPr>
        <p:spPr>
          <a:xfrm>
            <a:off x="179276" y="2828900"/>
            <a:ext cx="5688867" cy="937757"/>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1440" tIns="45720" rIns="91440" bIns="45720" anchor="ctr" anchorCtr="1" compatLnSpc="0">
            <a:spAutoFit/>
          </a:bodyPr>
          <a:lstStyle/>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p:txBody>
      </p:sp>
      <p:pic>
        <p:nvPicPr>
          <p:cNvPr id="4" name="Imagen 3"/>
          <p:cNvPicPr>
            <a:picLocks noChangeAspect="1"/>
          </p:cNvPicPr>
          <p:nvPr/>
        </p:nvPicPr>
        <p:blipFill>
          <a:blip r:embed="rId3"/>
          <a:stretch>
            <a:fillRect/>
          </a:stretch>
        </p:blipFill>
        <p:spPr>
          <a:xfrm>
            <a:off x="0" y="-387424"/>
            <a:ext cx="9167688" cy="7245424"/>
          </a:xfrm>
          <a:prstGeom prst="rect">
            <a:avLst/>
          </a:prstGeom>
        </p:spPr>
      </p:pic>
      <p:pic>
        <p:nvPicPr>
          <p:cNvPr id="5" name="Imagen 4"/>
          <p:cNvPicPr>
            <a:picLocks noChangeAspect="1"/>
          </p:cNvPicPr>
          <p:nvPr/>
        </p:nvPicPr>
        <p:blipFill>
          <a:blip r:embed="rId4"/>
          <a:stretch>
            <a:fillRect/>
          </a:stretch>
        </p:blipFill>
        <p:spPr>
          <a:xfrm>
            <a:off x="1057002" y="833256"/>
            <a:ext cx="7053683" cy="4804064"/>
          </a:xfrm>
          <a:prstGeom prst="rect">
            <a:avLst/>
          </a:prstGeom>
        </p:spPr>
      </p:pic>
    </p:spTree>
    <p:extLst>
      <p:ext uri="{BB962C8B-B14F-4D97-AF65-F5344CB8AC3E}">
        <p14:creationId xmlns="" xmlns:p14="http://schemas.microsoft.com/office/powerpoint/2010/main" val="265817756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3657"/>
            <a:ext cx="9144000" cy="6854343"/>
          </a:xfrm>
          <a:prstGeom prst="rect">
            <a:avLst/>
          </a:prstGeom>
        </p:spPr>
      </p:pic>
      <p:sp>
        <p:nvSpPr>
          <p:cNvPr id="4" name="Rectangle 3" descr="Slide22"/>
          <p:cNvSpPr>
            <a:spLocks noGrp="1" noChangeAspect="1" noChangeArrowheads="1"/>
          </p:cNvSpPr>
          <p:nvPr isPhoto="1"/>
        </p:nvSpPr>
        <p:spPr bwMode="auto">
          <a:xfrm>
            <a:off x="0" y="0"/>
            <a:ext cx="9144000" cy="6858000"/>
          </a:xfrm>
          <a:prstGeom prst="rect">
            <a:avLst/>
          </a:prstGeom>
          <a:blipFill dpi="0" rotWithShape="1">
            <a:blip r:embed="rId3"/>
            <a:srcRect/>
            <a:stretch>
              <a:fillRect/>
            </a:stretch>
          </a:blipFill>
          <a:ln w="9525">
            <a:solidFill>
              <a:schemeClr val="tx1"/>
            </a:solidFill>
            <a:miter lim="800000"/>
            <a:headEnd/>
            <a:tailEnd/>
          </a:ln>
          <a:effectLst/>
        </p:spPr>
        <p:txBody>
          <a:bodyPr/>
          <a:lstStyle/>
          <a:p>
            <a:endParaRPr lang="es-ES"/>
          </a:p>
        </p:txBody>
      </p:sp>
      <p:pic>
        <p:nvPicPr>
          <p:cNvPr id="5" name="Picture 7" descr="gracias-dios"/>
          <p:cNvPicPr>
            <a:picLocks noChangeAspect="1" noChangeArrowheads="1"/>
          </p:cNvPicPr>
          <p:nvPr/>
        </p:nvPicPr>
        <p:blipFill>
          <a:blip r:embed="rId4"/>
          <a:srcRect/>
          <a:stretch>
            <a:fillRect/>
          </a:stretch>
        </p:blipFill>
        <p:spPr bwMode="auto">
          <a:xfrm>
            <a:off x="-285784" y="0"/>
            <a:ext cx="9429784" cy="7358090"/>
          </a:xfrm>
          <a:prstGeom prst="rect">
            <a:avLst/>
          </a:prstGeom>
          <a:noFill/>
        </p:spPr>
      </p:pic>
      <p:pic>
        <p:nvPicPr>
          <p:cNvPr id="294914" name="Picture 2" descr="Resultado de imagen de mateo 16, 13-20"/>
          <p:cNvPicPr>
            <a:picLocks noChangeAspect="1" noChangeArrowheads="1"/>
          </p:cNvPicPr>
          <p:nvPr/>
        </p:nvPicPr>
        <p:blipFill>
          <a:blip r:embed="rId5"/>
          <a:srcRect/>
          <a:stretch>
            <a:fillRect/>
          </a:stretch>
        </p:blipFill>
        <p:spPr bwMode="auto">
          <a:xfrm>
            <a:off x="-285784" y="0"/>
            <a:ext cx="9429784" cy="7358090"/>
          </a:xfrm>
          <a:prstGeom prst="rect">
            <a:avLst/>
          </a:prstGeom>
          <a:noFill/>
        </p:spPr>
      </p:pic>
    </p:spTree>
    <p:extLst>
      <p:ext uri="{BB962C8B-B14F-4D97-AF65-F5344CB8AC3E}">
        <p14:creationId xmlns="" xmlns:p14="http://schemas.microsoft.com/office/powerpoint/2010/main" val="337328378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100000">
              <a:srgbClr val="C2D1ED"/>
            </a:gs>
          </a:gsLst>
          <a:path path="circle">
            <a:fillToRect l="100000" t="100000"/>
          </a:path>
        </a:gradFill>
        <a:effectLst/>
      </p:bgPr>
    </p:bg>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988003" y="44624"/>
            <a:ext cx="6155640" cy="6120680"/>
          </a:xfrm>
        </p:spPr>
        <p:txBody>
          <a:bodyPr/>
          <a:lstStyle/>
          <a:p>
            <a:pPr lvl="0">
              <a:buNone/>
            </a:pPr>
            <a:r>
              <a:rPr lang="es-ES" sz="4000" b="1" dirty="0" smtClean="0"/>
              <a:t/>
            </a:r>
            <a:br>
              <a:rPr lang="es-ES" sz="4000" b="1" dirty="0" smtClean="0"/>
            </a:br>
            <a:r>
              <a:rPr lang="es-ES" sz="4000" b="1" dirty="0" smtClean="0"/>
              <a:t>El señor Dios nos amó</a:t>
            </a:r>
            <a:br>
              <a:rPr lang="es-ES" sz="4000" b="1" dirty="0" smtClean="0"/>
            </a:br>
            <a:r>
              <a:rPr lang="es-ES" sz="4000" b="1" dirty="0" smtClean="0"/>
              <a:t>como nadie amó jamás,</a:t>
            </a:r>
            <a:br>
              <a:rPr lang="es-ES" sz="4000" b="1" dirty="0" smtClean="0"/>
            </a:br>
            <a:r>
              <a:rPr lang="es-ES" sz="4000" b="1" dirty="0" smtClean="0"/>
              <a:t>Él nos guía como estrellas </a:t>
            </a:r>
            <a:br>
              <a:rPr lang="es-ES" sz="4000" b="1" dirty="0" smtClean="0"/>
            </a:br>
            <a:r>
              <a:rPr lang="es-ES" sz="4000" b="1" dirty="0" smtClean="0"/>
              <a:t>cuando no existe la luz,</a:t>
            </a:r>
            <a:br>
              <a:rPr lang="es-ES" sz="4000" b="1" dirty="0" smtClean="0"/>
            </a:br>
            <a:r>
              <a:rPr lang="es-ES" sz="4000" b="1" dirty="0" smtClean="0"/>
              <a:t>Él nos da todo su amor</a:t>
            </a:r>
            <a:br>
              <a:rPr lang="es-ES" sz="4000" b="1" dirty="0" smtClean="0"/>
            </a:br>
            <a:r>
              <a:rPr lang="es-ES" sz="4000" b="1" dirty="0" smtClean="0"/>
              <a:t>mientras la fracción del pan</a:t>
            </a:r>
            <a:br>
              <a:rPr lang="es-ES" sz="4000" b="1" dirty="0" smtClean="0"/>
            </a:br>
            <a:r>
              <a:rPr lang="es-ES" sz="4000" b="1" dirty="0" smtClean="0"/>
              <a:t>es el pan de la amistad</a:t>
            </a:r>
            <a:br>
              <a:rPr lang="es-ES" sz="4000" b="1" dirty="0" smtClean="0"/>
            </a:br>
            <a:r>
              <a:rPr lang="es-ES" sz="4000" b="1" dirty="0" smtClean="0"/>
              <a:t>el pan de Dios.</a:t>
            </a:r>
            <a:r>
              <a:rPr lang="es-ES" sz="3600" b="1" dirty="0" smtClean="0"/>
              <a:t/>
            </a:r>
            <a:br>
              <a:rPr lang="es-ES" sz="3600" b="1" dirty="0" smtClean="0"/>
            </a:br>
            <a:endParaRPr lang="es-ES" sz="3600" b="1" i="1" dirty="0"/>
          </a:p>
        </p:txBody>
      </p:sp>
      <p:pic>
        <p:nvPicPr>
          <p:cNvPr id="3" name="3 Imagen"/>
          <p:cNvPicPr>
            <a:picLocks noChangeAspect="1"/>
          </p:cNvPicPr>
          <p:nvPr/>
        </p:nvPicPr>
        <p:blipFill>
          <a:blip r:embed="rId3">
            <a:lum/>
            <a:alphaModFix/>
          </a:blip>
          <a:srcRect/>
          <a:stretch>
            <a:fillRect/>
          </a:stretch>
        </p:blipFill>
        <p:spPr>
          <a:xfrm>
            <a:off x="89579" y="44624"/>
            <a:ext cx="2880003" cy="6857643"/>
          </a:xfrm>
          <a:prstGeom prst="rect">
            <a:avLst/>
          </a:prstGeom>
          <a:noFill/>
          <a:ln cap="flat">
            <a:noFill/>
          </a:ln>
        </p:spPr>
      </p:pic>
    </p:spTree>
    <p:extLst>
      <p:ext uri="{BB962C8B-B14F-4D97-AF65-F5344CB8AC3E}">
        <p14:creationId xmlns="" xmlns:p14="http://schemas.microsoft.com/office/powerpoint/2010/main" val="391382984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100000">
              <a:srgbClr val="C2D1ED"/>
            </a:gs>
          </a:gsLst>
          <a:path path="circle">
            <a:fillToRect l="100000" t="100000"/>
          </a:path>
        </a:gradFill>
        <a:effectLst/>
      </p:bgPr>
    </p:bg>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988003" y="44624"/>
            <a:ext cx="6155640" cy="6120680"/>
          </a:xfrm>
        </p:spPr>
        <p:txBody>
          <a:bodyPr/>
          <a:lstStyle/>
          <a:p>
            <a:pPr lvl="0">
              <a:buNone/>
            </a:pPr>
            <a:r>
              <a:rPr lang="es-ES" sz="4000" b="1" i="1" dirty="0" smtClean="0"/>
              <a:t/>
            </a:r>
            <a:br>
              <a:rPr lang="es-ES" sz="4000" b="1" i="1" dirty="0" smtClean="0"/>
            </a:br>
            <a:r>
              <a:rPr lang="es-ES" sz="4000" b="1" i="1" dirty="0" smtClean="0"/>
              <a:t>Es mi cuerpo,</a:t>
            </a:r>
            <a:br>
              <a:rPr lang="es-ES" sz="4000" b="1" i="1" dirty="0" smtClean="0"/>
            </a:br>
            <a:r>
              <a:rPr lang="es-ES" sz="4000" b="1" i="1" dirty="0" smtClean="0"/>
              <a:t>tomad y comed,</a:t>
            </a:r>
            <a:br>
              <a:rPr lang="es-ES" sz="4000" b="1" i="1" dirty="0" smtClean="0"/>
            </a:br>
            <a:r>
              <a:rPr lang="es-ES" sz="4000" b="1" i="1" dirty="0" smtClean="0"/>
              <a:t>esta es mi sangre,</a:t>
            </a:r>
            <a:br>
              <a:rPr lang="es-ES" sz="4000" b="1" i="1" dirty="0" smtClean="0"/>
            </a:br>
            <a:r>
              <a:rPr lang="es-ES" sz="4000" b="1" i="1" dirty="0" smtClean="0"/>
              <a:t>tomad y bebed,</a:t>
            </a:r>
            <a:br>
              <a:rPr lang="es-ES" sz="4000" b="1" i="1" dirty="0" smtClean="0"/>
            </a:br>
            <a:r>
              <a:rPr lang="es-ES" sz="4000" b="1" i="1" dirty="0" smtClean="0"/>
              <a:t>pues yo soy la vida,</a:t>
            </a:r>
            <a:br>
              <a:rPr lang="es-ES" sz="4000" b="1" i="1" dirty="0" smtClean="0"/>
            </a:br>
            <a:r>
              <a:rPr lang="es-ES" sz="4000" b="1" i="1" dirty="0" smtClean="0"/>
              <a:t>yo soy el amor.</a:t>
            </a:r>
            <a:br>
              <a:rPr lang="es-ES" sz="4000" b="1" i="1" dirty="0" smtClean="0"/>
            </a:br>
            <a:r>
              <a:rPr lang="es-ES" sz="4000" b="1" i="1" dirty="0" smtClean="0"/>
              <a:t>¡Oh Señor, condúcenos</a:t>
            </a:r>
            <a:br>
              <a:rPr lang="es-ES" sz="4000" b="1" i="1" dirty="0" smtClean="0"/>
            </a:br>
            <a:r>
              <a:rPr lang="es-ES" sz="4000" b="1" i="1" dirty="0" smtClean="0"/>
              <a:t>hasta tu amor!</a:t>
            </a:r>
            <a:endParaRPr lang="es-ES" sz="4000" b="1" i="1" dirty="0"/>
          </a:p>
        </p:txBody>
      </p:sp>
      <p:pic>
        <p:nvPicPr>
          <p:cNvPr id="3" name="3 Imagen"/>
          <p:cNvPicPr>
            <a:picLocks noChangeAspect="1"/>
          </p:cNvPicPr>
          <p:nvPr/>
        </p:nvPicPr>
        <p:blipFill>
          <a:blip r:embed="rId3">
            <a:lum/>
            <a:alphaModFix/>
          </a:blip>
          <a:srcRect/>
          <a:stretch>
            <a:fillRect/>
          </a:stretch>
        </p:blipFill>
        <p:spPr>
          <a:xfrm>
            <a:off x="2787" y="0"/>
            <a:ext cx="2880003" cy="6857643"/>
          </a:xfrm>
          <a:prstGeom prst="rect">
            <a:avLst/>
          </a:prstGeom>
          <a:noFill/>
          <a:ln cap="flat">
            <a:noFill/>
          </a:ln>
        </p:spPr>
      </p:pic>
    </p:spTree>
    <p:extLst>
      <p:ext uri="{BB962C8B-B14F-4D97-AF65-F5344CB8AC3E}">
        <p14:creationId xmlns="" xmlns:p14="http://schemas.microsoft.com/office/powerpoint/2010/main" val="159403567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334500" cy="6857999"/>
          </a:xfrm>
          <a:prstGeom prst="rect">
            <a:avLst/>
          </a:prstGeom>
        </p:spPr>
      </p:pic>
      <p:pic>
        <p:nvPicPr>
          <p:cNvPr id="3" name="Picture 10" descr="pass-bread"/>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4" name="Picture 8" descr="229509_393982194008411_45995057_n"/>
          <p:cNvPicPr>
            <a:picLocks noChangeAspect="1" noChangeArrowheads="1"/>
          </p:cNvPicPr>
          <p:nvPr/>
        </p:nvPicPr>
        <p:blipFill>
          <a:blip r:embed="rId4"/>
          <a:srcRect/>
          <a:stretch>
            <a:fillRect/>
          </a:stretch>
        </p:blipFill>
        <p:spPr bwMode="auto">
          <a:xfrm>
            <a:off x="0" y="0"/>
            <a:ext cx="9296400" cy="7010400"/>
          </a:xfrm>
          <a:prstGeom prst="rect">
            <a:avLst/>
          </a:prstGeom>
          <a:noFill/>
        </p:spPr>
      </p:pic>
      <p:sp>
        <p:nvSpPr>
          <p:cNvPr id="5" name="4 CuadroTexto"/>
          <p:cNvSpPr txBox="1"/>
          <p:nvPr/>
        </p:nvSpPr>
        <p:spPr>
          <a:xfrm>
            <a:off x="428596" y="4786322"/>
            <a:ext cx="3167085" cy="584775"/>
          </a:xfrm>
          <a:prstGeom prst="rect">
            <a:avLst/>
          </a:prstGeom>
          <a:noFill/>
        </p:spPr>
        <p:txBody>
          <a:bodyPr wrap="none" rtlCol="0">
            <a:spAutoFit/>
          </a:bodyPr>
          <a:lstStyle/>
          <a:p>
            <a:r>
              <a:rPr lang="es-ES" sz="3200" dirty="0" smtClean="0"/>
              <a:t>TOMAD Y COMED</a:t>
            </a:r>
            <a:endParaRPr lang="es-ES" sz="3200" dirty="0"/>
          </a:p>
        </p:txBody>
      </p:sp>
      <p:sp>
        <p:nvSpPr>
          <p:cNvPr id="6" name="5 CuadroTexto"/>
          <p:cNvSpPr txBox="1"/>
          <p:nvPr/>
        </p:nvSpPr>
        <p:spPr>
          <a:xfrm>
            <a:off x="5429256" y="5143512"/>
            <a:ext cx="4000528" cy="523220"/>
          </a:xfrm>
          <a:prstGeom prst="rect">
            <a:avLst/>
          </a:prstGeom>
          <a:noFill/>
        </p:spPr>
        <p:txBody>
          <a:bodyPr wrap="square" rtlCol="0">
            <a:spAutoFit/>
          </a:bodyPr>
          <a:lstStyle/>
          <a:p>
            <a:r>
              <a:rPr lang="es-ES" sz="2800" dirty="0" smtClean="0"/>
              <a:t>NECESITAS ALIMENTARTE</a:t>
            </a:r>
            <a:endParaRPr lang="es-ES" sz="2800" dirty="0"/>
          </a:p>
        </p:txBody>
      </p:sp>
      <p:pic>
        <p:nvPicPr>
          <p:cNvPr id="7" name="Picture 6" descr="pan_compartido1"/>
          <p:cNvPicPr>
            <a:picLocks noChangeAspect="1" noChangeArrowheads="1"/>
          </p:cNvPicPr>
          <p:nvPr/>
        </p:nvPicPr>
        <p:blipFill>
          <a:blip r:embed="rId5"/>
          <a:srcRect/>
          <a:stretch>
            <a:fillRect/>
          </a:stretch>
        </p:blipFill>
        <p:spPr bwMode="auto">
          <a:xfrm>
            <a:off x="0" y="0"/>
            <a:ext cx="9358346" cy="7072337"/>
          </a:xfrm>
          <a:prstGeom prst="rect">
            <a:avLst/>
          </a:prstGeom>
          <a:noFill/>
        </p:spPr>
      </p:pic>
    </p:spTree>
    <p:extLst>
      <p:ext uri="{BB962C8B-B14F-4D97-AF65-F5344CB8AC3E}">
        <p14:creationId xmlns="" xmlns:p14="http://schemas.microsoft.com/office/powerpoint/2010/main" val="367322262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548680"/>
            <a:ext cx="8892480" cy="1384995"/>
          </a:xfrm>
          <a:prstGeom prst="rect">
            <a:avLst/>
          </a:prstGeom>
        </p:spPr>
        <p:txBody>
          <a:bodyPr wrap="square">
            <a:spAutoFit/>
          </a:bodyPr>
          <a:lstStyle/>
          <a:p>
            <a:r>
              <a:rPr lang="es-ES" sz="3600" dirty="0" smtClean="0"/>
              <a:t/>
            </a:r>
            <a:br>
              <a:rPr lang="es-ES" sz="3600" dirty="0" smtClean="0"/>
            </a:br>
            <a:r>
              <a:rPr lang="es-ES" sz="2400" dirty="0" smtClean="0"/>
              <a:t/>
            </a:r>
            <a:br>
              <a:rPr lang="es-ES" sz="2400" dirty="0" smtClean="0"/>
            </a:br>
            <a:endParaRPr lang="es-ES" sz="2400" dirty="0"/>
          </a:p>
        </p:txBody>
      </p:sp>
      <p:sp>
        <p:nvSpPr>
          <p:cNvPr id="6" name="5 Rectángulo"/>
          <p:cNvSpPr/>
          <p:nvPr/>
        </p:nvSpPr>
        <p:spPr>
          <a:xfrm>
            <a:off x="4071934" y="1582341"/>
            <a:ext cx="5072066" cy="461665"/>
          </a:xfrm>
          <a:prstGeom prst="rect">
            <a:avLst/>
          </a:prstGeom>
        </p:spPr>
        <p:txBody>
          <a:bodyPr wrap="square">
            <a:spAutoFit/>
          </a:bodyPr>
          <a:lstStyle/>
          <a:p>
            <a:r>
              <a:rPr lang="es-ES" sz="2400" b="1" dirty="0" smtClean="0">
                <a:solidFill>
                  <a:schemeClr val="bg1"/>
                </a:solidFill>
              </a:rPr>
              <a:t> </a:t>
            </a:r>
            <a:endParaRPr lang="es-ES" sz="2400" b="1" dirty="0">
              <a:solidFill>
                <a:schemeClr val="bg1"/>
              </a:solidFill>
            </a:endParaRPr>
          </a:p>
        </p:txBody>
      </p:sp>
      <p:sp>
        <p:nvSpPr>
          <p:cNvPr id="5" name="4 Rectángulo"/>
          <p:cNvSpPr/>
          <p:nvPr/>
        </p:nvSpPr>
        <p:spPr>
          <a:xfrm>
            <a:off x="2286000" y="751344"/>
            <a:ext cx="4572000" cy="5355312"/>
          </a:xfrm>
          <a:prstGeom prst="rect">
            <a:avLst/>
          </a:prstGeom>
        </p:spPr>
        <p:txBody>
          <a:bodyPr>
            <a:spAutoFit/>
          </a:bodyPr>
          <a:lstStyle/>
          <a:p>
            <a:r>
              <a:rPr lang="es-ES" b="1" kern="0" dirty="0" smtClean="0">
                <a:solidFill>
                  <a:srgbClr val="000000"/>
                </a:solidFill>
                <a:ea typeface="Microsoft YaHei" pitchFamily="2"/>
                <a:cs typeface="Mangal" pitchFamily="2"/>
              </a:rPr>
              <a:t>Señor, toma mi vida nueva antes de que la espera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desgaste años en mi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estoy dispuesta a lo que quieras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no importa lo que sea tu llámame a servir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Llévame donde los hombres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necesiten tus palabras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necesiten mis ganas de vivir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donde falte la esperanza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donde falte la alegría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simplemente por no saber de ti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Te doy mi corazón sincero para gritar sin miedo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Tu grandeza, Señor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Tendré mis manos sin cansancio tu historia entre los labios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y fuerza en la oración </a:t>
            </a:r>
            <a:endParaRPr lang="es-ES" dirty="0"/>
          </a:p>
        </p:txBody>
      </p:sp>
      <p:pic>
        <p:nvPicPr>
          <p:cNvPr id="8" name="3 Imagen"/>
          <p:cNvPicPr>
            <a:picLocks noChangeAspect="1"/>
          </p:cNvPicPr>
          <p:nvPr/>
        </p:nvPicPr>
        <p:blipFill>
          <a:blip r:embed="rId2" cstate="print">
            <a:lum/>
            <a:alphaModFix/>
          </a:blip>
          <a:srcRect/>
          <a:stretch>
            <a:fillRect/>
          </a:stretch>
        </p:blipFill>
        <p:spPr>
          <a:xfrm>
            <a:off x="6643701" y="1989002"/>
            <a:ext cx="2261611" cy="2693164"/>
          </a:xfrm>
          <a:prstGeom prst="rect">
            <a:avLst/>
          </a:prstGeom>
          <a:noFill/>
          <a:ln cap="flat">
            <a:noFill/>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357554" y="357166"/>
            <a:ext cx="5786446" cy="523220"/>
          </a:xfrm>
          <a:prstGeom prst="rect">
            <a:avLst/>
          </a:prstGeom>
        </p:spPr>
        <p:txBody>
          <a:bodyPr wrap="square">
            <a:spAutoFit/>
          </a:bodyPr>
          <a:lstStyle/>
          <a:p>
            <a:endParaRPr lang="es-ES" sz="2800" dirty="0"/>
          </a:p>
        </p:txBody>
      </p:sp>
      <p:pic>
        <p:nvPicPr>
          <p:cNvPr id="3" name="Picture 5" descr="383_Tres-flores-flamencas"/>
          <p:cNvPicPr>
            <a:picLocks noChangeAspect="1" noChangeArrowheads="1"/>
          </p:cNvPicPr>
          <p:nvPr/>
        </p:nvPicPr>
        <p:blipFill>
          <a:blip r:embed="rId2"/>
          <a:srcRect/>
          <a:stretch>
            <a:fillRect/>
          </a:stretch>
        </p:blipFill>
        <p:spPr bwMode="auto">
          <a:xfrm>
            <a:off x="0" y="0"/>
            <a:ext cx="3348038" cy="6858000"/>
          </a:xfrm>
          <a:prstGeom prst="rect">
            <a:avLst/>
          </a:prstGeom>
          <a:noFill/>
        </p:spPr>
      </p:pic>
      <p:pic>
        <p:nvPicPr>
          <p:cNvPr id="181250" name="Picture 2" descr="http://1.bp.blogspot.com/-C_-0Rtft6ZQ/T3jDe-JakdI/AAAAAAAAABg/xGULHKleV7g/s1600/424172_243270879100143_100002516971395_509509_1543092875_n.jpg"/>
          <p:cNvPicPr>
            <a:picLocks noChangeAspect="1" noChangeArrowheads="1"/>
          </p:cNvPicPr>
          <p:nvPr/>
        </p:nvPicPr>
        <p:blipFill>
          <a:blip r:embed="rId3"/>
          <a:srcRect/>
          <a:stretch>
            <a:fillRect/>
          </a:stretch>
        </p:blipFill>
        <p:spPr bwMode="auto">
          <a:xfrm>
            <a:off x="214282" y="857232"/>
            <a:ext cx="3048000" cy="5429288"/>
          </a:xfrm>
          <a:prstGeom prst="rect">
            <a:avLst/>
          </a:prstGeom>
          <a:noFill/>
        </p:spPr>
      </p:pic>
      <p:sp>
        <p:nvSpPr>
          <p:cNvPr id="6" name="5 Rectángulo"/>
          <p:cNvSpPr/>
          <p:nvPr/>
        </p:nvSpPr>
        <p:spPr>
          <a:xfrm>
            <a:off x="3428992" y="1305342"/>
            <a:ext cx="3429008" cy="5355312"/>
          </a:xfrm>
          <a:prstGeom prst="rect">
            <a:avLst/>
          </a:prstGeom>
        </p:spPr>
        <p:txBody>
          <a:bodyPr wrap="square">
            <a:spAutoFit/>
          </a:bodyPr>
          <a:lstStyle/>
          <a:p>
            <a:r>
              <a:rPr lang="es-ES" dirty="0" smtClean="0"/>
              <a:t>Ven a la fiesta</a:t>
            </a:r>
            <a:br>
              <a:rPr lang="es-ES" dirty="0" smtClean="0"/>
            </a:br>
            <a:r>
              <a:rPr lang="es-ES" dirty="0" smtClean="0"/>
              <a:t>es el momento de rezar y de cantar  </a:t>
            </a:r>
            <a:br>
              <a:rPr lang="es-ES" dirty="0" smtClean="0"/>
            </a:br>
            <a:r>
              <a:rPr lang="es-ES" dirty="0" smtClean="0"/>
              <a:t>hoy celebramos</a:t>
            </a:r>
            <a:br>
              <a:rPr lang="es-ES" dirty="0" smtClean="0"/>
            </a:br>
            <a:r>
              <a:rPr lang="es-ES" dirty="0" smtClean="0"/>
              <a:t>que en nuestras vidas Dios viviendo siempre está </a:t>
            </a:r>
            <a:r>
              <a:rPr lang="es-ES" sz="2400" dirty="0" smtClean="0"/>
              <a:t/>
            </a:r>
            <a:br>
              <a:rPr lang="es-ES" sz="2400" dirty="0" smtClean="0"/>
            </a:br>
            <a:r>
              <a:rPr lang="es-ES" dirty="0" smtClean="0"/>
              <a:t>Ven a la fiesta </a:t>
            </a:r>
            <a:br>
              <a:rPr lang="es-ES" dirty="0" smtClean="0"/>
            </a:br>
            <a:r>
              <a:rPr lang="es-ES" dirty="0" smtClean="0"/>
              <a:t>a participar </a:t>
            </a:r>
            <a:br>
              <a:rPr lang="es-ES" dirty="0" smtClean="0"/>
            </a:br>
            <a:r>
              <a:rPr lang="es-ES" dirty="0" smtClean="0"/>
              <a:t>nos hace falta tu calor </a:t>
            </a:r>
            <a:br>
              <a:rPr lang="es-ES" dirty="0" smtClean="0"/>
            </a:br>
            <a:r>
              <a:rPr lang="es-ES" dirty="0" smtClean="0"/>
              <a:t>Jesús te invita para celebrar su amor </a:t>
            </a:r>
            <a:br>
              <a:rPr lang="es-ES" dirty="0" smtClean="0"/>
            </a:br>
            <a:r>
              <a:rPr lang="es-ES" dirty="0" smtClean="0"/>
              <a:t>atento tú estarás a responder, por eso </a:t>
            </a:r>
            <a:br>
              <a:rPr lang="es-ES" dirty="0" smtClean="0"/>
            </a:br>
            <a:r>
              <a:rPr lang="es-ES" dirty="0" smtClean="0"/>
              <a:t>Ven a la fiesta </a:t>
            </a:r>
            <a:br>
              <a:rPr lang="es-ES" dirty="0" smtClean="0"/>
            </a:br>
            <a:r>
              <a:rPr lang="es-ES" dirty="0" smtClean="0"/>
              <a:t>es el momento de rezar y de cantar  </a:t>
            </a:r>
            <a:br>
              <a:rPr lang="es-ES" dirty="0" smtClean="0"/>
            </a:br>
            <a:r>
              <a:rPr lang="es-ES" dirty="0" smtClean="0"/>
              <a:t>hoy celebramos</a:t>
            </a:r>
            <a:br>
              <a:rPr lang="es-ES" dirty="0" smtClean="0"/>
            </a:br>
            <a:r>
              <a:rPr lang="es-ES" dirty="0" smtClean="0"/>
              <a:t>que en nuestras vidas Dios viviendo siempre está. </a:t>
            </a:r>
            <a:endParaRPr lang="es-ES"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
          <p:cNvSpPr>
            <a:spLocks noChangeArrowheads="1"/>
          </p:cNvSpPr>
          <p:nvPr/>
        </p:nvSpPr>
        <p:spPr bwMode="auto">
          <a:xfrm>
            <a:off x="0" y="500042"/>
            <a:ext cx="9144000" cy="5262979"/>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Querido amigo Jes</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ú</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necesito crecer</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y brindar m</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 amor a los dem</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Se que tengo muchas cosas buenas para dar.</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Ens</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éñ</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ame a ofrecerlas a los dem</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 ayude en mi casa,</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 colabore en el colegio,</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 de una mano a mis amigos,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 ayude siempre y</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en todas partes.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Porque el amor es lo m</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 grande que hay, Se</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ñ</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or,</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y un coraz</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ó</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n lleno de amor</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t</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ú</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 lo tienes muy en cuenta.</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5 CuadroTexto"/>
          <p:cNvSpPr txBox="1"/>
          <p:nvPr/>
        </p:nvSpPr>
        <p:spPr>
          <a:xfrm>
            <a:off x="5857884" y="4286256"/>
            <a:ext cx="3286116" cy="1200329"/>
          </a:xfrm>
          <a:prstGeom prst="rect">
            <a:avLst/>
          </a:prstGeom>
          <a:noFill/>
        </p:spPr>
        <p:txBody>
          <a:bodyPr wrap="square" rtlCol="0">
            <a:spAutoFit/>
          </a:bodyPr>
          <a:lstStyle/>
          <a:p>
            <a:r>
              <a:rPr lang="es-ES" sz="2400" b="1" dirty="0" smtClean="0">
                <a:solidFill>
                  <a:schemeClr val="bg1"/>
                </a:solidFill>
              </a:rPr>
              <a:t>TIEMPO PARA EL DESCANSO Y ENCUENTRO CON DIOS</a:t>
            </a:r>
            <a:endParaRPr lang="es-ES" sz="2400" b="1" dirty="0">
              <a:solidFill>
                <a:schemeClr val="bg1"/>
              </a:solidFill>
            </a:endParaRPr>
          </a:p>
        </p:txBody>
      </p:sp>
      <p:pic>
        <p:nvPicPr>
          <p:cNvPr id="9" name="Picture 13" descr="FFF6"/>
          <p:cNvPicPr>
            <a:picLocks noChangeAspect="1" noChangeArrowheads="1"/>
          </p:cNvPicPr>
          <p:nvPr/>
        </p:nvPicPr>
        <p:blipFill>
          <a:blip r:embed="rId2"/>
          <a:srcRect/>
          <a:stretch>
            <a:fillRect/>
          </a:stretch>
        </p:blipFill>
        <p:spPr bwMode="auto">
          <a:xfrm>
            <a:off x="0" y="0"/>
            <a:ext cx="9144000" cy="5786454"/>
          </a:xfrm>
          <a:prstGeom prst="rect">
            <a:avLst/>
          </a:prstGeom>
          <a:noFill/>
        </p:spPr>
      </p:pic>
      <p:sp>
        <p:nvSpPr>
          <p:cNvPr id="10" name="9 CuadroTexto"/>
          <p:cNvSpPr txBox="1"/>
          <p:nvPr/>
        </p:nvSpPr>
        <p:spPr>
          <a:xfrm>
            <a:off x="0" y="6286520"/>
            <a:ext cx="9144000" cy="461665"/>
          </a:xfrm>
          <a:prstGeom prst="rect">
            <a:avLst/>
          </a:prstGeom>
          <a:noFill/>
        </p:spPr>
        <p:txBody>
          <a:bodyPr wrap="square" rtlCol="0">
            <a:spAutoFit/>
          </a:bodyPr>
          <a:lstStyle/>
          <a:p>
            <a:r>
              <a:rPr lang="es-ES" sz="2400" dirty="0" smtClean="0"/>
              <a:t>                          TÚ ERES PEDRO Y A TI TE DARÉ LAS LLAVES DEL REINO</a:t>
            </a:r>
            <a:endParaRPr lang="es-ES" sz="2400" dirty="0"/>
          </a:p>
        </p:txBody>
      </p:sp>
      <p:pic>
        <p:nvPicPr>
          <p:cNvPr id="287746" name="Picture 2" descr="Resultado de imagen de mateo 16, 13-20"/>
          <p:cNvPicPr>
            <a:picLocks noChangeAspect="1" noChangeArrowheads="1"/>
          </p:cNvPicPr>
          <p:nvPr/>
        </p:nvPicPr>
        <p:blipFill>
          <a:blip r:embed="rId3"/>
          <a:srcRect/>
          <a:stretch>
            <a:fillRect/>
          </a:stretch>
        </p:blipFill>
        <p:spPr bwMode="auto">
          <a:xfrm>
            <a:off x="0" y="0"/>
            <a:ext cx="9144000" cy="5786454"/>
          </a:xfrm>
          <a:prstGeom prst="rect">
            <a:avLst/>
          </a:prstGeom>
          <a:noFill/>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omingoXIII_7.jpg"/>
          <p:cNvPicPr>
            <a:picLocks noChangeAspect="1"/>
          </p:cNvPicPr>
          <p:nvPr/>
        </p:nvPicPr>
        <p:blipFill>
          <a:blip r:embed="rId2" cstate="print"/>
          <a:stretch>
            <a:fillRect/>
          </a:stretch>
        </p:blipFill>
        <p:spPr>
          <a:xfrm>
            <a:off x="0" y="5239"/>
            <a:ext cx="9144000" cy="6847530"/>
          </a:xfrm>
          <a:prstGeom prst="rect">
            <a:avLst/>
          </a:prstGeom>
          <a:noFill/>
          <a:ln>
            <a:noFill/>
          </a:ln>
        </p:spPr>
      </p:pic>
    </p:spTree>
    <p:extLst>
      <p:ext uri="{BB962C8B-B14F-4D97-AF65-F5344CB8AC3E}">
        <p14:creationId xmlns="" xmlns:p14="http://schemas.microsoft.com/office/powerpoint/2010/main" val="402285512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1 CuadroTexto"/>
          <p:cNvSpPr/>
          <p:nvPr/>
        </p:nvSpPr>
        <p:spPr>
          <a:xfrm>
            <a:off x="2843637" y="0"/>
            <a:ext cx="3743635" cy="69983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4000" b="0" i="0" u="none" strike="noStrike" kern="1200" cap="none" spc="0" baseline="0">
                <a:solidFill>
                  <a:srgbClr val="FF0000"/>
                </a:solidFill>
                <a:uFillTx/>
                <a:latin typeface="Calibri" pitchFamily="18"/>
                <a:ea typeface="Microsoft YaHei" pitchFamily="2"/>
                <a:cs typeface="Mangal" pitchFamily="2"/>
              </a:rPr>
              <a:t>GLORIA</a:t>
            </a:r>
          </a:p>
        </p:txBody>
      </p:sp>
      <p:sp>
        <p:nvSpPr>
          <p:cNvPr id="3" name="2 CuadroTexto"/>
          <p:cNvSpPr/>
          <p:nvPr/>
        </p:nvSpPr>
        <p:spPr>
          <a:xfrm>
            <a:off x="0" y="692639"/>
            <a:ext cx="9143277" cy="606275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Por tu inmensa gloria, te alabamos,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Bendecimos tu amor, te adoramos,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Damos gracias al rey celestial,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A Dios bueno, a Dios padre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p:txBody>
      </p:sp>
      <p:pic>
        <p:nvPicPr>
          <p:cNvPr id="4" name="3 Imagen" descr="cielo.jpg"/>
          <p:cNvPicPr>
            <a:picLocks noChangeAspect="1"/>
          </p:cNvPicPr>
          <p:nvPr/>
        </p:nvPicPr>
        <p:blipFill>
          <a:blip r:embed="rId3" cstate="print"/>
          <a:stretch>
            <a:fillRect/>
          </a:stretch>
        </p:blipFill>
        <p:spPr>
          <a:xfrm>
            <a:off x="0" y="0"/>
            <a:ext cx="9144000" cy="6858000"/>
          </a:xfrm>
          <a:prstGeom prst="rect">
            <a:avLst/>
          </a:prstGeom>
          <a:noFill/>
          <a:ln>
            <a:noFill/>
          </a:ln>
        </p:spPr>
      </p:pic>
      <p:sp>
        <p:nvSpPr>
          <p:cNvPr id="5" name="4 CuadroTexto"/>
          <p:cNvSpPr txBox="1"/>
          <p:nvPr/>
        </p:nvSpPr>
        <p:spPr>
          <a:xfrm>
            <a:off x="0" y="332658"/>
            <a:ext cx="9144000" cy="5355312"/>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Por tu inmensa gloria, te alabamos,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Bendecimos tu amor, te adoramos,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Damos gracias al rey celestial,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A Dios bueno, a Dios padre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a </a:t>
            </a:r>
            <a:r>
              <a:rPr lang="es-ES" sz="3800" b="0" i="0" u="none" strike="noStrike" kern="0" cap="none" spc="0" baseline="0" dirty="0" smtClean="0">
                <a:solidFill>
                  <a:srgbClr val="000000"/>
                </a:solidFill>
                <a:uFillTx/>
                <a:latin typeface="Bookman Old Style" pitchFamily="18"/>
                <a:ea typeface="Microsoft YaHei" pitchFamily="2"/>
                <a:cs typeface="Mangal" pitchFamily="2"/>
              </a:rPr>
              <a:t>Dios</a:t>
            </a:r>
            <a:endParaRPr lang="es-ES" sz="3800" b="0" i="0" u="none" strike="noStrike" kern="0" cap="none" spc="0" baseline="0" dirty="0">
              <a:solidFill>
                <a:srgbClr val="000000"/>
              </a:solidFill>
              <a:uFillTx/>
              <a:latin typeface="Bookman Old Style" pitchFamily="18"/>
              <a:ea typeface="Microsoft YaHei" pitchFamily="2"/>
              <a:cs typeface="Mangal" pitchFamily="2"/>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A78A6"/>
            </a:gs>
            <a:gs pos="100000">
              <a:srgbClr val="C2D1ED"/>
            </a:gs>
          </a:gsLst>
          <a:lin ang="5400000"/>
        </a:gradFill>
        <a:effectLst/>
      </p:bgPr>
    </p:bg>
    <p:spTree>
      <p:nvGrpSpPr>
        <p:cNvPr id="1" name=""/>
        <p:cNvGrpSpPr/>
        <p:nvPr/>
      </p:nvGrpSpPr>
      <p:grpSpPr>
        <a:xfrm>
          <a:off x="0" y="0"/>
          <a:ext cx="0" cy="0"/>
          <a:chOff x="0" y="0"/>
          <a:chExt cx="0" cy="0"/>
        </a:xfrm>
      </p:grpSpPr>
      <p:sp>
        <p:nvSpPr>
          <p:cNvPr id="2" name="2 CuadroTexto"/>
          <p:cNvSpPr/>
          <p:nvPr/>
        </p:nvSpPr>
        <p:spPr>
          <a:xfrm>
            <a:off x="107504" y="476672"/>
            <a:ext cx="9217025" cy="466186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a:defRPr sz="1800" b="0" i="0" u="none" strike="noStrike" kern="0" cap="none" spc="0" baseline="0">
                <a:solidFill>
                  <a:srgbClr val="000000"/>
                </a:solidFill>
                <a:uFillTx/>
              </a:defRPr>
            </a:pPr>
            <a:r>
              <a:rPr lang="es-ES" sz="3800" kern="0" dirty="0" smtClean="0">
                <a:solidFill>
                  <a:srgbClr val="000000"/>
                </a:solidFill>
              </a:rPr>
              <a:t>Cantaremos aleluyas, poniéndonos en pie,</a:t>
            </a:r>
          </a:p>
          <a:p>
            <a:pPr>
              <a:defRPr sz="1800" b="0" i="0" u="none" strike="noStrike" kern="0" cap="none" spc="0" baseline="0">
                <a:solidFill>
                  <a:srgbClr val="000000"/>
                </a:solidFill>
                <a:uFillTx/>
              </a:defRPr>
            </a:pPr>
            <a:r>
              <a:rPr lang="es-ES" sz="3800" kern="0" dirty="0" smtClean="0">
                <a:solidFill>
                  <a:srgbClr val="000000"/>
                </a:solidFill>
              </a:rPr>
              <a:t>elevando nuestras manos, nuestros ojos</a:t>
            </a:r>
          </a:p>
          <a:p>
            <a:pPr>
              <a:defRPr sz="1800" b="0" i="0" u="none" strike="noStrike" kern="0" cap="none" spc="0" baseline="0">
                <a:solidFill>
                  <a:srgbClr val="000000"/>
                </a:solidFill>
                <a:uFillTx/>
              </a:defRPr>
            </a:pPr>
            <a:r>
              <a:rPr lang="es-ES" sz="3800" kern="0" dirty="0" smtClean="0">
                <a:solidFill>
                  <a:srgbClr val="000000"/>
                </a:solidFill>
              </a:rPr>
              <a:t> hacia Él.</a:t>
            </a:r>
          </a:p>
          <a:p>
            <a:pPr>
              <a:defRPr sz="1800" b="0" i="0" u="none" strike="noStrike" kern="0" cap="none" spc="0" baseline="0">
                <a:solidFill>
                  <a:srgbClr val="000000"/>
                </a:solidFill>
                <a:uFillTx/>
              </a:defRPr>
            </a:pPr>
            <a:r>
              <a:rPr lang="es-ES" sz="3800" kern="0" dirty="0" smtClean="0">
                <a:solidFill>
                  <a:srgbClr val="000000"/>
                </a:solidFill>
              </a:rPr>
              <a:t>Corazones que agradecen y que cantan a la vez,</a:t>
            </a:r>
          </a:p>
          <a:p>
            <a:pPr>
              <a:defRPr sz="1800" b="0" i="0" u="none" strike="noStrike" kern="0" cap="none" spc="0" baseline="0">
                <a:solidFill>
                  <a:srgbClr val="000000"/>
                </a:solidFill>
                <a:uFillTx/>
              </a:defRPr>
            </a:pPr>
            <a:r>
              <a:rPr lang="es-ES" sz="3800" kern="0" dirty="0" smtClean="0">
                <a:solidFill>
                  <a:srgbClr val="000000"/>
                </a:solidFill>
              </a:rPr>
              <a:t>Aleluyas, aleluyas a </a:t>
            </a:r>
            <a:r>
              <a:rPr lang="es-ES" sz="3800" kern="0" dirty="0" err="1" smtClean="0">
                <a:solidFill>
                  <a:srgbClr val="000000"/>
                </a:solidFill>
              </a:rPr>
              <a:t>Yavhé</a:t>
            </a:r>
            <a:r>
              <a:rPr lang="es-ES" sz="3600" kern="0" dirty="0" smtClean="0">
                <a:solidFill>
                  <a:srgbClr val="000000"/>
                </a:solidFill>
              </a:rPr>
              <a:t>. </a:t>
            </a:r>
          </a:p>
          <a:p>
            <a:pPr>
              <a:defRPr sz="1800" b="0" i="0" u="none" strike="noStrike" kern="0" cap="none" spc="0" baseline="0">
                <a:solidFill>
                  <a:srgbClr val="000000"/>
                </a:solidFill>
                <a:uFillTx/>
              </a:defRPr>
            </a:pPr>
            <a:r>
              <a:rPr lang="es-ES" sz="3200" kern="0" dirty="0" smtClean="0">
                <a:solidFill>
                  <a:srgbClr val="000000"/>
                </a:solidFill>
              </a:rPr>
              <a:t> </a:t>
            </a:r>
          </a:p>
          <a:p>
            <a:pPr algn="ctr">
              <a:defRPr sz="1800" b="0" i="0" u="none" strike="noStrike" kern="0" cap="none" spc="0" baseline="0">
                <a:solidFill>
                  <a:srgbClr val="000000"/>
                </a:solidFill>
                <a:uFillTx/>
              </a:defRPr>
            </a:pPr>
            <a:endParaRPr lang="es-ES" sz="3200" kern="0" dirty="0" smtClean="0">
              <a:solidFill>
                <a:srgbClr val="000000"/>
              </a:solidFill>
              <a:ea typeface="Microsoft YaHei" pitchFamily="2"/>
              <a:cs typeface="Mangal" pitchFamily="2"/>
            </a:endParaRPr>
          </a:p>
        </p:txBody>
      </p:sp>
      <p:pic>
        <p:nvPicPr>
          <p:cNvPr id="3" name="3 Imagen" descr="130423-amaos unos a otros-fano.jpg"/>
          <p:cNvPicPr>
            <a:picLocks noChangeAspect="1"/>
          </p:cNvPicPr>
          <p:nvPr/>
        </p:nvPicPr>
        <p:blipFill>
          <a:blip r:embed="rId3"/>
          <a:stretch>
            <a:fillRect/>
          </a:stretch>
        </p:blipFill>
        <p:spPr>
          <a:xfrm>
            <a:off x="4572000" y="4590040"/>
            <a:ext cx="3816422" cy="2098941"/>
          </a:xfrm>
          <a:prstGeom prst="rect">
            <a:avLst/>
          </a:prstGeom>
          <a:noFill/>
          <a:ln cap="flat">
            <a:noFill/>
          </a:ln>
        </p:spPr>
      </p:pic>
    </p:spTree>
    <p:extLst>
      <p:ext uri="{BB962C8B-B14F-4D97-AF65-F5344CB8AC3E}">
        <p14:creationId xmlns="" xmlns:p14="http://schemas.microsoft.com/office/powerpoint/2010/main" val="166851370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imb012"/>
          <p:cNvPicPr>
            <a:picLocks noChangeAspect="1" noChangeArrowheads="1"/>
          </p:cNvPicPr>
          <p:nvPr/>
        </p:nvPicPr>
        <p:blipFill>
          <a:blip r:embed="rId3"/>
          <a:srcRect/>
          <a:stretch>
            <a:fillRect/>
          </a:stretch>
        </p:blipFill>
        <p:spPr bwMode="auto">
          <a:xfrm>
            <a:off x="0" y="0"/>
            <a:ext cx="3960813" cy="6858000"/>
          </a:xfrm>
          <a:prstGeom prst="rect">
            <a:avLst/>
          </a:prstGeom>
          <a:noFill/>
          <a:ln w="9525">
            <a:noFill/>
            <a:miter lim="800000"/>
            <a:headEnd/>
            <a:tailEnd/>
          </a:ln>
        </p:spPr>
      </p:pic>
      <p:graphicFrame>
        <p:nvGraphicFramePr>
          <p:cNvPr id="173058" name="Object 3"/>
          <p:cNvGraphicFramePr>
            <a:graphicFrameLocks noChangeAspect="1"/>
          </p:cNvGraphicFramePr>
          <p:nvPr/>
        </p:nvGraphicFramePr>
        <p:xfrm>
          <a:off x="3995738" y="928670"/>
          <a:ext cx="5148262" cy="5214974"/>
        </p:xfrm>
        <a:graphic>
          <a:graphicData uri="http://schemas.openxmlformats.org/presentationml/2006/ole">
            <p:oleObj spid="_x0000_s173058" name="Imagen de mapa de bits" r:id="rId4" imgW="3514286" imgH="1790476" progId="PBrush">
              <p:embed/>
            </p:oleObj>
          </a:graphicData>
        </a:graphic>
      </p:graphicFrame>
      <p:sp>
        <p:nvSpPr>
          <p:cNvPr id="5" name="4 CuadroTexto"/>
          <p:cNvSpPr txBox="1"/>
          <p:nvPr/>
        </p:nvSpPr>
        <p:spPr>
          <a:xfrm>
            <a:off x="4286248" y="6143644"/>
            <a:ext cx="4214842" cy="523220"/>
          </a:xfrm>
          <a:prstGeom prst="rect">
            <a:avLst/>
          </a:prstGeom>
          <a:noFill/>
        </p:spPr>
        <p:txBody>
          <a:bodyPr wrap="square" rtlCol="0">
            <a:spAutoFit/>
          </a:bodyPr>
          <a:lstStyle/>
          <a:p>
            <a:r>
              <a:rPr lang="es-ES" sz="2800" b="1" dirty="0" smtClean="0">
                <a:solidFill>
                  <a:srgbClr val="00B050"/>
                </a:solidFill>
              </a:rPr>
              <a:t>SAN MATEO </a:t>
            </a:r>
            <a:r>
              <a:rPr lang="es-ES" sz="2800" b="1" dirty="0" smtClean="0">
                <a:solidFill>
                  <a:srgbClr val="00B050"/>
                </a:solidFill>
              </a:rPr>
              <a:t>16, 13-20</a:t>
            </a:r>
            <a:endParaRPr lang="es-ES" sz="2800" b="1" dirty="0">
              <a:solidFill>
                <a:srgbClr val="00B050"/>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403648" y="0"/>
            <a:ext cx="6192687" cy="6858000"/>
          </a:xfrm>
          <a:prstGeom prst="rect">
            <a:avLst/>
          </a:prstGeom>
        </p:spPr>
      </p:pic>
      <p:pic>
        <p:nvPicPr>
          <p:cNvPr id="31746" name="Picture 2" descr="http://1.bp.blogspot.com/-CH-veZbqCYs/Tfg7CcdKorI/AAAAAAAADQs/BKhhYkNBlS4/s1600/5.jpg"/>
          <p:cNvPicPr>
            <a:picLocks noChangeAspect="1" noChangeArrowheads="1"/>
          </p:cNvPicPr>
          <p:nvPr/>
        </p:nvPicPr>
        <p:blipFill>
          <a:blip r:embed="rId3"/>
          <a:srcRect/>
          <a:stretch>
            <a:fillRect/>
          </a:stretch>
        </p:blipFill>
        <p:spPr bwMode="auto">
          <a:xfrm>
            <a:off x="0" y="1"/>
            <a:ext cx="9144000" cy="6858000"/>
          </a:xfrm>
          <a:prstGeom prst="rect">
            <a:avLst/>
          </a:prstGeom>
          <a:noFill/>
        </p:spPr>
      </p:pic>
      <p:pic>
        <p:nvPicPr>
          <p:cNvPr id="305156" name="Picture 4" descr="Resultado de imagen de fano mateo 10, 37-42"/>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289794" name="Picture 2" descr="http://disegni.qumran2.net/archivio/4924.jpg"/>
          <p:cNvPicPr>
            <a:picLocks noChangeAspect="1" noChangeArrowheads="1"/>
          </p:cNvPicPr>
          <p:nvPr/>
        </p:nvPicPr>
        <p:blipFill>
          <a:blip r:embed="rId5"/>
          <a:srcRect/>
          <a:stretch>
            <a:fillRect/>
          </a:stretch>
        </p:blipFill>
        <p:spPr bwMode="auto">
          <a:xfrm>
            <a:off x="214282" y="0"/>
            <a:ext cx="8929718" cy="6858000"/>
          </a:xfrm>
          <a:prstGeom prst="rect">
            <a:avLst/>
          </a:prstGeom>
          <a:noFill/>
        </p:spPr>
      </p:pic>
      <p:pic>
        <p:nvPicPr>
          <p:cNvPr id="290818" name="Picture 2" descr="http://4.bp.blogspot.com/-RoqRloh3bNo/U8MApOCwkiI/AAAAAAAAAeQ/0ExXrzJaQfU/w1200-h630-p-k-no-nu/140713-fano_mateo+13_1-23.JPG"/>
          <p:cNvPicPr>
            <a:picLocks noChangeAspect="1" noChangeArrowheads="1"/>
          </p:cNvPicPr>
          <p:nvPr/>
        </p:nvPicPr>
        <p:blipFill>
          <a:blip r:embed="rId6"/>
          <a:srcRect/>
          <a:stretch>
            <a:fillRect/>
          </a:stretch>
        </p:blipFill>
        <p:spPr bwMode="auto">
          <a:xfrm>
            <a:off x="0" y="0"/>
            <a:ext cx="9144000" cy="6858001"/>
          </a:xfrm>
          <a:prstGeom prst="rect">
            <a:avLst/>
          </a:prstGeom>
          <a:noFill/>
        </p:spPr>
      </p:pic>
      <p:pic>
        <p:nvPicPr>
          <p:cNvPr id="3" name="Picture 2" descr="http://blogs.21rs.es/kamiano/files/2011/08/con-la-fe-no-te-hundes.jpg"/>
          <p:cNvPicPr>
            <a:picLocks noChangeAspect="1" noChangeArrowheads="1"/>
          </p:cNvPicPr>
          <p:nvPr/>
        </p:nvPicPr>
        <p:blipFill>
          <a:blip r:embed="rId7"/>
          <a:srcRect/>
          <a:stretch>
            <a:fillRect/>
          </a:stretch>
        </p:blipFill>
        <p:spPr bwMode="auto">
          <a:xfrm>
            <a:off x="0" y="214290"/>
            <a:ext cx="9144000" cy="6858000"/>
          </a:xfrm>
          <a:prstGeom prst="rect">
            <a:avLst/>
          </a:prstGeom>
          <a:noFill/>
        </p:spPr>
      </p:pic>
      <p:pic>
        <p:nvPicPr>
          <p:cNvPr id="286722" name="Picture 2" descr="http://blogs.21rs.es/kamiano/files/2011/08/Tu-me-salvas.jpg"/>
          <p:cNvPicPr>
            <a:picLocks noChangeAspect="1" noChangeArrowheads="1"/>
          </p:cNvPicPr>
          <p:nvPr/>
        </p:nvPicPr>
        <p:blipFill>
          <a:blip r:embed="rId8"/>
          <a:srcRect/>
          <a:stretch>
            <a:fillRect/>
          </a:stretch>
        </p:blipFill>
        <p:spPr bwMode="auto">
          <a:xfrm>
            <a:off x="0" y="0"/>
            <a:ext cx="9144000" cy="7124680"/>
          </a:xfrm>
          <a:prstGeom prst="rect">
            <a:avLst/>
          </a:prstGeom>
          <a:noFill/>
        </p:spPr>
      </p:pic>
      <p:pic>
        <p:nvPicPr>
          <p:cNvPr id="285698" name="Picture 2" descr="http://2.bp.blogspot.com/-Gah6PyZLwG0/TkgJ_qOEJEI/AAAAAAAAA2c/-CXLLYM_N8Q/s1600/Mt.+16%252C+13-23+b.jpg"/>
          <p:cNvPicPr>
            <a:picLocks noChangeAspect="1" noChangeArrowheads="1"/>
          </p:cNvPicPr>
          <p:nvPr/>
        </p:nvPicPr>
        <p:blipFill>
          <a:blip r:embed="rId9"/>
          <a:srcRect/>
          <a:stretch>
            <a:fillRect/>
          </a:stretch>
        </p:blipFill>
        <p:spPr bwMode="auto">
          <a:xfrm>
            <a:off x="0" y="0"/>
            <a:ext cx="9144000" cy="7215214"/>
          </a:xfrm>
          <a:prstGeom prst="rect">
            <a:avLst/>
          </a:prstGeom>
          <a:noFill/>
        </p:spPr>
      </p:pic>
    </p:spTree>
    <p:extLst>
      <p:ext uri="{BB962C8B-B14F-4D97-AF65-F5344CB8AC3E}">
        <p14:creationId xmlns="" xmlns:p14="http://schemas.microsoft.com/office/powerpoint/2010/main" val="314634363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0"/>
            <a:ext cx="9144000" cy="6858000"/>
          </a:xfrm>
          <a:prstGeom prst="rect">
            <a:avLst/>
          </a:prstGeom>
        </p:spPr>
      </p:pic>
      <p:graphicFrame>
        <p:nvGraphicFramePr>
          <p:cNvPr id="25601" name="Object 1"/>
          <p:cNvGraphicFramePr>
            <a:graphicFrameLocks noChangeAspect="1"/>
          </p:cNvGraphicFramePr>
          <p:nvPr/>
        </p:nvGraphicFramePr>
        <p:xfrm>
          <a:off x="0" y="0"/>
          <a:ext cx="9144000" cy="6858000"/>
        </p:xfrm>
        <a:graphic>
          <a:graphicData uri="http://schemas.openxmlformats.org/presentationml/2006/ole">
            <p:oleObj spid="_x0000_s25601" name="Imagen de mapa de bits" r:id="rId4" imgW="4800000" imgH="4142857" progId="PBrush">
              <p:embed/>
            </p:oleObj>
          </a:graphicData>
        </a:graphic>
      </p:graphicFrame>
      <p:sp>
        <p:nvSpPr>
          <p:cNvPr id="4" name="3 CuadroTexto"/>
          <p:cNvSpPr txBox="1"/>
          <p:nvPr/>
        </p:nvSpPr>
        <p:spPr>
          <a:xfrm>
            <a:off x="857224" y="857232"/>
            <a:ext cx="7117974" cy="584775"/>
          </a:xfrm>
          <a:prstGeom prst="rect">
            <a:avLst/>
          </a:prstGeom>
          <a:noFill/>
        </p:spPr>
        <p:txBody>
          <a:bodyPr wrap="none" rtlCol="0">
            <a:spAutoFit/>
          </a:bodyPr>
          <a:lstStyle/>
          <a:p>
            <a:r>
              <a:rPr lang="es-ES" sz="3200" b="1" dirty="0" smtClean="0"/>
              <a:t>TE OFRECEMOS NUESTRAS VIDAS SEÑOR</a:t>
            </a:r>
            <a:endParaRPr lang="es-ES" sz="3200" b="1" dirty="0"/>
          </a:p>
        </p:txBody>
      </p:sp>
      <p:pic>
        <p:nvPicPr>
          <p:cNvPr id="25603" name="Picture 3" descr="https://reflexionesevangelio.files.wordpress.com/2015/09/mateo-15-28.jpg"/>
          <p:cNvPicPr>
            <a:picLocks noChangeAspect="1" noChangeArrowheads="1"/>
          </p:cNvPicPr>
          <p:nvPr/>
        </p:nvPicPr>
        <p:blipFill>
          <a:blip r:embed="rId5"/>
          <a:srcRect/>
          <a:stretch>
            <a:fillRect/>
          </a:stretch>
        </p:blipFill>
        <p:spPr bwMode="auto">
          <a:xfrm>
            <a:off x="0" y="0"/>
            <a:ext cx="9144000" cy="6858000"/>
          </a:xfrm>
          <a:prstGeom prst="rect">
            <a:avLst/>
          </a:prstGeom>
          <a:noFill/>
        </p:spPr>
      </p:pic>
      <p:pic>
        <p:nvPicPr>
          <p:cNvPr id="2" name="Picture 3" descr="http://3.bp.blogspot.com/-JwMELrhx4lI/Tk_KxBn8JPI/AAAAAAAAC0k/YnhLTWIuHy8/s400/te+dare+la+llave+del+reino+de+los+cielos.jpg"/>
          <p:cNvPicPr>
            <a:picLocks noChangeAspect="1" noChangeArrowheads="1"/>
          </p:cNvPicPr>
          <p:nvPr/>
        </p:nvPicPr>
        <p:blipFill>
          <a:blip r:embed="rId6"/>
          <a:srcRect/>
          <a:stretch>
            <a:fillRect/>
          </a:stretch>
        </p:blipFill>
        <p:spPr bwMode="auto">
          <a:xfrm>
            <a:off x="0" y="0"/>
            <a:ext cx="9144000" cy="6858000"/>
          </a:xfrm>
          <a:prstGeom prst="rect">
            <a:avLst/>
          </a:prstGeom>
          <a:noFill/>
        </p:spPr>
      </p:pic>
    </p:spTree>
    <p:extLst>
      <p:ext uri="{BB962C8B-B14F-4D97-AF65-F5344CB8AC3E}">
        <p14:creationId xmlns="" xmlns:p14="http://schemas.microsoft.com/office/powerpoint/2010/main" val="118312070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202558"/>
            <a:ext cx="9363455" cy="3447098"/>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s-ES" sz="4000" kern="0" dirty="0" smtClean="0">
                <a:solidFill>
                  <a:srgbClr val="000000"/>
                </a:solidFill>
              </a:rPr>
              <a:t>¡Gracias Padre por la entrega de Jesús!</a:t>
            </a:r>
          </a:p>
          <a:p>
            <a:pPr algn="ctr">
              <a:defRPr sz="1800" b="0" i="0" u="none" strike="noStrike" kern="0" cap="none" spc="0" baseline="0">
                <a:solidFill>
                  <a:srgbClr val="000000"/>
                </a:solidFill>
                <a:uFillTx/>
              </a:defRPr>
            </a:pPr>
            <a:r>
              <a:rPr lang="es-ES" sz="4000" kern="0" dirty="0" smtClean="0">
                <a:solidFill>
                  <a:srgbClr val="000000"/>
                </a:solidFill>
              </a:rPr>
              <a:t>Con él podemos ofrecernos a Ti</a:t>
            </a:r>
          </a:p>
          <a:p>
            <a:pPr algn="ctr">
              <a:defRPr sz="1800" b="0" i="0" u="none" strike="noStrike" kern="0" cap="none" spc="0" baseline="0">
                <a:solidFill>
                  <a:srgbClr val="000000"/>
                </a:solidFill>
                <a:uFillTx/>
              </a:defRPr>
            </a:pPr>
            <a:r>
              <a:rPr lang="es-ES" sz="4000" kern="0" dirty="0" smtClean="0">
                <a:solidFill>
                  <a:srgbClr val="000000"/>
                </a:solidFill>
              </a:rPr>
              <a:t>¡Gracias Padre por la entrega de Jesús!</a:t>
            </a:r>
          </a:p>
          <a:p>
            <a:pPr algn="ctr">
              <a:defRPr sz="1800" b="0" i="0" u="none" strike="noStrike" kern="0" cap="none" spc="0" baseline="0">
                <a:solidFill>
                  <a:srgbClr val="000000"/>
                </a:solidFill>
                <a:uFillTx/>
              </a:defRPr>
            </a:pPr>
            <a:r>
              <a:rPr lang="es-ES" sz="4000" kern="0" dirty="0" smtClean="0">
                <a:solidFill>
                  <a:srgbClr val="000000"/>
                </a:solidFill>
              </a:rPr>
              <a:t>Con él podemos ofrecernos a Ti (BIS)</a:t>
            </a:r>
          </a:p>
          <a:p>
            <a:pPr algn="ctr">
              <a:defRPr sz="1800" b="0" i="0" u="none" strike="noStrike" kern="0" cap="none" spc="0" baseline="0">
                <a:solidFill>
                  <a:srgbClr val="000000"/>
                </a:solidFill>
                <a:uFillTx/>
              </a:defRPr>
            </a:pPr>
            <a:endParaRPr lang="es-ES" sz="4000" kern="0" dirty="0" smtClean="0">
              <a:solidFill>
                <a:srgbClr val="000000"/>
              </a:solidFill>
            </a:endParaRPr>
          </a:p>
          <a:p>
            <a:pPr>
              <a:defRPr sz="1800" b="0" i="0" u="none" strike="noStrike" kern="0" cap="none" spc="0" baseline="0">
                <a:solidFill>
                  <a:srgbClr val="000000"/>
                </a:solidFill>
                <a:uFillTx/>
              </a:defRPr>
            </a:pPr>
            <a:endParaRPr lang="es-ES" kern="0" dirty="0" smtClean="0">
              <a:solidFill>
                <a:srgbClr val="000000"/>
              </a:solidFill>
            </a:endParaRPr>
          </a:p>
        </p:txBody>
      </p:sp>
      <p:pic>
        <p:nvPicPr>
          <p:cNvPr id="3" name="Imagen 2"/>
          <p:cNvPicPr>
            <a:picLocks noChangeAspect="1"/>
          </p:cNvPicPr>
          <p:nvPr/>
        </p:nvPicPr>
        <p:blipFill>
          <a:blip r:embed="rId2"/>
          <a:stretch>
            <a:fillRect/>
          </a:stretch>
        </p:blipFill>
        <p:spPr>
          <a:xfrm>
            <a:off x="2484395" y="3529760"/>
            <a:ext cx="4394664" cy="3328240"/>
          </a:xfrm>
          <a:prstGeom prst="rect">
            <a:avLst/>
          </a:prstGeom>
        </p:spPr>
      </p:pic>
    </p:spTree>
    <p:extLst>
      <p:ext uri="{BB962C8B-B14F-4D97-AF65-F5344CB8AC3E}">
        <p14:creationId xmlns="" xmlns:p14="http://schemas.microsoft.com/office/powerpoint/2010/main" val="227980002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Predeterminado">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determinado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Predeterminado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redetermin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Predeterminado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Predeterminado 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1182</TotalTime>
  <Words>357</Words>
  <Application>Microsoft Office PowerPoint</Application>
  <PresentationFormat>Presentación en pantalla (4:3)</PresentationFormat>
  <Paragraphs>79</Paragraphs>
  <Slides>20</Slides>
  <Notes>6</Notes>
  <HiddenSlides>0</HiddenSlides>
  <MMClips>0</MMClips>
  <ScaleCrop>false</ScaleCrop>
  <HeadingPairs>
    <vt:vector size="6" baseType="variant">
      <vt:variant>
        <vt:lpstr>Tema</vt:lpstr>
      </vt:variant>
      <vt:variant>
        <vt:i4>8</vt:i4>
      </vt:variant>
      <vt:variant>
        <vt:lpstr>Servidores OLE incrustados</vt:lpstr>
      </vt:variant>
      <vt:variant>
        <vt:i4>1</vt:i4>
      </vt:variant>
      <vt:variant>
        <vt:lpstr>Títulos de diapositiva</vt:lpstr>
      </vt:variant>
      <vt:variant>
        <vt:i4>20</vt:i4>
      </vt:variant>
    </vt:vector>
  </HeadingPairs>
  <TitlesOfParts>
    <vt:vector size="29" baseType="lpstr">
      <vt:lpstr>Predeterminado</vt:lpstr>
      <vt:lpstr>Predeterminado 2</vt:lpstr>
      <vt:lpstr>2_Predeterminado 2</vt:lpstr>
      <vt:lpstr>1_Predeterminado</vt:lpstr>
      <vt:lpstr>3_Predeterminado 2</vt:lpstr>
      <vt:lpstr>2_Tema de Office</vt:lpstr>
      <vt:lpstr>1_Predeterminado 3</vt:lpstr>
      <vt:lpstr>5_Tema de Office</vt:lpstr>
      <vt:lpstr>Imagen de mapa de bits</vt:lpstr>
      <vt:lpstr>Diapositiva 1</vt:lpstr>
      <vt:lpstr>Diapositiva 2</vt:lpstr>
      <vt:lpstr>Diapositiva 3</vt:lpstr>
      <vt:lpstr>Diapositiva 4</vt:lpstr>
      <vt:lpstr>Diapositiva 5</vt:lpstr>
      <vt:lpstr>Diapositiva 6</vt:lpstr>
      <vt:lpstr>Diapositiva 7</vt:lpstr>
      <vt:lpstr>Diapositiva 8</vt:lpstr>
      <vt:lpstr>Diapositiva 9</vt:lpstr>
      <vt:lpstr>  HOSANNA - HEY, HOSANNA -H A HOSANNA - HEY, HOSANNA - HEY, HOSANNA - HA EL ES EL SANTO, EL ES EL HIJO DE MARÍA ES EL DIOS DE ISRAEL, EL ES EL HIJO DE DAVID HOSANNA……</vt:lpstr>
      <vt:lpstr>Diapositiva 11</vt:lpstr>
      <vt:lpstr>Diapositiva 12</vt:lpstr>
      <vt:lpstr>Diapositiva 13</vt:lpstr>
      <vt:lpstr>Diapositiva 14</vt:lpstr>
      <vt:lpstr>Diapositiva 15</vt:lpstr>
      <vt:lpstr> El señor Dios nos amó como nadie amó jamás, Él nos guía como estrellas  cuando no existe la luz, Él nos da todo su amor mientras la fracción del pan es el pan de la amistad el pan de Dios. </vt:lpstr>
      <vt:lpstr> Es mi cuerpo, tomad y comed, esta es mi sangre, tomad y bebed, pues yo soy la vida, yo soy el amor. ¡Oh Señor, condúcenos hasta tu amor!</vt:lpstr>
      <vt:lpstr>Diapositiva 18</vt:lpstr>
      <vt:lpstr>Diapositiva 19</vt:lpstr>
      <vt:lpstr>Diapositiva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Ángel</dc:creator>
  <cp:lastModifiedBy>eduardo gascón gimeno</cp:lastModifiedBy>
  <cp:revision>72</cp:revision>
  <dcterms:created xsi:type="dcterms:W3CDTF">2013-04-19T00:48:17Z</dcterms:created>
  <dcterms:modified xsi:type="dcterms:W3CDTF">2017-08-15T10:21:06Z</dcterms:modified>
</cp:coreProperties>
</file>