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slideLayouts/slideLayout90.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23" r:id="rId3"/>
    <p:sldMasterId id="2147483736" r:id="rId4"/>
    <p:sldMasterId id="2147483748" r:id="rId5"/>
    <p:sldMasterId id="2147483761" r:id="rId6"/>
    <p:sldMasterId id="2147483774" r:id="rId7"/>
    <p:sldMasterId id="2147483812" r:id="rId8"/>
  </p:sldMasterIdLst>
  <p:notesMasterIdLst>
    <p:notesMasterId r:id="rId28"/>
  </p:notesMasterIdLst>
  <p:handoutMasterIdLst>
    <p:handoutMasterId r:id="rId29"/>
  </p:handoutMasterIdLst>
  <p:sldIdLst>
    <p:sldId id="312" r:id="rId9"/>
    <p:sldId id="345" r:id="rId10"/>
    <p:sldId id="341" r:id="rId11"/>
    <p:sldId id="265" r:id="rId12"/>
    <p:sldId id="315" r:id="rId13"/>
    <p:sldId id="346" r:id="rId14"/>
    <p:sldId id="331" r:id="rId15"/>
    <p:sldId id="326" r:id="rId16"/>
    <p:sldId id="349" r:id="rId17"/>
    <p:sldId id="351" r:id="rId18"/>
    <p:sldId id="329" r:id="rId19"/>
    <p:sldId id="335" r:id="rId20"/>
    <p:sldId id="318" r:id="rId21"/>
    <p:sldId id="319" r:id="rId22"/>
    <p:sldId id="320" r:id="rId23"/>
    <p:sldId id="321" r:id="rId24"/>
    <p:sldId id="336" r:id="rId25"/>
    <p:sldId id="300" r:id="rId26"/>
    <p:sldId id="352" r:id="rId2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3B6AB"/>
    <a:srgbClr val="CC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5291" autoAdjust="0"/>
    <p:restoredTop sz="94595" autoAdjust="0"/>
  </p:normalViewPr>
  <p:slideViewPr>
    <p:cSldViewPr>
      <p:cViewPr varScale="1">
        <p:scale>
          <a:sx n="73" d="100"/>
          <a:sy n="73" d="100"/>
        </p:scale>
        <p:origin x="-348" y="-102"/>
      </p:cViewPr>
      <p:guideLst>
        <p:guide orient="horz" pos="2160"/>
        <p:guide pos="2880"/>
      </p:guideLst>
    </p:cSldViewPr>
  </p:slideViewPr>
  <p:outlineViewPr>
    <p:cViewPr>
      <p:scale>
        <a:sx n="33" d="100"/>
        <a:sy n="33" d="100"/>
      </p:scale>
      <p:origin x="0" y="1194"/>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3" name="2 Marcador de fecha"/>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4" name="3 Marcador de pie de página"/>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5" name="4 Marcador de número de diapositiva"/>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B4F9B492-99EB-49A9-AAE7-94A513928F8A}"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‹Nº›</a:t>
            </a:fld>
            <a:endParaRPr lang="es-ES" sz="12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 xmlns:p14="http://schemas.microsoft.com/office/powerpoint/2010/main" val="188654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idx="2"/>
          </p:nvPr>
        </p:nvSpPr>
        <p:spPr>
          <a:xfrm>
            <a:off x="1107000" y="812517"/>
            <a:ext cx="5345280" cy="4008958"/>
          </a:xfrm>
          <a:prstGeom prst="rect">
            <a:avLst/>
          </a:prstGeom>
          <a:noFill/>
          <a:ln>
            <a:noFill/>
            <a:prstDash val="solid"/>
          </a:ln>
        </p:spPr>
      </p:sp>
      <p:sp>
        <p:nvSpPr>
          <p:cNvPr id="3" name="2 Marcador de notas"/>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es-ES"/>
          </a:p>
        </p:txBody>
      </p:sp>
      <p:sp>
        <p:nvSpPr>
          <p:cNvPr id="4" name="3 Marcador de encabezado"/>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4 Marcador de fecha"/>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6" name="5 Marcador de pie de página"/>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7" name="6 Marcador de número de diapositiva"/>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4AEEF44-0E69-4521-8231-FC1EA5738165}" type="slidenum">
              <a:rPr/>
              <a:pPr lvl="0"/>
              <a:t>‹Nº›</a:t>
            </a:fld>
            <a:endParaRPr lang="es-ES"/>
          </a:p>
        </p:txBody>
      </p:sp>
    </p:spTree>
    <p:extLst>
      <p:ext uri="{BB962C8B-B14F-4D97-AF65-F5344CB8AC3E}">
        <p14:creationId xmlns="" xmlns:p14="http://schemas.microsoft.com/office/powerpoint/2010/main" val="268130044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s-E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29113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415513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13</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 xmlns:p14="http://schemas.microsoft.com/office/powerpoint/2010/main" val="376178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173544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154530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200188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19FC07E-D605-449D-B076-0D8B7B44678D}" type="datetime1">
              <a:rPr lang="es-ES"/>
              <a:pPr lvl="0"/>
              <a:t>07/10/2017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5FC486B-6C4B-401B-864F-70D7C6996661}" type="slidenum">
              <a:rPr/>
              <a:pPr lvl="0"/>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D55C305F-E208-4764-AF06-B926BE258DBC}" type="datetime1">
              <a:rPr lang="es-ES"/>
              <a:pPr lvl="0"/>
              <a:t>07/10/2017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10CA56E-54E2-48D4-8573-F8A83B96E0F6}" type="slidenum">
              <a:rPr/>
              <a:pPr lvl="0"/>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1604964"/>
            <a:ext cx="2057400" cy="452595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1604964"/>
            <a:ext cx="6019796" cy="452595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1453F61D-2F13-4442-BD63-340B7355AE54}" type="datetime1">
              <a:rPr lang="es-ES"/>
              <a:pPr lvl="0"/>
              <a:t>07/10/2017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B8C86A48-8F85-411D-9046-0E3B37CA1DFF}" type="slidenum">
              <a:rPr/>
              <a:pPr lvl="0"/>
              <a:t>‹Nº›</a:t>
            </a:fld>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829F182-D67F-438B-9151-F65B046711CC}" type="datetime1">
              <a:rPr lang="es-ES"/>
              <a:pPr lvl="0"/>
              <a:t>07/10/2017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FE509E1-3AE4-4F27-B32F-9BC644972CAF}" type="slidenum">
              <a:rPr/>
              <a:pPr lvl="0"/>
              <a:t>‹Nº›</a:t>
            </a:fld>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AAB90EC1-3EED-45D1-BA7D-70D0CF772EA7}" type="datetime1">
              <a:rPr lang="es-ES"/>
              <a:pPr lvl="0"/>
              <a:t>07/10/2017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E9478D7-8276-44D4-AC76-AC3AD0ED3222}" type="slidenum">
              <a:rPr/>
              <a:pPr lvl="0"/>
              <a:t>‹Nº›</a:t>
            </a:fld>
            <a:endParaRPr lang="es-ES"/>
          </a:p>
        </p:txBody>
      </p:sp>
    </p:spTree>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0A4C8620-8910-4276-AC81-87381463905E}" type="datetime1">
              <a:rPr lang="es-ES"/>
              <a:pPr lvl="0"/>
              <a:t>07/10/2017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3AABB84-2AFA-48C0-8C20-F9394864A30C}" type="slidenum">
              <a:rPr/>
              <a:pPr lvl="0"/>
              <a:t>‹Nº›</a:t>
            </a:fld>
            <a:endParaRPr lang="es-E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277F0006-A5F0-4A20-9119-6AFD13D0EF00}" type="datetime1">
              <a:rPr lang="es-ES"/>
              <a:pPr lvl="0"/>
              <a:t>07/10/2017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AB125F66-6CCA-420D-9A20-C86C11DF67FD}" type="slidenum">
              <a:rPr/>
              <a:pPr lvl="0"/>
              <a:t>‹Nº›</a:t>
            </a:fld>
            <a:endParaRPr lang="es-E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CBC9FF6A-186D-4DF8-9CF2-7047967A9118}" type="datetime1">
              <a:rPr lang="es-ES"/>
              <a:pPr lvl="0"/>
              <a:t>07/10/2017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FFC8412-99F4-4363-B910-B447B22F04CF}" type="slidenum">
              <a:rPr/>
              <a:pPr lvl="0"/>
              <a:t>‹Nº›</a:t>
            </a:fld>
            <a:endParaRPr lang="es-E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8FCEA7A-2037-4C8B-81D0-391BE2B41439}" type="datetime1">
              <a:rPr lang="es-ES"/>
              <a:pPr lvl="0"/>
              <a:t>07/10/2017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AA7DC136-083C-43EC-B102-97F130EEEAA6}" type="slidenum">
              <a:rPr/>
              <a:pPr lvl="0"/>
              <a:t>‹Nº›</a:t>
            </a:fld>
            <a:endParaRPr lang="es-E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13DD6BEB-54C0-4D48-BFFB-143690E6D7CB}" type="datetime1">
              <a:rPr lang="es-ES"/>
              <a:pPr lvl="0"/>
              <a:t>07/10/2017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80EC7312-37BB-4225-9782-B820F474DF70}" type="slidenum">
              <a:rPr/>
              <a:pPr lvl="0"/>
              <a:t>‹Nº›</a:t>
            </a:fld>
            <a:endParaRPr lang="es-ES"/>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5444F363-21B2-4463-87D5-063CCF4A7FFC}" type="datetime1">
              <a:rPr lang="es-ES"/>
              <a:pPr lvl="0"/>
              <a:t>07/10/2017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B86ED8BE-9B0B-4F11-AB94-C65D92969BA0}" type="slidenum">
              <a:rPr/>
              <a:pPr lvl="0"/>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B8CBC7C-9C51-4EB0-B24E-4DEFB29B0236}" type="datetime1">
              <a:rPr lang="es-ES"/>
              <a:pPr lvl="0"/>
              <a:t>07/10/2017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617A7CB-C220-4ABC-9C67-AE043BD1313C}" type="slidenum">
              <a:rPr/>
              <a:pPr lvl="0"/>
              <a:t>‹Nº›</a:t>
            </a:fld>
            <a:endParaRPr lang="es-E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AE7197B0-F5CE-4869-B60E-518A5D2738D2}" type="datetime1">
              <a:rPr lang="es-ES"/>
              <a:pPr lvl="0"/>
              <a:t>07/10/2017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5F720F39-5AAA-4D95-A004-3C31F45F320B}" type="slidenum">
              <a:rPr/>
              <a:pPr lvl="0"/>
              <a:t>‹Nº›</a:t>
            </a:fld>
            <a:endParaRPr lang="es-E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C9444D85-E9ED-4960-879B-B71A0EC82A20}" type="datetime1">
              <a:rPr lang="es-ES"/>
              <a:pPr lvl="0"/>
              <a:t>07/10/2017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7B3BB8C6-63ED-4394-AE3B-FCE8A7BA0D74}" type="slidenum">
              <a:rPr/>
              <a:pPr lvl="0"/>
              <a:t>‹Nº›</a:t>
            </a:fld>
            <a:endParaRPr lang="es-E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4257A5E-5D95-48AE-ABA8-9B8F3CBC4429}" type="datetime1">
              <a:rPr lang="es-ES"/>
              <a:pPr lvl="0"/>
              <a:t>07/10/2017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59DE173-79A7-49C7-9219-B354A7219668}" type="slidenum">
              <a:rPr/>
              <a:pPr lvl="0"/>
              <a:t>‹Nº›</a:t>
            </a:fld>
            <a:endParaRPr lang="es-E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E5C36E8B-EEFE-4EA1-9F17-AB18EC5C0928}" type="datetime1">
              <a:rPr lang="es-ES"/>
              <a:pPr lvl="0"/>
              <a:t>07/10/2017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F376E566-2A7E-4462-9C07-1CDFEA01F427}"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69512E4F-1B40-4B58-8057-04B56C48AB2A}"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623B1040-3937-4984-80E6-FDE008C21DA5}" type="slidenum">
              <a:rPr/>
              <a:pPr/>
              <a:t>‹Nº›</a:t>
            </a:fld>
            <a:endParaRPr/>
          </a:p>
        </p:txBody>
      </p:sp>
    </p:spTree>
    <p:extLst>
      <p:ext uri="{BB962C8B-B14F-4D97-AF65-F5344CB8AC3E}">
        <p14:creationId xmlns="" xmlns:p14="http://schemas.microsoft.com/office/powerpoint/2010/main" val="12998454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355AF18-53AA-43C3-A4F3-470EE7006024}"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1F7EC99-5ABF-47C5-9708-22A9F93F01B6}" type="slidenum">
              <a:rPr/>
              <a:pPr/>
              <a:t>‹Nº›</a:t>
            </a:fld>
            <a:endParaRPr/>
          </a:p>
        </p:txBody>
      </p:sp>
    </p:spTree>
    <p:extLst>
      <p:ext uri="{BB962C8B-B14F-4D97-AF65-F5344CB8AC3E}">
        <p14:creationId xmlns="" xmlns:p14="http://schemas.microsoft.com/office/powerpoint/2010/main" val="293563576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8835A04-6DC6-4838-B551-8292D4532C17}"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978CFD2-46B6-4886-8F4A-73F4F568B3D6}" type="slidenum">
              <a:rPr/>
              <a:pPr/>
              <a:t>‹Nº›</a:t>
            </a:fld>
            <a:endParaRPr/>
          </a:p>
        </p:txBody>
      </p:sp>
    </p:spTree>
    <p:extLst>
      <p:ext uri="{BB962C8B-B14F-4D97-AF65-F5344CB8AC3E}">
        <p14:creationId xmlns="" xmlns:p14="http://schemas.microsoft.com/office/powerpoint/2010/main" val="2085605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05F568C2-32C4-4810-B76D-170C4D2775FF}" type="datetime1">
              <a:rPr lang="es-ES"/>
              <a:pPr/>
              <a:t>07/10/2017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09BC380-4D53-4336-8E2D-80E5C5A40947}" type="slidenum">
              <a:rPr/>
              <a:pPr/>
              <a:t>‹Nº›</a:t>
            </a:fld>
            <a:endParaRPr/>
          </a:p>
        </p:txBody>
      </p:sp>
    </p:spTree>
    <p:extLst>
      <p:ext uri="{BB962C8B-B14F-4D97-AF65-F5344CB8AC3E}">
        <p14:creationId xmlns="" xmlns:p14="http://schemas.microsoft.com/office/powerpoint/2010/main" val="12669701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457C6AF0-C24C-4E69-9B0B-07ECC6F69A54}" type="datetime1">
              <a:rPr lang="es-ES"/>
              <a:pPr/>
              <a:t>07/10/2017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057E52C7-B3A6-4A16-B20C-F6789083BDB3}" type="slidenum">
              <a:rPr/>
              <a:pPr/>
              <a:t>‹Nº›</a:t>
            </a:fld>
            <a:endParaRPr/>
          </a:p>
        </p:txBody>
      </p:sp>
    </p:spTree>
    <p:extLst>
      <p:ext uri="{BB962C8B-B14F-4D97-AF65-F5344CB8AC3E}">
        <p14:creationId xmlns="" xmlns:p14="http://schemas.microsoft.com/office/powerpoint/2010/main" val="22371734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99A8FB32-96E2-42D7-BC74-779E5FD41635}" type="datetime1">
              <a:rPr lang="es-ES"/>
              <a:pPr/>
              <a:t>07/10/2017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9A0EFDA6-527D-4D2E-A963-BD1D07CC3FC6}" type="slidenum">
              <a:rPr/>
              <a:pPr/>
              <a:t>‹Nº›</a:t>
            </a:fld>
            <a:endParaRPr/>
          </a:p>
        </p:txBody>
      </p:sp>
    </p:spTree>
    <p:extLst>
      <p:ext uri="{BB962C8B-B14F-4D97-AF65-F5344CB8AC3E}">
        <p14:creationId xmlns="" xmlns:p14="http://schemas.microsoft.com/office/powerpoint/2010/main" val="300240961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65363E96-B6D2-4969-AFD3-3F589DD74D05}" type="datetime1">
              <a:rPr lang="es-ES"/>
              <a:pPr lvl="0"/>
              <a:t>07/10/2017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086F280-2152-4D94-8E7E-E1259FF11A5F}" type="slidenum">
              <a:rPr/>
              <a:pPr lvl="0"/>
              <a:t>‹Nº›</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428DAB5-9823-4B4E-BDA4-01C2106BBB46}" type="datetime1">
              <a:rPr lang="es-ES"/>
              <a:pPr/>
              <a:t>07/10/2017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BA2D0344-C61B-4343-B220-622FB923605E}" type="slidenum">
              <a:rPr/>
              <a:pPr/>
              <a:t>‹Nº›</a:t>
            </a:fld>
            <a:endParaRPr/>
          </a:p>
        </p:txBody>
      </p:sp>
    </p:spTree>
    <p:extLst>
      <p:ext uri="{BB962C8B-B14F-4D97-AF65-F5344CB8AC3E}">
        <p14:creationId xmlns="" xmlns:p14="http://schemas.microsoft.com/office/powerpoint/2010/main" val="17969188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7CF8BDD7-41CB-480C-A93D-670554DD0EB5}" type="datetime1">
              <a:rPr lang="es-ES"/>
              <a:pPr/>
              <a:t>07/10/2017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6CE7CE2-4AAC-46DC-B2AC-60416204E939}" type="slidenum">
              <a:rPr/>
              <a:pPr/>
              <a:t>‹Nº›</a:t>
            </a:fld>
            <a:endParaRPr/>
          </a:p>
        </p:txBody>
      </p:sp>
    </p:spTree>
    <p:extLst>
      <p:ext uri="{BB962C8B-B14F-4D97-AF65-F5344CB8AC3E}">
        <p14:creationId xmlns="" xmlns:p14="http://schemas.microsoft.com/office/powerpoint/2010/main" val="26971649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0A8F778B-27A7-472B-9347-03D8590723EC}" type="datetime1">
              <a:rPr lang="es-ES"/>
              <a:pPr/>
              <a:t>07/10/2017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F3BF512D-F911-42DA-AD59-32D842853B91}" type="slidenum">
              <a:rPr/>
              <a:pPr/>
              <a:t>‹Nº›</a:t>
            </a:fld>
            <a:endParaRPr/>
          </a:p>
        </p:txBody>
      </p:sp>
    </p:spTree>
    <p:extLst>
      <p:ext uri="{BB962C8B-B14F-4D97-AF65-F5344CB8AC3E}">
        <p14:creationId xmlns="" xmlns:p14="http://schemas.microsoft.com/office/powerpoint/2010/main" val="269833453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F1FD82A-718E-4C5C-9833-06EC40E9DD86}"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34B714C-65FD-4022-83D2-6DE434E1E44A}" type="slidenum">
              <a:rPr/>
              <a:pPr/>
              <a:t>‹Nº›</a:t>
            </a:fld>
            <a:endParaRPr/>
          </a:p>
        </p:txBody>
      </p:sp>
    </p:spTree>
    <p:extLst>
      <p:ext uri="{BB962C8B-B14F-4D97-AF65-F5344CB8AC3E}">
        <p14:creationId xmlns="" xmlns:p14="http://schemas.microsoft.com/office/powerpoint/2010/main" val="42075563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1DA638B4-801F-42C1-9616-5196BEE531C6}"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8A51D05-335E-48F3-A474-BA4403D8F468}" type="slidenum">
              <a:rPr/>
              <a:pPr/>
              <a:t>‹Nº›</a:t>
            </a:fld>
            <a:endParaRPr/>
          </a:p>
        </p:txBody>
      </p:sp>
    </p:spTree>
    <p:extLst>
      <p:ext uri="{BB962C8B-B14F-4D97-AF65-F5344CB8AC3E}">
        <p14:creationId xmlns="" xmlns:p14="http://schemas.microsoft.com/office/powerpoint/2010/main" val="20350307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66495C40-18A2-46E8-AC15-E397E8C2CF42}" type="datetime1">
              <a:rPr lang="es-ES"/>
              <a:pPr/>
              <a:t>07/10/2017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6937F4BF-AF60-4E08-AE13-3980B244905C}"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5145960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8FFF7069-33A8-4BBC-A057-AEA6FB257F8C}" type="datetime1">
              <a:rPr lang="es-ES"/>
              <a:pPr/>
              <a:t>07/10/2017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4553C2D-2C87-4904-856A-BAFF6077DDB4}" type="slidenum">
              <a:rPr/>
              <a:pPr/>
              <a:t>‹Nº›</a:t>
            </a:fld>
            <a:endParaRPr/>
          </a:p>
        </p:txBody>
      </p:sp>
    </p:spTree>
    <p:extLst>
      <p:ext uri="{BB962C8B-B14F-4D97-AF65-F5344CB8AC3E}">
        <p14:creationId xmlns="" xmlns:p14="http://schemas.microsoft.com/office/powerpoint/2010/main" val="24293504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A22A6E37-1680-4CE7-94FE-80823D30D7E1}" type="datetime1">
              <a:rPr lang="es-ES"/>
              <a:pPr/>
              <a:t>07/10/2017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0CCFB97-27F7-4928-A03B-3227EF05AF98}" type="slidenum">
              <a:rPr/>
              <a:pPr/>
              <a:t>‹Nº›</a:t>
            </a:fld>
            <a:endParaRPr/>
          </a:p>
        </p:txBody>
      </p:sp>
    </p:spTree>
    <p:extLst>
      <p:ext uri="{BB962C8B-B14F-4D97-AF65-F5344CB8AC3E}">
        <p14:creationId xmlns="" xmlns:p14="http://schemas.microsoft.com/office/powerpoint/2010/main" val="26475167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943143C3-64E2-4041-98E6-62FB81425789}" type="datetime1">
              <a:rPr lang="es-ES"/>
              <a:pPr/>
              <a:t>07/10/2017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BEF3F24-A0DB-43B9-BC8B-9324146C9486}" type="slidenum">
              <a:rPr/>
              <a:pPr/>
              <a:t>‹Nº›</a:t>
            </a:fld>
            <a:endParaRPr/>
          </a:p>
        </p:txBody>
      </p:sp>
    </p:spTree>
    <p:extLst>
      <p:ext uri="{BB962C8B-B14F-4D97-AF65-F5344CB8AC3E}">
        <p14:creationId xmlns="" xmlns:p14="http://schemas.microsoft.com/office/powerpoint/2010/main" val="28171521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F750AE83-0F4C-4CAC-B66B-DF840599BD80}" type="datetime1">
              <a:rPr lang="es-ES"/>
              <a:pPr/>
              <a:t>07/10/2017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47E98BCF-335D-4AC1-99AB-1317B3E85AED}" type="slidenum">
              <a:rPr/>
              <a:pPr/>
              <a:t>‹Nº›</a:t>
            </a:fld>
            <a:endParaRPr/>
          </a:p>
        </p:txBody>
      </p:sp>
    </p:spTree>
    <p:extLst>
      <p:ext uri="{BB962C8B-B14F-4D97-AF65-F5344CB8AC3E}">
        <p14:creationId xmlns="" xmlns:p14="http://schemas.microsoft.com/office/powerpoint/2010/main" val="304314337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E2085931-3B6F-4DC7-B96C-A5829AE2EA0B}" type="datetime1">
              <a:rPr lang="es-ES"/>
              <a:pPr lvl="0"/>
              <a:t>07/10/2017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11D3CCB1-7D21-45FC-9A42-47CE205F06F0}" type="slidenum">
              <a:rPr/>
              <a:pPr lvl="0"/>
              <a:t>‹Nº›</a:t>
            </a:fld>
            <a:endParaRPr lang="es-E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7BD6FFE8-62B8-47A0-90DC-591F3F6177CD}" type="datetime1">
              <a:rPr lang="es-ES"/>
              <a:pPr/>
              <a:t>07/10/2017</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CF6D210D-C68F-4F5E-A947-6832726ED3DF}" type="slidenum">
              <a:rPr/>
              <a:pPr/>
              <a:t>‹Nº›</a:t>
            </a:fld>
            <a:endParaRPr/>
          </a:p>
        </p:txBody>
      </p:sp>
    </p:spTree>
    <p:extLst>
      <p:ext uri="{BB962C8B-B14F-4D97-AF65-F5344CB8AC3E}">
        <p14:creationId xmlns="" xmlns:p14="http://schemas.microsoft.com/office/powerpoint/2010/main" val="21480336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6871D72E-CB22-42CE-B207-20A5AEBB3D43}" type="datetime1">
              <a:rPr lang="es-ES"/>
              <a:pPr/>
              <a:t>07/10/2017</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4FF073CD-598A-4A1D-8EFF-9426D65EDB08}" type="slidenum">
              <a:rPr/>
              <a:pPr/>
              <a:t>‹Nº›</a:t>
            </a:fld>
            <a:endParaRPr/>
          </a:p>
        </p:txBody>
      </p:sp>
    </p:spTree>
    <p:extLst>
      <p:ext uri="{BB962C8B-B14F-4D97-AF65-F5344CB8AC3E}">
        <p14:creationId xmlns="" xmlns:p14="http://schemas.microsoft.com/office/powerpoint/2010/main" val="21484778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782D2A33-E0C9-4E7A-BFAD-783DEB9641C6}" type="datetime1">
              <a:rPr lang="es-ES"/>
              <a:pPr/>
              <a:t>07/10/2017</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F0FA9ACA-B72D-4BC7-B872-379FA9F70444}" type="slidenum">
              <a:rPr/>
              <a:pPr/>
              <a:t>‹Nº›</a:t>
            </a:fld>
            <a:endParaRPr/>
          </a:p>
        </p:txBody>
      </p:sp>
    </p:spTree>
    <p:extLst>
      <p:ext uri="{BB962C8B-B14F-4D97-AF65-F5344CB8AC3E}">
        <p14:creationId xmlns="" xmlns:p14="http://schemas.microsoft.com/office/powerpoint/2010/main" val="318279870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8B85C729-C713-4445-9A0B-B0871FD0BB48}" type="datetime1">
              <a:rPr lang="es-ES"/>
              <a:pPr/>
              <a:t>07/10/2017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B8AEAA4-BACE-47B2-83B5-5917C1665C9A}" type="slidenum">
              <a:rPr/>
              <a:pPr/>
              <a:t>‹Nº›</a:t>
            </a:fld>
            <a:endParaRPr/>
          </a:p>
        </p:txBody>
      </p:sp>
    </p:spTree>
    <p:extLst>
      <p:ext uri="{BB962C8B-B14F-4D97-AF65-F5344CB8AC3E}">
        <p14:creationId xmlns="" xmlns:p14="http://schemas.microsoft.com/office/powerpoint/2010/main" val="4297166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68AB4BC1-0A9E-4C03-9D26-19129902E43C}" type="datetime1">
              <a:rPr lang="es-ES"/>
              <a:pPr/>
              <a:t>07/10/2017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5F0B19C1-9DC3-4E3F-B1DE-18E593D0297C}" type="slidenum">
              <a:rPr/>
              <a:pPr/>
              <a:t>‹Nº›</a:t>
            </a:fld>
            <a:endParaRPr/>
          </a:p>
        </p:txBody>
      </p:sp>
    </p:spTree>
    <p:extLst>
      <p:ext uri="{BB962C8B-B14F-4D97-AF65-F5344CB8AC3E}">
        <p14:creationId xmlns="" xmlns:p14="http://schemas.microsoft.com/office/powerpoint/2010/main" val="13564201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02F73AE6-2050-4E5F-9415-A1BD9DED1681}" type="datetime1">
              <a:rPr lang="es-ES"/>
              <a:pPr/>
              <a:t>07/10/2017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97797B8-1770-434E-AA41-B9C7D9F6F5B0}" type="slidenum">
              <a:rPr/>
              <a:pPr/>
              <a:t>‹Nº›</a:t>
            </a:fld>
            <a:endParaRPr/>
          </a:p>
        </p:txBody>
      </p:sp>
    </p:spTree>
    <p:extLst>
      <p:ext uri="{BB962C8B-B14F-4D97-AF65-F5344CB8AC3E}">
        <p14:creationId xmlns="" xmlns:p14="http://schemas.microsoft.com/office/powerpoint/2010/main" val="37237837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3BAC7183-404B-472F-884A-1983B5EE2AA7}" type="datetime1">
              <a:rPr lang="es-ES"/>
              <a:pPr/>
              <a:t>07/10/2017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33791F62-9588-40B9-AE05-3DA26C239DB1}" type="slidenum">
              <a:rPr/>
              <a:pPr/>
              <a:t>‹Nº›</a:t>
            </a:fld>
            <a:endParaRPr/>
          </a:p>
        </p:txBody>
      </p:sp>
    </p:spTree>
    <p:extLst>
      <p:ext uri="{BB962C8B-B14F-4D97-AF65-F5344CB8AC3E}">
        <p14:creationId xmlns="" xmlns:p14="http://schemas.microsoft.com/office/powerpoint/2010/main" val="255234152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829F182-D67F-438B-9151-F65B046711CC}"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FE509E1-3AE4-4F27-B32F-9BC644972CAF}" type="slidenum">
              <a:rPr/>
              <a:pPr/>
              <a:t>‹Nº›</a:t>
            </a:fld>
            <a:endParaRPr/>
          </a:p>
        </p:txBody>
      </p:sp>
    </p:spTree>
    <p:extLst>
      <p:ext uri="{BB962C8B-B14F-4D97-AF65-F5344CB8AC3E}">
        <p14:creationId xmlns="" xmlns:p14="http://schemas.microsoft.com/office/powerpoint/2010/main" val="5231046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AB90EC1-3EED-45D1-BA7D-70D0CF772EA7}"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E9478D7-8276-44D4-AC76-AC3AD0ED3222}" type="slidenum">
              <a:rPr/>
              <a:pPr/>
              <a:t>‹Nº›</a:t>
            </a:fld>
            <a:endParaRPr/>
          </a:p>
        </p:txBody>
      </p:sp>
    </p:spTree>
    <p:extLst>
      <p:ext uri="{BB962C8B-B14F-4D97-AF65-F5344CB8AC3E}">
        <p14:creationId xmlns="" xmlns:p14="http://schemas.microsoft.com/office/powerpoint/2010/main" val="1099025243"/>
      </p:ext>
    </p:extLst>
  </p:cSld>
  <p:clrMapOvr>
    <a:masterClrMapping/>
  </p:clrMapOvr>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0A4C8620-8910-4276-AC81-87381463905E}"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3AABB84-2AFA-48C0-8C20-F9394864A30C}" type="slidenum">
              <a:rPr/>
              <a:pPr/>
              <a:t>‹Nº›</a:t>
            </a:fld>
            <a:endParaRPr/>
          </a:p>
        </p:txBody>
      </p:sp>
    </p:spTree>
    <p:extLst>
      <p:ext uri="{BB962C8B-B14F-4D97-AF65-F5344CB8AC3E}">
        <p14:creationId xmlns="" xmlns:p14="http://schemas.microsoft.com/office/powerpoint/2010/main" val="11304914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F2AF9512-DA0D-401C-B712-630CF2995187}" type="datetime1">
              <a:rPr lang="es-ES"/>
              <a:pPr lvl="0"/>
              <a:t>07/10/2017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B8AD14FE-5305-426A-98C0-1937E5648180}" type="slidenum">
              <a:rPr/>
              <a:pPr lvl="0"/>
              <a:t>‹Nº›</a:t>
            </a:fld>
            <a:endParaRPr lang="es-E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277F0006-A5F0-4A20-9119-6AFD13D0EF00}" type="datetime1">
              <a:rPr lang="es-ES"/>
              <a:pPr/>
              <a:t>07/10/2017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AB125F66-6CCA-420D-9A20-C86C11DF67FD}" type="slidenum">
              <a:rPr/>
              <a:pPr/>
              <a:t>‹Nº›</a:t>
            </a:fld>
            <a:endParaRPr/>
          </a:p>
        </p:txBody>
      </p:sp>
    </p:spTree>
    <p:extLst>
      <p:ext uri="{BB962C8B-B14F-4D97-AF65-F5344CB8AC3E}">
        <p14:creationId xmlns="" xmlns:p14="http://schemas.microsoft.com/office/powerpoint/2010/main" val="411503916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BC9FF6A-186D-4DF8-9CF2-7047967A9118}" type="datetime1">
              <a:rPr lang="es-ES"/>
              <a:pPr/>
              <a:t>07/10/2017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DFFC8412-99F4-4363-B910-B447B22F04CF}" type="slidenum">
              <a:rPr/>
              <a:pPr/>
              <a:t>‹Nº›</a:t>
            </a:fld>
            <a:endParaRPr/>
          </a:p>
        </p:txBody>
      </p:sp>
    </p:spTree>
    <p:extLst>
      <p:ext uri="{BB962C8B-B14F-4D97-AF65-F5344CB8AC3E}">
        <p14:creationId xmlns="" xmlns:p14="http://schemas.microsoft.com/office/powerpoint/2010/main" val="2820311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78FCEA7A-2037-4C8B-81D0-391BE2B41439}" type="datetime1">
              <a:rPr lang="es-ES"/>
              <a:pPr/>
              <a:t>07/10/2017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AA7DC136-083C-43EC-B102-97F130EEEAA6}" type="slidenum">
              <a:rPr/>
              <a:pPr/>
              <a:t>‹Nº›</a:t>
            </a:fld>
            <a:endParaRPr/>
          </a:p>
        </p:txBody>
      </p:sp>
    </p:spTree>
    <p:extLst>
      <p:ext uri="{BB962C8B-B14F-4D97-AF65-F5344CB8AC3E}">
        <p14:creationId xmlns="" xmlns:p14="http://schemas.microsoft.com/office/powerpoint/2010/main" val="683210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13DD6BEB-54C0-4D48-BFFB-143690E6D7CB}" type="datetime1">
              <a:rPr lang="es-ES"/>
              <a:pPr/>
              <a:t>07/10/2017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80EC7312-37BB-4225-9782-B820F474DF70}" type="slidenum">
              <a:rPr/>
              <a:pPr/>
              <a:t>‹Nº›</a:t>
            </a:fld>
            <a:endParaRPr/>
          </a:p>
        </p:txBody>
      </p:sp>
    </p:spTree>
    <p:extLst>
      <p:ext uri="{BB962C8B-B14F-4D97-AF65-F5344CB8AC3E}">
        <p14:creationId xmlns="" xmlns:p14="http://schemas.microsoft.com/office/powerpoint/2010/main" val="2575603942"/>
      </p:ext>
    </p:extLst>
  </p:cSld>
  <p:clrMapOvr>
    <a:masterClrMapping/>
  </p:clrMapOvr>
  <p:transition/>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444F363-21B2-4463-87D5-063CCF4A7FFC}" type="datetime1">
              <a:rPr lang="es-ES"/>
              <a:pPr/>
              <a:t>07/10/2017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86ED8BE-9B0B-4F11-AB94-C65D92969BA0}" type="slidenum">
              <a:rPr/>
              <a:pPr/>
              <a:t>‹Nº›</a:t>
            </a:fld>
            <a:endParaRPr/>
          </a:p>
        </p:txBody>
      </p:sp>
    </p:spTree>
    <p:extLst>
      <p:ext uri="{BB962C8B-B14F-4D97-AF65-F5344CB8AC3E}">
        <p14:creationId xmlns="" xmlns:p14="http://schemas.microsoft.com/office/powerpoint/2010/main" val="1495327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AE7197B0-F5CE-4869-B60E-518A5D2738D2}" type="datetime1">
              <a:rPr lang="es-ES"/>
              <a:pPr/>
              <a:t>07/10/2017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F720F39-5AAA-4D95-A004-3C31F45F320B}" type="slidenum">
              <a:rPr/>
              <a:pPr/>
              <a:t>‹Nº›</a:t>
            </a:fld>
            <a:endParaRPr/>
          </a:p>
        </p:txBody>
      </p:sp>
    </p:spTree>
    <p:extLst>
      <p:ext uri="{BB962C8B-B14F-4D97-AF65-F5344CB8AC3E}">
        <p14:creationId xmlns="" xmlns:p14="http://schemas.microsoft.com/office/powerpoint/2010/main" val="9878813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9444D85-E9ED-4960-879B-B71A0EC82A20}"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7B3BB8C6-63ED-4394-AE3B-FCE8A7BA0D74}" type="slidenum">
              <a:rPr/>
              <a:pPr/>
              <a:t>‹Nº›</a:t>
            </a:fld>
            <a:endParaRPr/>
          </a:p>
        </p:txBody>
      </p:sp>
    </p:spTree>
    <p:extLst>
      <p:ext uri="{BB962C8B-B14F-4D97-AF65-F5344CB8AC3E}">
        <p14:creationId xmlns="" xmlns:p14="http://schemas.microsoft.com/office/powerpoint/2010/main" val="2256669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4257A5E-5D95-48AE-ABA8-9B8F3CBC4429}"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59DE173-79A7-49C7-9219-B354A7219668}" type="slidenum">
              <a:rPr/>
              <a:pPr/>
              <a:t>‹Nº›</a:t>
            </a:fld>
            <a:endParaRPr/>
          </a:p>
        </p:txBody>
      </p:sp>
    </p:spTree>
    <p:extLst>
      <p:ext uri="{BB962C8B-B14F-4D97-AF65-F5344CB8AC3E}">
        <p14:creationId xmlns="" xmlns:p14="http://schemas.microsoft.com/office/powerpoint/2010/main" val="2496020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E5C36E8B-EEFE-4EA1-9F17-AB18EC5C0928}" type="datetime1">
              <a:rPr lang="es-ES"/>
              <a:pPr/>
              <a:t>07/10/2017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F376E566-2A7E-4462-9C07-1CDFEA01F427}"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3532528053"/>
      </p:ext>
    </p:extLst>
  </p:cSld>
  <p:clrMapOvr>
    <a:masterClrMapping/>
  </p:clrMapOvr>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0035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B3BA2E86-E3C5-4DB2-AABA-0AA66D0BBF26}" type="datetime1">
              <a:rPr lang="es-ES"/>
              <a:pPr lvl="0"/>
              <a:t>07/10/2017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8357D30E-6733-46AB-B809-7C176C1F7CC2}" type="slidenum">
              <a:rPr/>
              <a:pPr lvl="0"/>
              <a:t>‹Nº›</a:t>
            </a:fld>
            <a:endParaRPr lang="es-E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4008764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743460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80230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37553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648492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763193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983388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947961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455471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57514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8D364D02-0A13-4A52-B6DE-9B5D59782C1F}" type="datetime1">
              <a:rPr lang="es-ES"/>
              <a:pPr lvl="0"/>
              <a:t>07/10/2017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09FAE25B-40B3-4B29-A552-1C927E0230F2}" type="slidenum">
              <a:rPr/>
              <a:pPr lvl="0"/>
              <a:t>‹Nº›</a:t>
            </a:fld>
            <a:endParaRPr lang="es-E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07/10/2017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2906632620"/>
      </p:ext>
    </p:extLst>
  </p:cSld>
  <p:clrMapOvr>
    <a:masterClrMapping/>
  </p:clrMapOvr>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4CBAC94-6236-4830-A2D4-1F0FC2007FF8}"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1BEBE1CE-1B37-4BED-9439-5C05464D7FE4}" type="slidenum">
              <a:rPr/>
              <a:pPr/>
              <a:t>‹Nº›</a:t>
            </a:fld>
            <a:endParaRPr/>
          </a:p>
        </p:txBody>
      </p:sp>
    </p:spTree>
    <p:extLst>
      <p:ext uri="{BB962C8B-B14F-4D97-AF65-F5344CB8AC3E}">
        <p14:creationId xmlns="" xmlns:p14="http://schemas.microsoft.com/office/powerpoint/2010/main" val="338311910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D44B7D5-B739-4868-9273-7F0DA7958FE1}"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08B3E629-D4C4-4363-A123-406704AE93FE}" type="slidenum">
              <a:rPr/>
              <a:pPr/>
              <a:t>‹Nº›</a:t>
            </a:fld>
            <a:endParaRPr/>
          </a:p>
        </p:txBody>
      </p:sp>
    </p:spTree>
    <p:extLst>
      <p:ext uri="{BB962C8B-B14F-4D97-AF65-F5344CB8AC3E}">
        <p14:creationId xmlns="" xmlns:p14="http://schemas.microsoft.com/office/powerpoint/2010/main" val="26871083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7E4558B-BA31-4AB8-BD8B-13B4C8272526}"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2E58759-5BB2-4C31-96EC-A67F427682D3}" type="slidenum">
              <a:rPr/>
              <a:pPr/>
              <a:t>‹Nº›</a:t>
            </a:fld>
            <a:endParaRPr/>
          </a:p>
        </p:txBody>
      </p:sp>
    </p:spTree>
    <p:extLst>
      <p:ext uri="{BB962C8B-B14F-4D97-AF65-F5344CB8AC3E}">
        <p14:creationId xmlns="" xmlns:p14="http://schemas.microsoft.com/office/powerpoint/2010/main" val="30641363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FD57C96C-7D2B-47F3-9CD3-FB6CB9014EB7}" type="datetime1">
              <a:rPr lang="es-ES"/>
              <a:pPr/>
              <a:t>07/10/2017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CC8DEE1-049F-4330-88E7-50743D25B6E9}" type="slidenum">
              <a:rPr/>
              <a:pPr/>
              <a:t>‹Nº›</a:t>
            </a:fld>
            <a:endParaRPr/>
          </a:p>
        </p:txBody>
      </p:sp>
    </p:spTree>
    <p:extLst>
      <p:ext uri="{BB962C8B-B14F-4D97-AF65-F5344CB8AC3E}">
        <p14:creationId xmlns="" xmlns:p14="http://schemas.microsoft.com/office/powerpoint/2010/main" val="32669624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C666D9E-AF37-416A-A7AA-CBF4D8526028}" type="datetime1">
              <a:rPr lang="es-ES"/>
              <a:pPr/>
              <a:t>07/10/2017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57CE6827-5C76-47DE-98AC-C55B08112016}" type="slidenum">
              <a:rPr/>
              <a:pPr/>
              <a:t>‹Nº›</a:t>
            </a:fld>
            <a:endParaRPr/>
          </a:p>
        </p:txBody>
      </p:sp>
    </p:spTree>
    <p:extLst>
      <p:ext uri="{BB962C8B-B14F-4D97-AF65-F5344CB8AC3E}">
        <p14:creationId xmlns="" xmlns:p14="http://schemas.microsoft.com/office/powerpoint/2010/main" val="5185109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D8AB75C5-773C-4FA2-B283-AE62D35C6DC3}" type="datetime1">
              <a:rPr lang="es-ES"/>
              <a:pPr/>
              <a:t>07/10/2017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12559412-75AE-4D69-AABB-A33E275C4107}" type="slidenum">
              <a:rPr/>
              <a:pPr/>
              <a:t>‹Nº›</a:t>
            </a:fld>
            <a:endParaRPr/>
          </a:p>
        </p:txBody>
      </p:sp>
    </p:spTree>
    <p:extLst>
      <p:ext uri="{BB962C8B-B14F-4D97-AF65-F5344CB8AC3E}">
        <p14:creationId xmlns="" xmlns:p14="http://schemas.microsoft.com/office/powerpoint/2010/main" val="153498874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FA5981E-AC97-4BC1-9F84-0A7E375DEE2F}" type="datetime1">
              <a:rPr lang="es-ES"/>
              <a:pPr/>
              <a:t>07/10/2017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E0D8500A-B285-412C-A904-52A4BD816AAD}" type="slidenum">
              <a:rPr/>
              <a:pPr/>
              <a:t>‹Nº›</a:t>
            </a:fld>
            <a:endParaRPr/>
          </a:p>
        </p:txBody>
      </p:sp>
    </p:spTree>
    <p:extLst>
      <p:ext uri="{BB962C8B-B14F-4D97-AF65-F5344CB8AC3E}">
        <p14:creationId xmlns="" xmlns:p14="http://schemas.microsoft.com/office/powerpoint/2010/main" val="6139905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8F14A3D-1BC9-42F4-ACE7-124B1DF92F7F}" type="datetime1">
              <a:rPr lang="es-ES"/>
              <a:pPr/>
              <a:t>07/10/2017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B4857BD-1825-45E4-BB2F-77694EFC3B5D}" type="slidenum">
              <a:rPr/>
              <a:pPr/>
              <a:t>‹Nº›</a:t>
            </a:fld>
            <a:endParaRPr/>
          </a:p>
        </p:txBody>
      </p:sp>
    </p:spTree>
    <p:extLst>
      <p:ext uri="{BB962C8B-B14F-4D97-AF65-F5344CB8AC3E}">
        <p14:creationId xmlns="" xmlns:p14="http://schemas.microsoft.com/office/powerpoint/2010/main" val="4552047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34B03E21-5108-4EE2-A194-E72CAC2B0AC1}" type="datetime1">
              <a:rPr lang="es-ES"/>
              <a:pPr/>
              <a:t>07/10/2017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A608808-E85E-49CF-8B79-8B1D061A7F10}" type="slidenum">
              <a:rPr/>
              <a:pPr/>
              <a:t>‹Nº›</a:t>
            </a:fld>
            <a:endParaRPr/>
          </a:p>
        </p:txBody>
      </p:sp>
    </p:spTree>
    <p:extLst>
      <p:ext uri="{BB962C8B-B14F-4D97-AF65-F5344CB8AC3E}">
        <p14:creationId xmlns="" xmlns:p14="http://schemas.microsoft.com/office/powerpoint/2010/main" val="363389793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6389EDDE-674A-4C3B-9895-A9EEB49290EA}" type="datetime1">
              <a:rPr lang="es-ES"/>
              <a:pPr lvl="0"/>
              <a:t>07/10/2017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CBF4A866-EE19-4E1E-A20D-44681FF410F5}" type="slidenum">
              <a:rPr/>
              <a:pPr lvl="0"/>
              <a:t>‹Nº›</a:t>
            </a:fld>
            <a:endParaRPr lang="es-E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FF0E78C1-DCB5-471D-8E09-C16D72109C73}"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451F054D-11BC-483C-AF63-A4CFECB43909}" type="slidenum">
              <a:rPr/>
              <a:pPr/>
              <a:t>‹Nº›</a:t>
            </a:fld>
            <a:endParaRPr/>
          </a:p>
        </p:txBody>
      </p:sp>
    </p:spTree>
    <p:extLst>
      <p:ext uri="{BB962C8B-B14F-4D97-AF65-F5344CB8AC3E}">
        <p14:creationId xmlns="" xmlns:p14="http://schemas.microsoft.com/office/powerpoint/2010/main" val="11083075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DD25581-8168-4712-A564-82AF8A01818E}" type="datetime1">
              <a:rPr lang="es-ES"/>
              <a:pPr/>
              <a:t>07/10/2017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27EE79A-C30B-4684-B021-05AA910F50D1}" type="slidenum">
              <a:rPr/>
              <a:pPr/>
              <a:t>‹Nº›</a:t>
            </a:fld>
            <a:endParaRPr/>
          </a:p>
        </p:txBody>
      </p:sp>
    </p:spTree>
    <p:extLst>
      <p:ext uri="{BB962C8B-B14F-4D97-AF65-F5344CB8AC3E}">
        <p14:creationId xmlns="" xmlns:p14="http://schemas.microsoft.com/office/powerpoint/2010/main" val="40969854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2067487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38099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201688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2399797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998170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87752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207282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57009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8A9CC8B7-9271-4437-BF98-D88890DDB202}" type="datetime1">
              <a:rPr lang="es-ES"/>
              <a:pPr lvl="0"/>
              <a:t>07/10/2017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F9F18C45-454A-4A68-980A-D09CD50C3C81}" type="slidenum">
              <a:rPr/>
              <a:pPr lvl="0"/>
              <a:t>‹Nº›</a:t>
            </a:fld>
            <a:endParaRPr lang="es-E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94325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813396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333030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07/10/2017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8211546"/>
      </p:ext>
    </p:extLst>
  </p:cSld>
  <p:clrMapOvr>
    <a:masterClrMapping/>
  </p:clrMapOvr>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685800" y="2130478"/>
            <a:ext cx="7772043" cy="1469523"/>
          </a:xfrm>
          <a:prstGeom prst="rect">
            <a:avLst/>
          </a:prstGeom>
          <a:noFill/>
          <a:ln>
            <a:noFill/>
          </a:ln>
        </p:spPr>
        <p:txBody>
          <a:bodyPr vert="horz" wrap="square" lIns="90004" tIns="44997" rIns="90004" bIns="44997" anchor="t" anchorCtr="1" compatLnSpc="1"/>
          <a:lstStyle/>
          <a:p>
            <a:pPr lvl="0"/>
            <a:r>
              <a:rPr lang="es-ES"/>
              <a:t>Pulse para editar el formato del texto de títuloHaga clic para modificar el estilo de título del patrón</a:t>
            </a:r>
          </a:p>
        </p:txBody>
      </p:sp>
      <p:sp>
        <p:nvSpPr>
          <p:cNvPr id="3"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77481141-832E-448F-AA7F-399C79830691}" type="datetime1">
              <a:rPr lang="es-ES"/>
              <a:pPr lvl="0"/>
              <a:t>07/10/2017</a:t>
            </a:fld>
            <a:endParaRPr lang="es-ES"/>
          </a:p>
        </p:txBody>
      </p:sp>
      <p:sp>
        <p:nvSpPr>
          <p:cNvPr id="4"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5957388C-290D-4C03-ACBC-A2FD13593ABC}" type="slidenum">
              <a:rPr/>
              <a:pPr lvl="0"/>
              <a:t>‹Nº›</a:t>
            </a:fld>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9A0396E4-2C92-4FF7-8D9F-456621EEDBEB}" type="datetime1">
              <a:rPr lang="es-ES"/>
              <a:pPr lvl="0"/>
              <a:t>07/10/2017</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083D3883-B0A4-44D2-A210-103EF8047EF9}" type="slidenum">
              <a:rPr/>
              <a:pPr lvl="0"/>
              <a:t>‹Nº›</a:t>
            </a:fld>
            <a:endParaRPr lang="es-ES"/>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F94F4D8-0FE7-443D-B089-525BF27A2777}" type="datetime1">
              <a:rPr lang="es-ES" smtClean="0"/>
              <a:pPr/>
              <a:t>07/10/2017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E102D5B-0AE6-401E-8CA3-68C9F8D8AE52}" type="slidenum">
              <a:rPr smtClean="0"/>
              <a:pPr/>
              <a:t>‹Nº›</a:t>
            </a:fld>
            <a:endParaRPr smtClean="0"/>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18408332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946173-73D1-47E7-98B7-EAD37FAAE7BB}" type="datetime1">
              <a:rPr lang="es-ES" smtClean="0"/>
              <a:pPr/>
              <a:t>07/10/2017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4D8E68D-F0B4-4775-AAE6-372228AE899C}" type="slidenum">
              <a:rPr smtClean="0"/>
              <a:pPr/>
              <a:t>‹Nº›</a:t>
            </a:fld>
            <a:endParaRPr smtClean="0"/>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721610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A0396E4-2C92-4FF7-8D9F-456621EEDBEB}" type="datetime1">
              <a:rPr lang="es-ES"/>
              <a:pPr/>
              <a:t>07/10/2017</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083D3883-B0A4-44D2-A210-103EF8047EF9}" type="slidenum">
              <a:rPr/>
              <a:pPr/>
              <a:t>‹Nº›</a:t>
            </a:fld>
            <a:endParaRPr/>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341017853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07/10/2017</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6017725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76"/>
            <a:ext cx="8229243" cy="1142643"/>
          </a:xfrm>
          <a:prstGeom prst="rect">
            <a:avLst/>
          </a:prstGeom>
          <a:noFill/>
          <a:ln>
            <a:noFill/>
          </a:ln>
        </p:spPr>
        <p:txBody>
          <a:bodyPr vert="horz" wrap="square" lIns="90004" tIns="44997" rIns="90004" bIns="44997" anchor="t" anchorCtr="1" compatLnSpc="1">
            <a:noAutofit/>
          </a:bodyPr>
          <a:lstStyle/>
          <a:p>
            <a:pPr lvl="0"/>
            <a:r>
              <a:rPr lang="es-ES"/>
              <a:t>Pulse para editar el formato del texto de títuloHaga clic para modificar el estilo de título del patrón</a:t>
            </a:r>
          </a:p>
        </p:txBody>
      </p:sp>
      <p:sp>
        <p:nvSpPr>
          <p:cNvPr id="3" name="2 Marcador de contenido"/>
          <p:cNvSpPr txBox="1">
            <a:spLocks noGrp="1"/>
          </p:cNvSpPr>
          <p:nvPr>
            <p:ph type="body" idx="1"/>
          </p:nvPr>
        </p:nvSpPr>
        <p:spPr>
          <a:xfrm>
            <a:off x="457200" y="1600200"/>
            <a:ext cx="8229243" cy="4525557"/>
          </a:xfrm>
          <a:prstGeom prst="rect">
            <a:avLst/>
          </a:prstGeom>
          <a:noFill/>
          <a:ln>
            <a:noFill/>
          </a:ln>
        </p:spPr>
        <p:txBody>
          <a:bodyPr vert="horz" wrap="square" lIns="90004" tIns="44997" rIns="90004" bIns="44997" anchor="t" anchorCtr="0" compatLnSpc="1">
            <a:noAutofit/>
          </a:bodyPr>
          <a:lstStyle/>
          <a:p>
            <a:pPr lvl="0"/>
            <a:r>
              <a:rPr lang="es-ES"/>
              <a:t>Pulse para editar los formatos del texto del esquema</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a:p>
            <a:pPr lvl="7"/>
            <a:r>
              <a:rPr lang="es-ES"/>
              <a:t>Octavo nivel del esquema</a:t>
            </a:r>
          </a:p>
          <a:p>
            <a:pPr lvl="0"/>
            <a:r>
              <a:rPr lang="es-ES"/>
              <a:t>Noveno nivel del esquemaHaga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3646E069-F0C0-4763-918A-0BACC65DF176}" type="datetime1">
              <a:rPr lang="es-ES" smtClean="0"/>
              <a:pPr/>
              <a:t>07/10/2017</a:t>
            </a:fld>
            <a:endParaRPr smtClean="0"/>
          </a:p>
        </p:txBody>
      </p:sp>
      <p:sp>
        <p:nvSpPr>
          <p:cNvPr id="5"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6"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AEB0F03D-D702-444D-A92B-3C51C987C1BD}" type="slidenum">
              <a:rPr smtClean="0"/>
              <a:pPr/>
              <a:t>‹Nº›</a:t>
            </a:fld>
            <a:endParaRPr smtClean="0"/>
          </a:p>
        </p:txBody>
      </p:sp>
    </p:spTree>
    <p:extLst>
      <p:ext uri="{BB962C8B-B14F-4D97-AF65-F5344CB8AC3E}">
        <p14:creationId xmlns="" xmlns:p14="http://schemas.microsoft.com/office/powerpoint/2010/main" val="2274684916"/>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92003" marR="0" lvl="5"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6pPr>
      <a:lvl7pPr marL="3024003" marR="0" lvl="6"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7pPr>
      <a:lvl8pPr marL="3456002" marR="0" lvl="7"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8pPr>
      <a:lvl9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07/10/2017</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423449263"/>
      </p:ext>
    </p:extLst>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 Id="rId5" Type="http://schemas.openxmlformats.org/officeDocument/2006/relationships/image" Target="../media/image53.jpe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3.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oleObject" Target="../embeddings/oleObject2.bin"/><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2025" y="5916001"/>
            <a:ext cx="8748464" cy="923330"/>
          </a:xfrm>
          <a:prstGeom prst="rect">
            <a:avLst/>
          </a:prstGeom>
          <a:noFill/>
        </p:spPr>
        <p:txBody>
          <a:bodyPr wrap="square" rtlCol="0">
            <a:spAutoFit/>
          </a:bodyPr>
          <a:lstStyle/>
          <a:p>
            <a:pPr algn="ctr"/>
            <a:r>
              <a:rPr lang="es-ES" sz="5400" b="1" dirty="0" smtClean="0">
                <a:solidFill>
                  <a:schemeClr val="bg1"/>
                </a:solidFill>
                <a:latin typeface="Tempus Sans ITC" panose="04020404030D07020202" pitchFamily="82" charset="0"/>
              </a:rPr>
              <a:t>PENTECOSTÉS</a:t>
            </a:r>
            <a:endParaRPr lang="es-ES" sz="5400" b="1" dirty="0">
              <a:solidFill>
                <a:schemeClr val="bg1"/>
              </a:solidFill>
              <a:latin typeface="Tempus Sans ITC" panose="04020404030D07020202" pitchFamily="82" charset="0"/>
            </a:endParaRPr>
          </a:p>
        </p:txBody>
      </p:sp>
      <p:pic>
        <p:nvPicPr>
          <p:cNvPr id="5" name="Picture 2" descr="383_Tres-flores-flamencas"/>
          <p:cNvPicPr>
            <a:picLocks noChangeAspect="1" noChangeArrowheads="1"/>
          </p:cNvPicPr>
          <p:nvPr/>
        </p:nvPicPr>
        <p:blipFill>
          <a:blip r:embed="rId2"/>
          <a:srcRect/>
          <a:stretch>
            <a:fillRect/>
          </a:stretch>
        </p:blipFill>
        <p:spPr bwMode="auto">
          <a:xfrm>
            <a:off x="0" y="0"/>
            <a:ext cx="4500563" cy="6858000"/>
          </a:xfrm>
          <a:prstGeom prst="rect">
            <a:avLst/>
          </a:prstGeom>
          <a:noFill/>
        </p:spPr>
      </p:pic>
      <p:sp>
        <p:nvSpPr>
          <p:cNvPr id="8" name="7 CuadroTexto"/>
          <p:cNvSpPr txBox="1"/>
          <p:nvPr/>
        </p:nvSpPr>
        <p:spPr>
          <a:xfrm>
            <a:off x="4357686" y="642918"/>
            <a:ext cx="3071835" cy="707886"/>
          </a:xfrm>
          <a:prstGeom prst="rect">
            <a:avLst/>
          </a:prstGeom>
          <a:noFill/>
        </p:spPr>
        <p:txBody>
          <a:bodyPr wrap="square" rtlCol="0">
            <a:spAutoFit/>
          </a:bodyPr>
          <a:lstStyle/>
          <a:p>
            <a:r>
              <a:rPr lang="es-ES" sz="4000" dirty="0" smtClean="0">
                <a:solidFill>
                  <a:srgbClr val="FF0000"/>
                </a:solidFill>
              </a:rPr>
              <a:t>XIX DEL T.O.</a:t>
            </a:r>
            <a:endParaRPr lang="es-ES" sz="4000" dirty="0">
              <a:solidFill>
                <a:srgbClr val="FF0000"/>
              </a:solidFill>
            </a:endParaRPr>
          </a:p>
        </p:txBody>
      </p:sp>
      <p:pic>
        <p:nvPicPr>
          <p:cNvPr id="9" name="Picture 7" descr="Flor rosa"/>
          <p:cNvPicPr>
            <a:picLocks noChangeAspect="1" noChangeArrowheads="1"/>
          </p:cNvPicPr>
          <p:nvPr/>
        </p:nvPicPr>
        <p:blipFill>
          <a:blip r:embed="rId3" cstate="print"/>
          <a:srcRect/>
          <a:stretch>
            <a:fillRect/>
          </a:stretch>
        </p:blipFill>
        <p:spPr bwMode="auto">
          <a:xfrm>
            <a:off x="0" y="0"/>
            <a:ext cx="3635375" cy="6858000"/>
          </a:xfrm>
          <a:prstGeom prst="rect">
            <a:avLst/>
          </a:prstGeom>
          <a:noFill/>
        </p:spPr>
      </p:pic>
      <p:sp>
        <p:nvSpPr>
          <p:cNvPr id="10" name="9 CuadroTexto"/>
          <p:cNvSpPr txBox="1"/>
          <p:nvPr/>
        </p:nvSpPr>
        <p:spPr>
          <a:xfrm>
            <a:off x="3571868" y="2643182"/>
            <a:ext cx="5572132" cy="2123658"/>
          </a:xfrm>
          <a:prstGeom prst="rect">
            <a:avLst/>
          </a:prstGeom>
          <a:noFill/>
        </p:spPr>
        <p:txBody>
          <a:bodyPr wrap="square" rtlCol="0">
            <a:spAutoFit/>
          </a:bodyPr>
          <a:lstStyle/>
          <a:p>
            <a:r>
              <a:rPr lang="es-ES" sz="4400" dirty="0" smtClean="0"/>
              <a:t>Los discípulos </a:t>
            </a:r>
          </a:p>
          <a:p>
            <a:r>
              <a:rPr lang="es-ES" sz="4400" dirty="0" smtClean="0"/>
              <a:t>de Jesús</a:t>
            </a:r>
          </a:p>
          <a:p>
            <a:r>
              <a:rPr lang="es-ES" sz="4400" dirty="0" smtClean="0"/>
              <a:t> nos reunimos hoy</a:t>
            </a:r>
            <a:endParaRPr lang="es-ES" sz="4400" dirty="0"/>
          </a:p>
        </p:txBody>
      </p:sp>
      <p:pic>
        <p:nvPicPr>
          <p:cNvPr id="181250" name="Picture 2" descr="http://2.bp.blogspot.com/-DOkknb1ykS8/T-0AeVuFFmI/AAAAAAAAGmw/0vxIrXKch18/s400/jesus+y+pedro+2.jpg"/>
          <p:cNvPicPr>
            <a:picLocks noChangeAspect="1" noChangeArrowheads="1"/>
          </p:cNvPicPr>
          <p:nvPr/>
        </p:nvPicPr>
        <p:blipFill>
          <a:blip r:embed="rId4"/>
          <a:srcRect/>
          <a:stretch>
            <a:fillRect/>
          </a:stretch>
        </p:blipFill>
        <p:spPr bwMode="auto">
          <a:xfrm>
            <a:off x="0" y="0"/>
            <a:ext cx="3643306" cy="6858000"/>
          </a:xfrm>
          <a:prstGeom prst="rect">
            <a:avLst/>
          </a:prstGeom>
          <a:noFill/>
        </p:spPr>
      </p:pic>
      <p:pic>
        <p:nvPicPr>
          <p:cNvPr id="180226" name="Picture 2" descr="http://1.bp.blogspot.com/-ziyEefiZtZI/T2kd1J2V_yI/AAAAAAAAALQ/CzQZMTMGoqM/s1600/UN%2BCLAMOR%2BDE%2BFE.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11" name="10 CuadroTexto"/>
          <p:cNvSpPr txBox="1"/>
          <p:nvPr/>
        </p:nvSpPr>
        <p:spPr>
          <a:xfrm>
            <a:off x="4071934" y="357166"/>
            <a:ext cx="4714908" cy="523220"/>
          </a:xfrm>
          <a:prstGeom prst="rect">
            <a:avLst/>
          </a:prstGeom>
          <a:noFill/>
        </p:spPr>
        <p:txBody>
          <a:bodyPr wrap="square" rtlCol="0">
            <a:spAutoFit/>
          </a:bodyPr>
          <a:lstStyle/>
          <a:p>
            <a:r>
              <a:rPr lang="es-ES" sz="2800" dirty="0" smtClean="0">
                <a:solidFill>
                  <a:schemeClr val="bg1"/>
                </a:solidFill>
              </a:rPr>
              <a:t>DOMINGO XXI DEL T.O.</a:t>
            </a:r>
            <a:endParaRPr lang="es-ES" sz="2800" dirty="0">
              <a:solidFill>
                <a:schemeClr val="bg1"/>
              </a:solidFill>
            </a:endParaRPr>
          </a:p>
        </p:txBody>
      </p:sp>
      <p:pic>
        <p:nvPicPr>
          <p:cNvPr id="2" name="Picture 2" descr="Resultado de imagen de mateo 16, 13-20"/>
          <p:cNvPicPr>
            <a:picLocks noChangeAspect="1" noChangeArrowheads="1"/>
          </p:cNvPicPr>
          <p:nvPr/>
        </p:nvPicPr>
        <p:blipFill>
          <a:blip r:embed="rId6"/>
          <a:srcRect/>
          <a:stretch>
            <a:fillRect/>
          </a:stretch>
        </p:blipFill>
        <p:spPr bwMode="auto">
          <a:xfrm>
            <a:off x="0" y="1000108"/>
            <a:ext cx="9144000" cy="5857892"/>
          </a:xfrm>
          <a:prstGeom prst="rect">
            <a:avLst/>
          </a:prstGeom>
          <a:noFill/>
        </p:spPr>
      </p:pic>
      <p:pic>
        <p:nvPicPr>
          <p:cNvPr id="180228" name="Picture 4" descr="http://3.bp.blogspot.com/-h844wgw0JIU/T_-E4xOzKVI/AAAAAAAAAJk/suuhYAp-J08/s1600/QUI%C3%89N+DEC%C3%8DS+QUE.png"/>
          <p:cNvPicPr>
            <a:picLocks noChangeAspect="1" noChangeArrowheads="1"/>
          </p:cNvPicPr>
          <p:nvPr/>
        </p:nvPicPr>
        <p:blipFill>
          <a:blip r:embed="rId7"/>
          <a:srcRect/>
          <a:stretch>
            <a:fillRect/>
          </a:stretch>
        </p:blipFill>
        <p:spPr bwMode="auto">
          <a:xfrm>
            <a:off x="2143108" y="4214818"/>
            <a:ext cx="3619500" cy="2466975"/>
          </a:xfrm>
          <a:prstGeom prst="rect">
            <a:avLst/>
          </a:prstGeom>
          <a:noFill/>
        </p:spPr>
      </p:pic>
      <p:pic>
        <p:nvPicPr>
          <p:cNvPr id="180230" name="Picture 6" descr="http://www.imagenestop.com/jesucristo1/jesucristo-hd-32621.jpg"/>
          <p:cNvPicPr>
            <a:picLocks noChangeAspect="1" noChangeArrowheads="1"/>
          </p:cNvPicPr>
          <p:nvPr/>
        </p:nvPicPr>
        <p:blipFill>
          <a:blip r:embed="rId8"/>
          <a:srcRect/>
          <a:stretch>
            <a:fillRect/>
          </a:stretch>
        </p:blipFill>
        <p:spPr bwMode="auto">
          <a:xfrm>
            <a:off x="0" y="1000108"/>
            <a:ext cx="9144000" cy="5857892"/>
          </a:xfrm>
          <a:prstGeom prst="rect">
            <a:avLst/>
          </a:prstGeom>
          <a:noFill/>
        </p:spPr>
      </p:pic>
      <p:pic>
        <p:nvPicPr>
          <p:cNvPr id="180232" name="Picture 8" descr="http://3.bp.blogspot.com/-h844wgw0JIU/T_-E4xOzKVI/AAAAAAAAAJk/suuhYAp-J08/s1600/QUI%C3%89N+DEC%C3%8DS+QUE.png"/>
          <p:cNvPicPr>
            <a:picLocks noChangeAspect="1" noChangeArrowheads="1"/>
          </p:cNvPicPr>
          <p:nvPr/>
        </p:nvPicPr>
        <p:blipFill>
          <a:blip r:embed="rId7"/>
          <a:srcRect/>
          <a:stretch>
            <a:fillRect/>
          </a:stretch>
        </p:blipFill>
        <p:spPr bwMode="auto">
          <a:xfrm>
            <a:off x="0" y="0"/>
            <a:ext cx="3500430" cy="1142984"/>
          </a:xfrm>
          <a:prstGeom prst="rect">
            <a:avLst/>
          </a:prstGeom>
          <a:noFill/>
        </p:spPr>
      </p:pic>
      <p:pic>
        <p:nvPicPr>
          <p:cNvPr id="3" name="Picture 2" descr="http://4.bp.blogspot.com/-pqNFYP3zmBk/TZYdEFLSA8I/AAAAAAAAABI/w9sulyAhRC4/s1600/cruz+luz.jpg"/>
          <p:cNvPicPr>
            <a:picLocks noChangeAspect="1" noChangeArrowheads="1"/>
          </p:cNvPicPr>
          <p:nvPr/>
        </p:nvPicPr>
        <p:blipFill>
          <a:blip r:embed="rId9"/>
          <a:srcRect/>
          <a:stretch>
            <a:fillRect/>
          </a:stretch>
        </p:blipFill>
        <p:spPr bwMode="auto">
          <a:xfrm>
            <a:off x="0" y="0"/>
            <a:ext cx="9144000" cy="6858000"/>
          </a:xfrm>
          <a:prstGeom prst="rect">
            <a:avLst/>
          </a:prstGeom>
          <a:noFill/>
        </p:spPr>
      </p:pic>
      <p:sp>
        <p:nvSpPr>
          <p:cNvPr id="15" name="14 CuadroTexto"/>
          <p:cNvSpPr txBox="1"/>
          <p:nvPr/>
        </p:nvSpPr>
        <p:spPr>
          <a:xfrm>
            <a:off x="857224" y="2786058"/>
            <a:ext cx="5272854" cy="3785652"/>
          </a:xfrm>
          <a:prstGeom prst="rect">
            <a:avLst/>
          </a:prstGeom>
          <a:noFill/>
        </p:spPr>
        <p:txBody>
          <a:bodyPr wrap="none" rtlCol="0">
            <a:spAutoFit/>
          </a:bodyPr>
          <a:lstStyle/>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r>
              <a:rPr lang="es-ES" sz="4000" dirty="0" smtClean="0">
                <a:solidFill>
                  <a:srgbClr val="C00000"/>
                </a:solidFill>
              </a:rPr>
              <a:t>DOMINGO XXVI DEL T.O.</a:t>
            </a:r>
            <a:endParaRPr lang="es-ES" sz="4000" dirty="0">
              <a:solidFill>
                <a:srgbClr val="C00000"/>
              </a:solidFill>
            </a:endParaRPr>
          </a:p>
        </p:txBody>
      </p:sp>
      <p:pic>
        <p:nvPicPr>
          <p:cNvPr id="6" name="Picture 2" descr="https://tipitapa.files.wordpress.com/2011/09/porta25-11.jpg"/>
          <p:cNvPicPr>
            <a:picLocks noChangeAspect="1" noChangeArrowheads="1"/>
          </p:cNvPicPr>
          <p:nvPr/>
        </p:nvPicPr>
        <p:blipFill>
          <a:blip r:embed="rId10"/>
          <a:srcRect/>
          <a:stretch>
            <a:fillRect/>
          </a:stretch>
        </p:blipFill>
        <p:spPr bwMode="auto">
          <a:xfrm>
            <a:off x="0" y="0"/>
            <a:ext cx="9144000" cy="5643578"/>
          </a:xfrm>
          <a:prstGeom prst="rect">
            <a:avLst/>
          </a:prstGeom>
          <a:noFill/>
        </p:spPr>
      </p:pic>
      <p:pic>
        <p:nvPicPr>
          <p:cNvPr id="17" name="Picture 14"/>
          <p:cNvPicPr>
            <a:picLocks noChangeAspect="1" noChangeArrowheads="1"/>
          </p:cNvPicPr>
          <p:nvPr/>
        </p:nvPicPr>
        <p:blipFill>
          <a:blip r:embed="rId11"/>
          <a:srcRect/>
          <a:stretch>
            <a:fillRect/>
          </a:stretch>
        </p:blipFill>
        <p:spPr bwMode="auto">
          <a:xfrm>
            <a:off x="0" y="0"/>
            <a:ext cx="9144000" cy="5643578"/>
          </a:xfrm>
          <a:prstGeom prst="rect">
            <a:avLst/>
          </a:prstGeom>
          <a:noFill/>
          <a:ln w="9525">
            <a:noFill/>
            <a:miter lim="800000"/>
            <a:headEnd/>
            <a:tailEnd/>
          </a:ln>
          <a:effectLst/>
        </p:spPr>
      </p:pic>
      <p:sp>
        <p:nvSpPr>
          <p:cNvPr id="18" name="17 CuadroTexto"/>
          <p:cNvSpPr txBox="1"/>
          <p:nvPr/>
        </p:nvSpPr>
        <p:spPr>
          <a:xfrm>
            <a:off x="1357291" y="1857364"/>
            <a:ext cx="7786710" cy="1200329"/>
          </a:xfrm>
          <a:prstGeom prst="rect">
            <a:avLst/>
          </a:prstGeom>
          <a:noFill/>
        </p:spPr>
        <p:txBody>
          <a:bodyPr wrap="square" rtlCol="0">
            <a:spAutoFit/>
          </a:bodyPr>
          <a:lstStyle/>
          <a:p>
            <a:r>
              <a:rPr lang="es-ES" sz="3600" b="1" dirty="0" smtClean="0"/>
              <a:t>UNIDOS PARA CELEBRAR LA CENA DEL </a:t>
            </a:r>
            <a:r>
              <a:rPr lang="es-ES" sz="3600" b="1" dirty="0" smtClean="0"/>
              <a:t>SEÑOR</a:t>
            </a:r>
            <a:endParaRPr lang="es-ES" sz="3600" b="1" dirty="0"/>
          </a:p>
        </p:txBody>
      </p:sp>
      <p:pic>
        <p:nvPicPr>
          <p:cNvPr id="35842" name="Picture 2" descr="Imagen relacionada"/>
          <p:cNvPicPr>
            <a:picLocks noChangeAspect="1" noChangeArrowheads="1"/>
          </p:cNvPicPr>
          <p:nvPr/>
        </p:nvPicPr>
        <p:blipFill>
          <a:blip r:embed="rId12"/>
          <a:srcRect/>
          <a:stretch>
            <a:fillRect/>
          </a:stretch>
        </p:blipFill>
        <p:spPr bwMode="auto">
          <a:xfrm>
            <a:off x="0" y="0"/>
            <a:ext cx="9144000" cy="6858000"/>
          </a:xfrm>
          <a:prstGeom prst="rect">
            <a:avLst/>
          </a:prstGeom>
          <a:noFill/>
        </p:spPr>
      </p:pic>
      <p:sp>
        <p:nvSpPr>
          <p:cNvPr id="20" name="19 CuadroTexto"/>
          <p:cNvSpPr txBox="1"/>
          <p:nvPr/>
        </p:nvSpPr>
        <p:spPr>
          <a:xfrm>
            <a:off x="1857356" y="5500702"/>
            <a:ext cx="5123903" cy="646331"/>
          </a:xfrm>
          <a:prstGeom prst="rect">
            <a:avLst/>
          </a:prstGeom>
          <a:noFill/>
        </p:spPr>
        <p:txBody>
          <a:bodyPr wrap="none" rtlCol="0">
            <a:spAutoFit/>
          </a:bodyPr>
          <a:lstStyle/>
          <a:p>
            <a:r>
              <a:rPr lang="es-ES" sz="3600" b="1" dirty="0" smtClean="0"/>
              <a:t>DOMINGO  XXVII DEL T.O.</a:t>
            </a:r>
            <a:endParaRPr lang="es-ES" sz="3600" b="1" dirty="0"/>
          </a:p>
        </p:txBody>
      </p:sp>
      <p:sp>
        <p:nvSpPr>
          <p:cNvPr id="21" name="20 CuadroTexto"/>
          <p:cNvSpPr txBox="1"/>
          <p:nvPr/>
        </p:nvSpPr>
        <p:spPr>
          <a:xfrm>
            <a:off x="0" y="214290"/>
            <a:ext cx="8358215" cy="707886"/>
          </a:xfrm>
          <a:prstGeom prst="rect">
            <a:avLst/>
          </a:prstGeom>
          <a:noFill/>
        </p:spPr>
        <p:txBody>
          <a:bodyPr wrap="square" rtlCol="0">
            <a:spAutoFit/>
          </a:bodyPr>
          <a:lstStyle/>
          <a:p>
            <a:r>
              <a:rPr lang="es-ES" sz="2000" b="1" dirty="0" smtClean="0">
                <a:solidFill>
                  <a:srgbClr val="FF0000"/>
                </a:solidFill>
                <a:latin typeface="Arial Black" pitchFamily="34" charset="0"/>
              </a:rPr>
              <a:t>LA PIEDRA QUE DESPRECIARON LOS CONSTRUCTORES      ES AHORA LA PRINCIPAL PIEDRA</a:t>
            </a:r>
            <a:endParaRPr lang="es-ES" sz="2000" b="1" dirty="0">
              <a:solidFill>
                <a:srgbClr val="FF0000"/>
              </a:solidFill>
              <a:latin typeface="Arial Black" pitchFamily="34" charset="0"/>
            </a:endParaRPr>
          </a:p>
        </p:txBody>
      </p:sp>
      <p:pic>
        <p:nvPicPr>
          <p:cNvPr id="35844" name="Picture 4" descr="http://2.bp.blogspot.com/_ohq-W98nS-o/TK0HUeuoc8I/AAAAAAAAALM/bPMzOGMkycA/s1600/CORAZON+DE+PIEDRA.jpg"/>
          <p:cNvPicPr>
            <a:picLocks noChangeAspect="1" noChangeArrowheads="1"/>
          </p:cNvPicPr>
          <p:nvPr/>
        </p:nvPicPr>
        <p:blipFill>
          <a:blip r:embed="rId13"/>
          <a:srcRect/>
          <a:stretch>
            <a:fillRect/>
          </a:stretch>
        </p:blipFill>
        <p:spPr bwMode="auto">
          <a:xfrm>
            <a:off x="0" y="0"/>
            <a:ext cx="9144000" cy="6858000"/>
          </a:xfrm>
          <a:prstGeom prst="rect">
            <a:avLst/>
          </a:prstGeom>
          <a:noFill/>
        </p:spPr>
      </p:pic>
      <p:sp>
        <p:nvSpPr>
          <p:cNvPr id="24" name="23 Rectángulo"/>
          <p:cNvSpPr/>
          <p:nvPr/>
        </p:nvSpPr>
        <p:spPr>
          <a:xfrm>
            <a:off x="3214678" y="0"/>
            <a:ext cx="4500594" cy="923330"/>
          </a:xfrm>
          <a:prstGeom prst="rect">
            <a:avLst/>
          </a:prstGeom>
        </p:spPr>
        <p:txBody>
          <a:bodyPr wrap="square">
            <a:spAutoFit/>
          </a:bodyPr>
          <a:lstStyle/>
          <a:p>
            <a:r>
              <a:rPr lang="es-ES" b="1" dirty="0" smtClean="0">
                <a:solidFill>
                  <a:srgbClr val="FF0000"/>
                </a:solidFill>
                <a:latin typeface="Arial Black" pitchFamily="34" charset="0"/>
              </a:rPr>
              <a:t>LA PIEDRA QUE DESPRECIARON LOS </a:t>
            </a:r>
            <a:r>
              <a:rPr lang="es-ES" b="1" dirty="0" smtClean="0">
                <a:solidFill>
                  <a:srgbClr val="FF0000"/>
                </a:solidFill>
                <a:latin typeface="Arial Black" pitchFamily="34" charset="0"/>
              </a:rPr>
              <a:t>CONSTRUCTORES,  </a:t>
            </a:r>
            <a:r>
              <a:rPr lang="es-ES" b="1" dirty="0" smtClean="0">
                <a:solidFill>
                  <a:srgbClr val="FF0000"/>
                </a:solidFill>
                <a:latin typeface="Arial Black" pitchFamily="34" charset="0"/>
              </a:rPr>
              <a:t>ES AHORA LA PRINCIPAL PIEDRA</a:t>
            </a:r>
            <a:endParaRPr lang="es-ES" b="1" dirty="0">
              <a:solidFill>
                <a:srgbClr val="FF0000"/>
              </a:solidFill>
              <a:latin typeface="Arial Black" pitchFamily="34" charset="0"/>
            </a:endParaRPr>
          </a:p>
        </p:txBody>
      </p:sp>
      <p:sp>
        <p:nvSpPr>
          <p:cNvPr id="25" name="24 CuadroTexto"/>
          <p:cNvSpPr txBox="1"/>
          <p:nvPr/>
        </p:nvSpPr>
        <p:spPr>
          <a:xfrm>
            <a:off x="500034" y="6072206"/>
            <a:ext cx="4143405" cy="523220"/>
          </a:xfrm>
          <a:prstGeom prst="rect">
            <a:avLst/>
          </a:prstGeom>
          <a:noFill/>
        </p:spPr>
        <p:txBody>
          <a:bodyPr wrap="square" rtlCol="0">
            <a:spAutoFit/>
          </a:bodyPr>
          <a:lstStyle/>
          <a:p>
            <a:r>
              <a:rPr lang="es-ES" sz="2800" b="1" dirty="0" smtClean="0"/>
              <a:t>DOMINGO XXVII DEL T.O.</a:t>
            </a:r>
            <a:endParaRPr lang="es-ES" sz="2800" b="1" dirty="0"/>
          </a:p>
        </p:txBody>
      </p:sp>
      <p:pic>
        <p:nvPicPr>
          <p:cNvPr id="35846" name="Picture 6" descr="http://blogs.21rs.es/kamiano/files/2011/09/Iglesia-nuevo-Pueblo-de-Dio.jpg"/>
          <p:cNvPicPr>
            <a:picLocks noChangeAspect="1" noChangeArrowheads="1"/>
          </p:cNvPicPr>
          <p:nvPr/>
        </p:nvPicPr>
        <p:blipFill>
          <a:blip r:embed="rId14"/>
          <a:srcRect/>
          <a:stretch>
            <a:fillRect/>
          </a:stretch>
        </p:blipFill>
        <p:spPr bwMode="auto">
          <a:xfrm>
            <a:off x="0" y="0"/>
            <a:ext cx="9144000" cy="6858000"/>
          </a:xfrm>
          <a:prstGeom prst="rect">
            <a:avLst/>
          </a:prstGeom>
          <a:noFill/>
        </p:spPr>
      </p:pic>
      <p:sp>
        <p:nvSpPr>
          <p:cNvPr id="27" name="26 Rectángulo"/>
          <p:cNvSpPr/>
          <p:nvPr/>
        </p:nvSpPr>
        <p:spPr>
          <a:xfrm>
            <a:off x="0" y="500042"/>
            <a:ext cx="3643306" cy="1477328"/>
          </a:xfrm>
          <a:prstGeom prst="rect">
            <a:avLst/>
          </a:prstGeom>
        </p:spPr>
        <p:txBody>
          <a:bodyPr wrap="square">
            <a:spAutoFit/>
          </a:bodyPr>
          <a:lstStyle/>
          <a:p>
            <a:r>
              <a:rPr lang="es-ES" b="1" dirty="0" smtClean="0">
                <a:latin typeface="Arial Black" pitchFamily="34" charset="0"/>
              </a:rPr>
              <a:t>LA PIEDRA QUE DESPRECIARON LOS CONSTRUCTORES,  ES AHORA LA PRINCIPAL PIEDRA</a:t>
            </a:r>
            <a:endParaRPr lang="es-ES" b="1" dirty="0">
              <a:latin typeface="Arial Black" pitchFamily="34" charset="0"/>
            </a:endParaRPr>
          </a:p>
        </p:txBody>
      </p:sp>
      <p:sp>
        <p:nvSpPr>
          <p:cNvPr id="28" name="27 CuadroTexto"/>
          <p:cNvSpPr txBox="1"/>
          <p:nvPr/>
        </p:nvSpPr>
        <p:spPr>
          <a:xfrm>
            <a:off x="5143504" y="6488668"/>
            <a:ext cx="3402342" cy="523220"/>
          </a:xfrm>
          <a:prstGeom prst="rect">
            <a:avLst/>
          </a:prstGeom>
          <a:noFill/>
        </p:spPr>
        <p:txBody>
          <a:bodyPr wrap="none" rtlCol="0">
            <a:spAutoFit/>
          </a:bodyPr>
          <a:lstStyle/>
          <a:p>
            <a:r>
              <a:rPr lang="es-ES" sz="2800" b="1" dirty="0" smtClean="0"/>
              <a:t>DOMINGO XXVII T.O.</a:t>
            </a:r>
            <a:endParaRPr lang="es-ES" sz="2800" b="1" dirty="0"/>
          </a:p>
        </p:txBody>
      </p:sp>
    </p:spTree>
    <p:extLst>
      <p:ext uri="{BB962C8B-B14F-4D97-AF65-F5344CB8AC3E}">
        <p14:creationId xmlns="" xmlns:p14="http://schemas.microsoft.com/office/powerpoint/2010/main" val="185677114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a:srcRect/>
          <a:stretch>
            <a:fillRect/>
          </a:stretch>
        </p:blipFill>
        <p:spPr bwMode="auto">
          <a:xfrm>
            <a:off x="0" y="0"/>
            <a:ext cx="4786314" cy="6858000"/>
          </a:xfrm>
          <a:prstGeom prst="rect">
            <a:avLst/>
          </a:prstGeom>
          <a:noFill/>
          <a:ln w="9525">
            <a:noFill/>
            <a:miter lim="800000"/>
            <a:headEnd/>
            <a:tailEnd/>
          </a:ln>
          <a:effectLst/>
        </p:spPr>
      </p:pic>
      <p:sp>
        <p:nvSpPr>
          <p:cNvPr id="4" name="3 Rectángulo"/>
          <p:cNvSpPr/>
          <p:nvPr/>
        </p:nvSpPr>
        <p:spPr>
          <a:xfrm>
            <a:off x="4714876" y="500042"/>
            <a:ext cx="3500462" cy="4247317"/>
          </a:xfrm>
          <a:prstGeom prst="rect">
            <a:avLst/>
          </a:prstGeom>
        </p:spPr>
        <p:txBody>
          <a:bodyPr wrap="square">
            <a:spAutoFit/>
          </a:bodyPr>
          <a:lstStyle/>
          <a:p>
            <a:pPr>
              <a:defRPr sz="1800" b="0" i="0" u="none" strike="noStrike" kern="0" cap="none" spc="0" baseline="0">
                <a:solidFill>
                  <a:srgbClr val="000000"/>
                </a:solidFill>
                <a:uFillTx/>
              </a:defRPr>
            </a:pPr>
            <a:endParaRPr lang="es-ES" b="1" dirty="0" smtClean="0">
              <a:solidFill>
                <a:srgbClr val="000000"/>
              </a:solidFill>
              <a:latin typeface="Constantia" panose="02030602050306030303" pitchFamily="18" charset="0"/>
              <a:ea typeface="Microsoft YaHei" pitchFamily="2"/>
              <a:cs typeface="Mangal" pitchFamily="2"/>
            </a:endParaRPr>
          </a:p>
          <a:p>
            <a:pPr>
              <a:defRPr sz="1800" b="0" i="0" u="none" strike="noStrike" kern="0" cap="none" spc="0" baseline="0">
                <a:solidFill>
                  <a:srgbClr val="000000"/>
                </a:solidFill>
                <a:uFillTx/>
              </a:defRPr>
            </a:pPr>
            <a:endParaRPr lang="es-ES" b="1" dirty="0" smtClean="0">
              <a:solidFill>
                <a:srgbClr val="000000"/>
              </a:solidFill>
              <a:latin typeface="Constantia" panose="02030602050306030303" pitchFamily="18" charset="0"/>
              <a:ea typeface="Microsoft YaHei" pitchFamily="2"/>
              <a:cs typeface="Mangal" pitchFamily="2"/>
            </a:endParaRPr>
          </a:p>
          <a:p>
            <a:pPr>
              <a:defRPr sz="1800" b="0" i="0" u="none" strike="noStrike" kern="0" cap="none" spc="0" baseline="0">
                <a:solidFill>
                  <a:srgbClr val="000000"/>
                </a:solidFill>
                <a:uFillTx/>
              </a:defRPr>
            </a:pPr>
            <a:endParaRPr lang="es-ES" b="1" dirty="0" smtClean="0">
              <a:solidFill>
                <a:srgbClr val="000000"/>
              </a:solidFill>
              <a:latin typeface="Constantia" panose="02030602050306030303" pitchFamily="18" charset="0"/>
              <a:ea typeface="Microsoft YaHei" pitchFamily="2"/>
              <a:cs typeface="Mangal" pitchFamily="2"/>
            </a:endParaRPr>
          </a:p>
          <a:p>
            <a:pPr>
              <a:defRPr sz="1800" b="0" i="0" u="none" strike="noStrike" kern="0" cap="none" spc="0" baseline="0">
                <a:solidFill>
                  <a:srgbClr val="000000"/>
                </a:solidFill>
                <a:uFillTx/>
              </a:defRPr>
            </a:pPr>
            <a:endParaRPr lang="es-ES" b="1" dirty="0" smtClean="0">
              <a:solidFill>
                <a:srgbClr val="000000"/>
              </a:solidFill>
              <a:latin typeface="Constantia" panose="02030602050306030303" pitchFamily="18" charset="0"/>
              <a:ea typeface="Microsoft YaHei" pitchFamily="2"/>
              <a:cs typeface="Mangal" pitchFamily="2"/>
            </a:endParaRPr>
          </a:p>
          <a:p>
            <a:pPr>
              <a:defRPr sz="1800" b="0" i="0" u="none" strike="noStrike" kern="0" cap="none" spc="0" baseline="0">
                <a:solidFill>
                  <a:srgbClr val="000000"/>
                </a:solidFill>
                <a:uFillTx/>
              </a:defRPr>
            </a:pPr>
            <a:r>
              <a:rPr lang="es-ES" b="1" dirty="0" smtClean="0">
                <a:solidFill>
                  <a:srgbClr val="000000"/>
                </a:solidFill>
                <a:latin typeface="Constantia" panose="02030602050306030303" pitchFamily="18" charset="0"/>
                <a:ea typeface="Microsoft YaHei" pitchFamily="2"/>
                <a:cs typeface="Mangal" pitchFamily="2"/>
              </a:rPr>
              <a:t>¿</a:t>
            </a:r>
            <a:r>
              <a:rPr lang="es-ES" b="1" dirty="0" smtClean="0">
                <a:solidFill>
                  <a:srgbClr val="000000"/>
                </a:solidFill>
                <a:latin typeface="Constantia" panose="02030602050306030303" pitchFamily="18" charset="0"/>
                <a:ea typeface="Microsoft YaHei" pitchFamily="2"/>
                <a:cs typeface="Mangal" pitchFamily="2"/>
              </a:rPr>
              <a:t>Qué te puedo dar que no me hayas dado Tú?</a:t>
            </a:r>
          </a:p>
          <a:p>
            <a:pPr>
              <a:defRPr sz="1800" b="0" i="0" u="none" strike="noStrike" kern="0" cap="none" spc="0" baseline="0">
                <a:solidFill>
                  <a:srgbClr val="000000"/>
                </a:solidFill>
                <a:uFillTx/>
              </a:defRPr>
            </a:pPr>
            <a:r>
              <a:rPr lang="es-ES" b="1" dirty="0" smtClean="0">
                <a:solidFill>
                  <a:srgbClr val="000000"/>
                </a:solidFill>
                <a:latin typeface="Constantia" panose="02030602050306030303" pitchFamily="18" charset="0"/>
                <a:ea typeface="Microsoft YaHei" pitchFamily="2"/>
                <a:cs typeface="Mangal" pitchFamily="2"/>
              </a:rPr>
              <a:t>¿Qué te puedo decir que no me hayas dicho Tú?</a:t>
            </a:r>
          </a:p>
          <a:p>
            <a:pPr>
              <a:defRPr sz="1800" b="0" i="0" u="none" strike="noStrike" kern="0" cap="none" spc="0" baseline="0">
                <a:solidFill>
                  <a:srgbClr val="000000"/>
                </a:solidFill>
                <a:uFillTx/>
              </a:defRPr>
            </a:pPr>
            <a:r>
              <a:rPr lang="es-ES" b="1" dirty="0" smtClean="0">
                <a:solidFill>
                  <a:srgbClr val="000000"/>
                </a:solidFill>
                <a:latin typeface="Constantia" panose="02030602050306030303" pitchFamily="18" charset="0"/>
                <a:ea typeface="Microsoft YaHei" pitchFamily="2"/>
                <a:cs typeface="Mangal" pitchFamily="2"/>
              </a:rPr>
              <a:t>¿Qué puedo hacer por Ti?</a:t>
            </a:r>
          </a:p>
          <a:p>
            <a:pPr>
              <a:defRPr sz="1800" b="0" i="0" u="none" strike="noStrike" kern="0" cap="none" spc="0" baseline="0">
                <a:solidFill>
                  <a:srgbClr val="000000"/>
                </a:solidFill>
                <a:uFillTx/>
              </a:defRPr>
            </a:pPr>
            <a:r>
              <a:rPr lang="es-ES" b="1" dirty="0" smtClean="0">
                <a:solidFill>
                  <a:srgbClr val="000000"/>
                </a:solidFill>
                <a:latin typeface="Constantia" panose="02030602050306030303" pitchFamily="18" charset="0"/>
                <a:ea typeface="Microsoft YaHei" pitchFamily="2"/>
                <a:cs typeface="Mangal" pitchFamily="2"/>
              </a:rPr>
              <a:t>Si yo no puedo hacer nada,</a:t>
            </a:r>
          </a:p>
          <a:p>
            <a:pPr>
              <a:defRPr sz="1800" b="0" i="0" u="none" strike="noStrike" kern="0" cap="none" spc="0" baseline="0">
                <a:solidFill>
                  <a:srgbClr val="000000"/>
                </a:solidFill>
                <a:uFillTx/>
              </a:defRPr>
            </a:pPr>
            <a:r>
              <a:rPr lang="es-ES" b="1" dirty="0" smtClean="0">
                <a:solidFill>
                  <a:srgbClr val="000000"/>
                </a:solidFill>
                <a:latin typeface="Constantia" panose="02030602050306030303" pitchFamily="18" charset="0"/>
                <a:ea typeface="Microsoft YaHei" pitchFamily="2"/>
                <a:cs typeface="Mangal" pitchFamily="2"/>
              </a:rPr>
              <a:t>si yo no puedo hacer nada si no es por Ti, (Señor)</a:t>
            </a:r>
          </a:p>
          <a:p>
            <a:pPr>
              <a:defRPr sz="1800" b="0" i="0" u="none" strike="noStrike" kern="0" cap="none" spc="0" baseline="0">
                <a:solidFill>
                  <a:srgbClr val="000000"/>
                </a:solidFill>
                <a:uFillTx/>
              </a:defRPr>
            </a:pPr>
            <a:r>
              <a:rPr lang="es-ES" b="1" dirty="0" smtClean="0">
                <a:solidFill>
                  <a:srgbClr val="000000"/>
                </a:solidFill>
                <a:latin typeface="Constantia" panose="02030602050306030303" pitchFamily="18" charset="0"/>
                <a:ea typeface="Microsoft YaHei" pitchFamily="2"/>
                <a:cs typeface="Mangal" pitchFamily="2"/>
              </a:rPr>
              <a:t>Todo lo que sé</a:t>
            </a:r>
          </a:p>
          <a:p>
            <a:pPr>
              <a:defRPr sz="1800" b="0" i="0" u="none" strike="noStrike" kern="0" cap="none" spc="0" baseline="0">
                <a:solidFill>
                  <a:srgbClr val="000000"/>
                </a:solidFill>
                <a:uFillTx/>
              </a:defRPr>
            </a:pPr>
            <a:r>
              <a:rPr lang="es-ES" b="1" dirty="0" smtClean="0">
                <a:solidFill>
                  <a:srgbClr val="000000"/>
                </a:solidFill>
                <a:latin typeface="Constantia" panose="02030602050306030303" pitchFamily="18" charset="0"/>
                <a:ea typeface="Microsoft YaHei" pitchFamily="2"/>
                <a:cs typeface="Mangal" pitchFamily="2"/>
              </a:rPr>
              <a:t>todo lo que soy</a:t>
            </a:r>
          </a:p>
          <a:p>
            <a:pPr>
              <a:defRPr sz="1800" b="0" i="0" u="none" strike="noStrike" kern="0" cap="none" spc="0" baseline="0">
                <a:solidFill>
                  <a:srgbClr val="000000"/>
                </a:solidFill>
                <a:uFillTx/>
              </a:defRPr>
            </a:pPr>
            <a:r>
              <a:rPr lang="es-ES" b="1" dirty="0" smtClean="0">
                <a:solidFill>
                  <a:srgbClr val="000000"/>
                </a:solidFill>
                <a:latin typeface="Constantia" panose="02030602050306030303" pitchFamily="18" charset="0"/>
                <a:ea typeface="Microsoft YaHei" pitchFamily="2"/>
                <a:cs typeface="Mangal" pitchFamily="2"/>
              </a:rPr>
              <a:t>todo lo que tengo es Tuyo.</a:t>
            </a:r>
            <a:endParaRPr lang="es-ES" b="1" dirty="0">
              <a:solidFill>
                <a:srgbClr val="000000"/>
              </a:solidFill>
              <a:latin typeface="Constantia" panose="02030602050306030303" pitchFamily="18" charset="0"/>
              <a:ea typeface="Microsoft YaHei" pitchFamily="2"/>
              <a:cs typeface="Mangal" pitchFamily="2"/>
            </a:endParaRPr>
          </a:p>
        </p:txBody>
      </p:sp>
      <p:pic>
        <p:nvPicPr>
          <p:cNvPr id="157698" name="Picture 2" descr="Resultado de imagen de FANO MATEO 21, 33-43"/>
          <p:cNvPicPr>
            <a:picLocks noChangeAspect="1" noChangeArrowheads="1"/>
          </p:cNvPicPr>
          <p:nvPr/>
        </p:nvPicPr>
        <p:blipFill>
          <a:blip r:embed="rId3"/>
          <a:srcRect/>
          <a:stretch>
            <a:fillRect/>
          </a:stretch>
        </p:blipFill>
        <p:spPr bwMode="auto">
          <a:xfrm>
            <a:off x="0" y="214290"/>
            <a:ext cx="4762500" cy="6643710"/>
          </a:xfrm>
          <a:prstGeom prst="rect">
            <a:avLst/>
          </a:prstGeom>
          <a:noFill/>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755576" y="1052739"/>
            <a:ext cx="8136903" cy="1728188"/>
          </a:xfrm>
        </p:spPr>
        <p:txBody>
          <a:bodyPr>
            <a:normAutofit fontScale="90000"/>
          </a:bodyPr>
          <a:lstStyle/>
          <a:p>
            <a:pPr lvl="0" algn="l"/>
            <a:r>
              <a:rPr lang="en-GB" i="1" dirty="0"/>
              <a:t/>
            </a:r>
            <a:br>
              <a:rPr lang="en-GB" i="1" dirty="0"/>
            </a:br>
            <a:r>
              <a:rPr lang="en-GB" sz="3200" i="1" dirty="0"/>
              <a:t/>
            </a:r>
            <a:br>
              <a:rPr lang="en-GB" sz="3200" i="1" dirty="0"/>
            </a:br>
            <a:r>
              <a:rPr lang="en-GB" sz="4000" i="1" dirty="0" smtClean="0">
                <a:latin typeface="Tempus Sans ITC" panose="04020404030D07020202" pitchFamily="82" charset="0"/>
              </a:rPr>
              <a:t>HOSANNA </a:t>
            </a:r>
            <a:r>
              <a:rPr lang="en-GB" sz="4000" i="1" dirty="0">
                <a:latin typeface="Tempus Sans ITC" panose="04020404030D07020202" pitchFamily="82" charset="0"/>
              </a:rPr>
              <a:t>- HEY, HOSANNA </a:t>
            </a:r>
            <a:r>
              <a:rPr lang="en-GB" sz="4000" i="1" dirty="0" smtClean="0">
                <a:latin typeface="Tempus Sans ITC" panose="04020404030D07020202" pitchFamily="82" charset="0"/>
              </a:rPr>
              <a:t>-H A</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a:latin typeface="Tempus Sans ITC" panose="04020404030D07020202" pitchFamily="82" charset="0"/>
              </a:rPr>
              <a:t>HOSANNA - HEY, HOSANNA - HEY, HOSANNA - HA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EL ES EL SANTO, EL ES EL HIJO DE </a:t>
            </a:r>
            <a:r>
              <a:rPr lang="es-ES" sz="4000" dirty="0" smtClean="0">
                <a:latin typeface="Tempus Sans ITC" panose="04020404030D07020202" pitchFamily="82" charset="0"/>
              </a:rPr>
              <a:t>MARÍA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ES EL DIOS DE ISRAEL, EL ES EL HIJO DE DAVID</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smtClean="0">
                <a:latin typeface="Tempus Sans ITC" panose="04020404030D07020202" pitchFamily="82" charset="0"/>
              </a:rPr>
              <a:t>HOSANNA……</a:t>
            </a:r>
            <a:endParaRPr lang="en-GB" sz="4000" i="1" dirty="0">
              <a:latin typeface="Tempus Sans ITC" panose="04020404030D07020202" pitchFamily="82" charset="0"/>
            </a:endParaRPr>
          </a:p>
        </p:txBody>
      </p:sp>
      <p:pic>
        <p:nvPicPr>
          <p:cNvPr id="3" name="Picture 4" descr="Hosanna"/>
          <p:cNvPicPr>
            <a:picLocks noChangeAspect="1"/>
          </p:cNvPicPr>
          <p:nvPr/>
        </p:nvPicPr>
        <p:blipFill>
          <a:blip r:embed="rId2" cstate="print"/>
          <a:srcRect/>
          <a:stretch>
            <a:fillRect/>
          </a:stretch>
        </p:blipFill>
        <p:spPr>
          <a:xfrm>
            <a:off x="4644008" y="3933056"/>
            <a:ext cx="4032449" cy="2498726"/>
          </a:xfrm>
          <a:prstGeom prst="rect">
            <a:avLst/>
          </a:prstGeom>
          <a:noFill/>
          <a:ln>
            <a:noFill/>
          </a:ln>
        </p:spPr>
      </p:pic>
    </p:spTree>
    <p:extLst>
      <p:ext uri="{BB962C8B-B14F-4D97-AF65-F5344CB8AC3E}">
        <p14:creationId xmlns="" xmlns:p14="http://schemas.microsoft.com/office/powerpoint/2010/main" val="318826140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4" name="Picture 7" descr="ANd9GcQ_OQWFI_8FEVgTmyUc1klk8yBpW3gFNtOAvsFI8xlZdSngqE8b&amp;t=1"/>
          <p:cNvPicPr>
            <a:picLocks noChangeAspect="1" noChangeArrowheads="1"/>
          </p:cNvPicPr>
          <p:nvPr/>
        </p:nvPicPr>
        <p:blipFill>
          <a:blip r:embed="rId3"/>
          <a:srcRect/>
          <a:stretch>
            <a:fillRect/>
          </a:stretch>
        </p:blipFill>
        <p:spPr bwMode="auto">
          <a:xfrm>
            <a:off x="0" y="0"/>
            <a:ext cx="9144000" cy="7010400"/>
          </a:xfrm>
          <a:prstGeom prst="rect">
            <a:avLst/>
          </a:prstGeom>
          <a:noFill/>
        </p:spPr>
      </p:pic>
      <p:pic>
        <p:nvPicPr>
          <p:cNvPr id="5" name="Picture 5" descr="mdd1206"/>
          <p:cNvPicPr>
            <a:picLocks noChangeAspect="1" noChangeArrowheads="1"/>
          </p:cNvPicPr>
          <p:nvPr/>
        </p:nvPicPr>
        <p:blipFill>
          <a:blip r:embed="rId4"/>
          <a:srcRect/>
          <a:stretch>
            <a:fillRect/>
          </a:stretch>
        </p:blipFill>
        <p:spPr bwMode="auto">
          <a:xfrm>
            <a:off x="0" y="0"/>
            <a:ext cx="9144000" cy="7010400"/>
          </a:xfrm>
          <a:prstGeom prst="rect">
            <a:avLst/>
          </a:prstGeom>
          <a:noFill/>
        </p:spPr>
      </p:pic>
      <p:pic>
        <p:nvPicPr>
          <p:cNvPr id="301058" name="Picture 2" descr="http://blogs.21rs.es/kamiano/files/2009/04/papa-pan-y-vino2.jpg"/>
          <p:cNvPicPr>
            <a:picLocks noChangeAspect="1" noChangeArrowheads="1"/>
          </p:cNvPicPr>
          <p:nvPr/>
        </p:nvPicPr>
        <p:blipFill>
          <a:blip r:embed="rId5"/>
          <a:srcRect/>
          <a:stretch>
            <a:fillRect/>
          </a:stretch>
        </p:blipFill>
        <p:spPr bwMode="auto">
          <a:xfrm>
            <a:off x="0" y="0"/>
            <a:ext cx="9144000" cy="7072338"/>
          </a:xfrm>
          <a:prstGeom prst="rect">
            <a:avLst/>
          </a:prstGeom>
          <a:noFill/>
        </p:spPr>
      </p:pic>
    </p:spTree>
    <p:extLst>
      <p:ext uri="{BB962C8B-B14F-4D97-AF65-F5344CB8AC3E}">
        <p14:creationId xmlns="" xmlns:p14="http://schemas.microsoft.com/office/powerpoint/2010/main" val="261092338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1251520"/>
            <a:ext cx="9468544" cy="7478970"/>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S</a:t>
            </a:r>
            <a:r>
              <a:rPr lang="es-ES" sz="3600" kern="0" dirty="0" smtClean="0">
                <a:solidFill>
                  <a:srgbClr val="000000"/>
                </a:solidFill>
                <a:latin typeface="Comic Sans MS" panose="030F0702030302020204" pitchFamily="66" charset="0"/>
                <a:ea typeface="Microsoft YaHei" pitchFamily="2"/>
                <a:cs typeface="Mangal" pitchFamily="2"/>
              </a:rPr>
              <a:t>eñor tu voz que me llamó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E</a:t>
            </a:r>
            <a:r>
              <a:rPr lang="es-ES" sz="3600" kern="0" dirty="0" smtClean="0">
                <a:solidFill>
                  <a:srgbClr val="000000"/>
                </a:solidFill>
                <a:latin typeface="Comic Sans MS" panose="030F0702030302020204" pitchFamily="66" charset="0"/>
                <a:ea typeface="Microsoft YaHei" pitchFamily="2"/>
                <a:cs typeface="Mangal" pitchFamily="2"/>
              </a:rPr>
              <a:t>sa voz me transformó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solo pienso ahora señor en repetirte</a:t>
            </a:r>
            <a:endParaRPr lang="es-ES" sz="36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a:t>
            </a:r>
          </a:p>
        </p:txBody>
      </p:sp>
    </p:spTree>
    <p:extLst>
      <p:ext uri="{BB962C8B-B14F-4D97-AF65-F5344CB8AC3E}">
        <p14:creationId xmlns="" xmlns:p14="http://schemas.microsoft.com/office/powerpoint/2010/main" val="19094784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1035496"/>
            <a:ext cx="8640960" cy="6924973"/>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r>
              <a:rPr lang="es-ES" sz="3600" dirty="0" smtClean="0">
                <a:solidFill>
                  <a:prstClr val="black"/>
                </a:solidFill>
                <a:latin typeface="Comic Sans MS" panose="030F0702030302020204" pitchFamily="66" charset="0"/>
              </a:rPr>
              <a:t>Cuando vaya a otro lugar tendré, Señor, que abandonar  a mi familia, </a:t>
            </a:r>
          </a:p>
          <a:p>
            <a:pPr algn="ctr"/>
            <a:r>
              <a:rPr lang="es-ES" sz="3600" dirty="0" smtClean="0">
                <a:solidFill>
                  <a:prstClr val="black"/>
                </a:solidFill>
                <a:latin typeface="Comic Sans MS" panose="030F0702030302020204" pitchFamily="66" charset="0"/>
              </a:rPr>
              <a:t>a mis amigos, por seguirte. </a:t>
            </a:r>
          </a:p>
          <a:p>
            <a:pPr algn="ctr"/>
            <a:r>
              <a:rPr lang="es-ES" sz="3600" dirty="0">
                <a:solidFill>
                  <a:prstClr val="black"/>
                </a:solidFill>
                <a:latin typeface="Comic Sans MS" panose="030F0702030302020204" pitchFamily="66" charset="0"/>
              </a:rPr>
              <a:t>P</a:t>
            </a:r>
            <a:r>
              <a:rPr lang="es-ES" sz="3600" dirty="0" smtClean="0">
                <a:solidFill>
                  <a:prstClr val="black"/>
                </a:solidFill>
                <a:latin typeface="Comic Sans MS" panose="030F0702030302020204" pitchFamily="66" charset="0"/>
              </a:rPr>
              <a:t>ero sé que, así, algún día podré enseñar tu verdad  a mi hermano, y junto a él yo repetirte. </a:t>
            </a:r>
          </a:p>
          <a:p>
            <a:pPr algn="ctr">
              <a:defRPr sz="1800" b="0" i="0" u="none" strike="noStrike" kern="0" cap="none" spc="0" baseline="0">
                <a:solidFill>
                  <a:srgbClr val="000000"/>
                </a:solidFill>
                <a:uFillTx/>
              </a:defRPr>
            </a:pPr>
            <a:r>
              <a:rPr lang="es-ES" sz="3600" i="1" kern="0" dirty="0">
                <a:solidFill>
                  <a:srgbClr val="000000"/>
                </a:solidFill>
                <a:latin typeface="Comic Sans MS" panose="030F0702030302020204" pitchFamily="66" charset="0"/>
                <a:ea typeface="Microsoft YaHei" pitchFamily="2"/>
                <a:cs typeface="Mangal" pitchFamily="2"/>
              </a:rPr>
              <a:t>PADRE </a:t>
            </a:r>
            <a:r>
              <a:rPr lang="es-ES" sz="3600" i="1" kern="0" dirty="0" smtClean="0">
                <a:solidFill>
                  <a:srgbClr val="000000"/>
                </a:solidFill>
                <a:latin typeface="Comic Sans MS" panose="030F0702030302020204" pitchFamily="66" charset="0"/>
                <a:ea typeface="Microsoft YaHei" pitchFamily="2"/>
                <a:cs typeface="Mangal" pitchFamily="2"/>
              </a:rPr>
              <a:t>NUESTRO………</a:t>
            </a:r>
            <a:endParaRPr lang="es-ES" sz="3600" b="1" kern="0" dirty="0">
              <a:solidFill>
                <a:prstClr val="black"/>
              </a:solidFill>
              <a:latin typeface="Action Man"/>
            </a:endParaRPr>
          </a:p>
        </p:txBody>
      </p:sp>
    </p:spTree>
    <p:extLst>
      <p:ext uri="{BB962C8B-B14F-4D97-AF65-F5344CB8AC3E}">
        <p14:creationId xmlns="" xmlns:p14="http://schemas.microsoft.com/office/powerpoint/2010/main" val="2489782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sp>
        <p:nvSpPr>
          <p:cNvPr id="7" name="6 CuadroTexto"/>
          <p:cNvSpPr txBox="1"/>
          <p:nvPr/>
        </p:nvSpPr>
        <p:spPr>
          <a:xfrm>
            <a:off x="285720" y="6143644"/>
            <a:ext cx="184731" cy="369332"/>
          </a:xfrm>
          <a:prstGeom prst="rect">
            <a:avLst/>
          </a:prstGeom>
          <a:noFill/>
        </p:spPr>
        <p:txBody>
          <a:bodyPr wrap="none" rtlCol="0">
            <a:spAutoFit/>
          </a:bodyPr>
          <a:lstStyle/>
          <a:p>
            <a:endParaRPr lang="es-ES" b="1" dirty="0"/>
          </a:p>
        </p:txBody>
      </p:sp>
      <p:graphicFrame>
        <p:nvGraphicFramePr>
          <p:cNvPr id="150531" name="Object 3"/>
          <p:cNvGraphicFramePr>
            <a:graphicFrameLocks noChangeAspect="1"/>
          </p:cNvGraphicFramePr>
          <p:nvPr/>
        </p:nvGraphicFramePr>
        <p:xfrm>
          <a:off x="0" y="0"/>
          <a:ext cx="5148263" cy="6858000"/>
        </p:xfrm>
        <a:graphic>
          <a:graphicData uri="http://schemas.openxmlformats.org/presentationml/2006/ole">
            <p:oleObj spid="_x0000_s150531" name="Fotografía de Photo Editor" r:id="rId4" imgW="3333333" imgH="3333333" progId="">
              <p:embed/>
            </p:oleObj>
          </a:graphicData>
        </a:graphic>
      </p:graphicFrame>
      <p:sp>
        <p:nvSpPr>
          <p:cNvPr id="8" name="7 CuadroTexto"/>
          <p:cNvSpPr txBox="1"/>
          <p:nvPr/>
        </p:nvSpPr>
        <p:spPr>
          <a:xfrm>
            <a:off x="5214942" y="1928802"/>
            <a:ext cx="3786214" cy="1938992"/>
          </a:xfrm>
          <a:prstGeom prst="rect">
            <a:avLst/>
          </a:prstGeom>
          <a:noFill/>
        </p:spPr>
        <p:txBody>
          <a:bodyPr wrap="square" rtlCol="0">
            <a:spAutoFit/>
          </a:bodyPr>
          <a:lstStyle/>
          <a:p>
            <a:r>
              <a:rPr lang="es-ES" sz="4000" dirty="0" smtClean="0"/>
              <a:t>LA PAZ ESTÉ </a:t>
            </a:r>
          </a:p>
          <a:p>
            <a:r>
              <a:rPr lang="es-ES" sz="4000" dirty="0" smtClean="0"/>
              <a:t>CON CADA UNO DE NOSOTROS</a:t>
            </a:r>
            <a:endParaRPr lang="es-ES" sz="4000" dirty="0"/>
          </a:p>
        </p:txBody>
      </p:sp>
    </p:spTree>
    <p:extLst>
      <p:ext uri="{BB962C8B-B14F-4D97-AF65-F5344CB8AC3E}">
        <p14:creationId xmlns="" xmlns:p14="http://schemas.microsoft.com/office/powerpoint/2010/main" val="26581775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0"/>
            <a:ext cx="6155640" cy="6858000"/>
          </a:xfrm>
          <a:solidFill>
            <a:schemeClr val="accent1">
              <a:lumMod val="40000"/>
              <a:lumOff val="60000"/>
            </a:schemeClr>
          </a:solidFill>
        </p:spPr>
        <p:txBody>
          <a:bodyPr/>
          <a:lstStyle/>
          <a:p>
            <a:pPr lvl="0">
              <a:buNone/>
            </a:pPr>
            <a:r>
              <a:rPr lang="es-ES" sz="4000" b="1" dirty="0" smtClean="0"/>
              <a:t/>
            </a:r>
            <a:br>
              <a:rPr lang="es-ES" sz="4000" b="1" dirty="0" smtClean="0"/>
            </a:br>
            <a:r>
              <a:rPr lang="es-ES" sz="4000" b="1" i="1" dirty="0" smtClean="0"/>
              <a:t>El señor Dios nos amó</a:t>
            </a:r>
            <a:br>
              <a:rPr lang="es-ES" sz="4000" b="1" i="1" dirty="0" smtClean="0"/>
            </a:br>
            <a:r>
              <a:rPr lang="es-ES" sz="4000" b="1" i="1" dirty="0" smtClean="0"/>
              <a:t>como nadie amó jamás,</a:t>
            </a:r>
            <a:br>
              <a:rPr lang="es-ES" sz="4000" b="1" i="1" dirty="0" smtClean="0"/>
            </a:br>
            <a:r>
              <a:rPr lang="es-ES" sz="4000" b="1" i="1" dirty="0" smtClean="0"/>
              <a:t>Él nos guía como estrellas </a:t>
            </a:r>
            <a:br>
              <a:rPr lang="es-ES" sz="4000" b="1" i="1" dirty="0" smtClean="0"/>
            </a:br>
            <a:r>
              <a:rPr lang="es-ES" sz="4000" b="1" i="1" dirty="0" smtClean="0"/>
              <a:t>cuando no existe la luz,</a:t>
            </a:r>
            <a:br>
              <a:rPr lang="es-ES" sz="4000" b="1" i="1" dirty="0" smtClean="0"/>
            </a:br>
            <a:r>
              <a:rPr lang="es-ES" sz="4000" b="1" i="1" dirty="0" smtClean="0"/>
              <a:t>Él nos da todo su amor</a:t>
            </a:r>
            <a:br>
              <a:rPr lang="es-ES" sz="4000" b="1" i="1" dirty="0" smtClean="0"/>
            </a:br>
            <a:r>
              <a:rPr lang="es-ES" sz="4000" b="1" i="1" dirty="0" smtClean="0"/>
              <a:t>mientras la fracción del pan</a:t>
            </a:r>
            <a:br>
              <a:rPr lang="es-ES" sz="4000" b="1" i="1" dirty="0" smtClean="0"/>
            </a:br>
            <a:r>
              <a:rPr lang="es-ES" sz="4000" b="1" i="1" dirty="0" smtClean="0"/>
              <a:t>es el pan de la amistad</a:t>
            </a:r>
            <a:br>
              <a:rPr lang="es-ES" sz="4000" b="1" i="1" dirty="0" smtClean="0"/>
            </a:br>
            <a:r>
              <a:rPr lang="es-ES" sz="4000" b="1" i="1" dirty="0" smtClean="0"/>
              <a:t>el pan de Dios.</a:t>
            </a:r>
            <a:br>
              <a:rPr lang="es-ES" sz="4000" b="1" i="1" dirty="0" smtClean="0"/>
            </a:br>
            <a:endParaRPr lang="es-ES" sz="4000" b="1" i="1" dirty="0"/>
          </a:p>
        </p:txBody>
      </p:sp>
      <p:pic>
        <p:nvPicPr>
          <p:cNvPr id="3" name="3 Imagen"/>
          <p:cNvPicPr>
            <a:picLocks noChangeAspect="1"/>
          </p:cNvPicPr>
          <p:nvPr/>
        </p:nvPicPr>
        <p:blipFill>
          <a:blip r:embed="rId3">
            <a:lum/>
            <a:alphaModFix/>
          </a:blip>
          <a:srcRect/>
          <a:stretch>
            <a:fillRect/>
          </a:stretch>
        </p:blipFill>
        <p:spPr>
          <a:xfrm>
            <a:off x="89579" y="44624"/>
            <a:ext cx="2880003" cy="6857643"/>
          </a:xfrm>
          <a:prstGeom prst="rect">
            <a:avLst/>
          </a:prstGeom>
          <a:noFill/>
          <a:ln cap="flat">
            <a:noFill/>
          </a:ln>
        </p:spPr>
      </p:pic>
    </p:spTree>
    <p:extLst>
      <p:ext uri="{BB962C8B-B14F-4D97-AF65-F5344CB8AC3E}">
        <p14:creationId xmlns="" xmlns:p14="http://schemas.microsoft.com/office/powerpoint/2010/main" val="391382984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857488" y="0"/>
            <a:ext cx="6286155" cy="6858000"/>
          </a:xfrm>
          <a:solidFill>
            <a:schemeClr val="accent1">
              <a:lumMod val="40000"/>
              <a:lumOff val="60000"/>
            </a:schemeClr>
          </a:solidFill>
        </p:spPr>
        <p:txBody>
          <a:bodyPr/>
          <a:lstStyle/>
          <a:p>
            <a:pPr lvl="0">
              <a:buNone/>
            </a:pPr>
            <a:r>
              <a:rPr lang="es-ES" sz="4000" b="1" i="1" dirty="0" smtClean="0"/>
              <a:t/>
            </a:r>
            <a:br>
              <a:rPr lang="es-ES" sz="4000" b="1" i="1" dirty="0" smtClean="0"/>
            </a:br>
            <a:r>
              <a:rPr lang="es-ES" sz="4000" b="1" i="1" dirty="0" smtClean="0"/>
              <a:t>Es mi cuerpo,</a:t>
            </a:r>
            <a:br>
              <a:rPr lang="es-ES" sz="4000" b="1" i="1" dirty="0" smtClean="0"/>
            </a:br>
            <a:r>
              <a:rPr lang="es-ES" sz="4000" b="1" i="1" dirty="0" smtClean="0"/>
              <a:t>tomad y comed,</a:t>
            </a:r>
            <a:br>
              <a:rPr lang="es-ES" sz="4000" b="1" i="1" dirty="0" smtClean="0"/>
            </a:br>
            <a:r>
              <a:rPr lang="es-ES" sz="4000" b="1" i="1" dirty="0" smtClean="0"/>
              <a:t>esta es mi sangre,</a:t>
            </a:r>
            <a:br>
              <a:rPr lang="es-ES" sz="4000" b="1" i="1" dirty="0" smtClean="0"/>
            </a:br>
            <a:r>
              <a:rPr lang="es-ES" sz="4000" b="1" i="1" dirty="0" smtClean="0"/>
              <a:t>tomad y bebed,</a:t>
            </a:r>
            <a:br>
              <a:rPr lang="es-ES" sz="4000" b="1" i="1" dirty="0" smtClean="0"/>
            </a:br>
            <a:r>
              <a:rPr lang="es-ES" sz="4000" b="1" i="1" dirty="0" smtClean="0"/>
              <a:t>pues yo soy la vida,</a:t>
            </a:r>
            <a:br>
              <a:rPr lang="es-ES" sz="4000" b="1" i="1" dirty="0" smtClean="0"/>
            </a:br>
            <a:r>
              <a:rPr lang="es-ES" sz="4000" b="1" i="1" dirty="0" smtClean="0"/>
              <a:t>yo soy el amor.</a:t>
            </a:r>
            <a:br>
              <a:rPr lang="es-ES" sz="4000" b="1" i="1" dirty="0" smtClean="0"/>
            </a:br>
            <a:r>
              <a:rPr lang="es-ES" sz="4000" b="1" i="1" dirty="0" smtClean="0"/>
              <a:t>¡Oh Señor, condúcenos</a:t>
            </a:r>
            <a:br>
              <a:rPr lang="es-ES" sz="4000" b="1" i="1" dirty="0" smtClean="0"/>
            </a:br>
            <a:r>
              <a:rPr lang="es-ES" sz="4000" b="1" i="1" dirty="0" smtClean="0"/>
              <a:t>hasta tu amor!</a:t>
            </a:r>
            <a:endParaRPr lang="es-ES" sz="4000" b="1" i="1" dirty="0"/>
          </a:p>
        </p:txBody>
      </p:sp>
      <p:pic>
        <p:nvPicPr>
          <p:cNvPr id="3" name="3 Imagen"/>
          <p:cNvPicPr>
            <a:picLocks noChangeAspect="1"/>
          </p:cNvPicPr>
          <p:nvPr/>
        </p:nvPicPr>
        <p:blipFill>
          <a:blip r:embed="rId3">
            <a:lum/>
            <a:alphaModFix/>
          </a:blip>
          <a:srcRect/>
          <a:stretch>
            <a:fillRect/>
          </a:stretch>
        </p:blipFill>
        <p:spPr>
          <a:xfrm>
            <a:off x="2787" y="0"/>
            <a:ext cx="2880003" cy="6857643"/>
          </a:xfrm>
          <a:prstGeom prst="rect">
            <a:avLst/>
          </a:prstGeom>
          <a:noFill/>
          <a:ln cap="flat">
            <a:noFill/>
          </a:ln>
        </p:spPr>
      </p:pic>
    </p:spTree>
    <p:extLst>
      <p:ext uri="{BB962C8B-B14F-4D97-AF65-F5344CB8AC3E}">
        <p14:creationId xmlns="" xmlns:p14="http://schemas.microsoft.com/office/powerpoint/2010/main" val="15940356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548680"/>
            <a:ext cx="8892480" cy="1384995"/>
          </a:xfrm>
          <a:prstGeom prst="rect">
            <a:avLst/>
          </a:prstGeom>
        </p:spPr>
        <p:txBody>
          <a:bodyPr wrap="square">
            <a:spAutoFit/>
          </a:bodyPr>
          <a:lstStyle/>
          <a:p>
            <a:r>
              <a:rPr lang="es-ES" sz="3600" dirty="0" smtClean="0"/>
              <a:t/>
            </a:r>
            <a:br>
              <a:rPr lang="es-ES" sz="3600" dirty="0" smtClean="0"/>
            </a:br>
            <a:r>
              <a:rPr lang="es-ES" sz="2400" dirty="0" smtClean="0"/>
              <a:t/>
            </a:r>
            <a:br>
              <a:rPr lang="es-ES" sz="2400" dirty="0" smtClean="0"/>
            </a:br>
            <a:endParaRPr lang="es-ES" sz="2400" dirty="0"/>
          </a:p>
        </p:txBody>
      </p:sp>
      <p:sp>
        <p:nvSpPr>
          <p:cNvPr id="6" name="5 Rectángulo"/>
          <p:cNvSpPr/>
          <p:nvPr/>
        </p:nvSpPr>
        <p:spPr>
          <a:xfrm>
            <a:off x="4071934" y="1582341"/>
            <a:ext cx="5072066" cy="461665"/>
          </a:xfrm>
          <a:prstGeom prst="rect">
            <a:avLst/>
          </a:prstGeom>
        </p:spPr>
        <p:txBody>
          <a:bodyPr wrap="square">
            <a:spAutoFit/>
          </a:bodyPr>
          <a:lstStyle/>
          <a:p>
            <a:r>
              <a:rPr lang="es-ES" sz="2400" b="1" dirty="0" smtClean="0">
                <a:solidFill>
                  <a:schemeClr val="bg1"/>
                </a:solidFill>
              </a:rPr>
              <a:t> </a:t>
            </a:r>
            <a:endParaRPr lang="es-ES" sz="2400" b="1" dirty="0">
              <a:solidFill>
                <a:schemeClr val="bg1"/>
              </a:solidFill>
            </a:endParaRPr>
          </a:p>
        </p:txBody>
      </p:sp>
      <p:sp>
        <p:nvSpPr>
          <p:cNvPr id="5" name="4 Rectángulo"/>
          <p:cNvSpPr/>
          <p:nvPr/>
        </p:nvSpPr>
        <p:spPr>
          <a:xfrm>
            <a:off x="0" y="0"/>
            <a:ext cx="7072330" cy="6370975"/>
          </a:xfrm>
          <a:prstGeom prst="rect">
            <a:avLst/>
          </a:prstGeom>
          <a:solidFill>
            <a:schemeClr val="accent1">
              <a:lumMod val="40000"/>
              <a:lumOff val="60000"/>
            </a:schemeClr>
          </a:solidFill>
        </p:spPr>
        <p:txBody>
          <a:bodyPr wrap="square">
            <a:spAutoFit/>
          </a:bodyPr>
          <a:lstStyle/>
          <a:p>
            <a:r>
              <a:rPr lang="es-ES" sz="2400" b="1" i="1" kern="0" dirty="0" smtClean="0">
                <a:solidFill>
                  <a:srgbClr val="000000"/>
                </a:solidFill>
                <a:ea typeface="Microsoft YaHei" pitchFamily="2"/>
                <a:cs typeface="Mangal" pitchFamily="2"/>
              </a:rPr>
              <a:t>Señor, toma mi vida nueva antes de que la espera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desgaste años en mi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estoy dispuesta a lo que quieras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no importa lo que sea tu llámame a servir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Llévame donde los hombres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necesiten tus palabras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necesiten mis ganas de vivir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donde falte la esperanza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donde falte la alegría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simplemente por no saber de ti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Te doy mi corazón sincero para gritar sin miedo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Tu grandeza, Señor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Tendré mis manos sin cansancio tu historia entre los labios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y fuerza en la oración </a:t>
            </a:r>
            <a:endParaRPr lang="es-ES" sz="2400" i="1" dirty="0"/>
          </a:p>
        </p:txBody>
      </p:sp>
      <p:pic>
        <p:nvPicPr>
          <p:cNvPr id="8" name="3 Imagen"/>
          <p:cNvPicPr>
            <a:picLocks noChangeAspect="1"/>
          </p:cNvPicPr>
          <p:nvPr/>
        </p:nvPicPr>
        <p:blipFill>
          <a:blip r:embed="rId2" cstate="print">
            <a:lum/>
            <a:alphaModFix/>
          </a:blip>
          <a:srcRect/>
          <a:stretch>
            <a:fillRect/>
          </a:stretch>
        </p:blipFill>
        <p:spPr>
          <a:xfrm>
            <a:off x="6643701" y="1989002"/>
            <a:ext cx="2261611" cy="2693164"/>
          </a:xfrm>
          <a:prstGeom prst="rect">
            <a:avLst/>
          </a:prstGeom>
          <a:noFill/>
          <a:ln cap="flat">
            <a:noFill/>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7999"/>
          </a:xfrm>
          <a:prstGeom prst="rect">
            <a:avLst/>
          </a:prstGeom>
        </p:spPr>
      </p:pic>
      <p:sp>
        <p:nvSpPr>
          <p:cNvPr id="3" name="2 Rectángulo"/>
          <p:cNvSpPr/>
          <p:nvPr/>
        </p:nvSpPr>
        <p:spPr>
          <a:xfrm>
            <a:off x="428596" y="642918"/>
            <a:ext cx="4071966" cy="4031873"/>
          </a:xfrm>
          <a:prstGeom prst="rect">
            <a:avLst/>
          </a:prstGeom>
        </p:spPr>
        <p:txBody>
          <a:bodyPr wrap="square">
            <a:spAutoFit/>
          </a:bodyPr>
          <a:lstStyle/>
          <a:p>
            <a:endParaRPr lang="es-ES" sz="3200" b="1" dirty="0" smtClean="0">
              <a:solidFill>
                <a:schemeClr val="bg1"/>
              </a:solidFill>
              <a:latin typeface="Tempus Sans ITC" panose="04020404030D07020202" pitchFamily="82" charset="0"/>
            </a:endParaRPr>
          </a:p>
          <a:p>
            <a:r>
              <a:rPr lang="es-ES" sz="3200" b="1" dirty="0" smtClean="0">
                <a:solidFill>
                  <a:schemeClr val="bg1"/>
                </a:solidFill>
                <a:latin typeface="Tempus Sans ITC" panose="04020404030D07020202" pitchFamily="82" charset="0"/>
              </a:rPr>
              <a:t>¡</a:t>
            </a:r>
            <a:r>
              <a:rPr lang="es-ES" sz="3200" b="1" dirty="0" smtClean="0">
                <a:solidFill>
                  <a:schemeClr val="bg1"/>
                </a:solidFill>
                <a:latin typeface="Tempus Sans ITC" panose="04020404030D07020202" pitchFamily="82" charset="0"/>
              </a:rPr>
              <a:t>Dichosos quienes SIENTEN la LLAMADA a trabajar en la VIÑA,</a:t>
            </a:r>
          </a:p>
          <a:p>
            <a:r>
              <a:rPr lang="es-ES" sz="3200" b="1" dirty="0" smtClean="0">
                <a:solidFill>
                  <a:schemeClr val="bg1"/>
                </a:solidFill>
                <a:latin typeface="Tempus Sans ITC" panose="04020404030D07020202" pitchFamily="82" charset="0"/>
              </a:rPr>
              <a:t>porque serán GENEROSAMENTE RECOMPENSADOS!</a:t>
            </a:r>
            <a:endParaRPr lang="es-ES" sz="3200" b="1" dirty="0">
              <a:solidFill>
                <a:schemeClr val="bg1"/>
              </a:solidFill>
              <a:latin typeface="Tempus Sans ITC" panose="04020404030D07020202" pitchFamily="82"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57554" y="357166"/>
            <a:ext cx="5786446" cy="523220"/>
          </a:xfrm>
          <a:prstGeom prst="rect">
            <a:avLst/>
          </a:prstGeom>
        </p:spPr>
        <p:txBody>
          <a:bodyPr wrap="square">
            <a:spAutoFit/>
          </a:bodyPr>
          <a:lstStyle/>
          <a:p>
            <a:endParaRPr lang="es-ES" sz="2800" dirty="0"/>
          </a:p>
        </p:txBody>
      </p:sp>
      <p:pic>
        <p:nvPicPr>
          <p:cNvPr id="3" name="Picture 5" descr="383_Tres-flores-flamencas"/>
          <p:cNvPicPr>
            <a:picLocks noChangeAspect="1" noChangeArrowheads="1"/>
          </p:cNvPicPr>
          <p:nvPr/>
        </p:nvPicPr>
        <p:blipFill>
          <a:blip r:embed="rId2"/>
          <a:srcRect/>
          <a:stretch>
            <a:fillRect/>
          </a:stretch>
        </p:blipFill>
        <p:spPr bwMode="auto">
          <a:xfrm>
            <a:off x="0" y="714356"/>
            <a:ext cx="3348038" cy="5643602"/>
          </a:xfrm>
          <a:prstGeom prst="rect">
            <a:avLst/>
          </a:prstGeom>
          <a:noFill/>
        </p:spPr>
      </p:pic>
      <p:pic>
        <p:nvPicPr>
          <p:cNvPr id="181250" name="Picture 2" descr="http://1.bp.blogspot.com/-C_-0Rtft6ZQ/T3jDe-JakdI/AAAAAAAAABg/xGULHKleV7g/s1600/424172_243270879100143_100002516971395_509509_1543092875_n.jpg"/>
          <p:cNvPicPr>
            <a:picLocks noChangeAspect="1" noChangeArrowheads="1"/>
          </p:cNvPicPr>
          <p:nvPr/>
        </p:nvPicPr>
        <p:blipFill>
          <a:blip r:embed="rId3"/>
          <a:srcRect/>
          <a:stretch>
            <a:fillRect/>
          </a:stretch>
        </p:blipFill>
        <p:spPr bwMode="auto">
          <a:xfrm>
            <a:off x="214282" y="857232"/>
            <a:ext cx="3048000" cy="5429288"/>
          </a:xfrm>
          <a:prstGeom prst="rect">
            <a:avLst/>
          </a:prstGeom>
          <a:noFill/>
        </p:spPr>
      </p:pic>
      <p:sp>
        <p:nvSpPr>
          <p:cNvPr id="7" name="6 CuadroTexto"/>
          <p:cNvSpPr txBox="1"/>
          <p:nvPr/>
        </p:nvSpPr>
        <p:spPr>
          <a:xfrm>
            <a:off x="3286117" y="357166"/>
            <a:ext cx="5429288" cy="5262979"/>
          </a:xfrm>
          <a:prstGeom prst="rect">
            <a:avLst/>
          </a:prstGeom>
          <a:noFill/>
        </p:spPr>
        <p:txBody>
          <a:bodyPr wrap="square" rtlCol="0">
            <a:spAutoFit/>
          </a:bodyPr>
          <a:lstStyle/>
          <a:p>
            <a:pPr eaLnBrk="0" fontAlgn="base" hangingPunct="0">
              <a:spcBef>
                <a:spcPct val="0"/>
              </a:spcBef>
              <a:spcAft>
                <a:spcPct val="0"/>
              </a:spcAft>
            </a:pPr>
            <a:endParaRPr lang="es-ES" sz="2400" dirty="0" smtClean="0">
              <a:solidFill>
                <a:srgbClr val="000000"/>
              </a:solidFill>
              <a:latin typeface="Comic Sans MS" panose="030F0702030302020204" pitchFamily="66" charset="0"/>
            </a:endParaRPr>
          </a:p>
          <a:p>
            <a:pPr eaLnBrk="0" fontAlgn="base" hangingPunct="0">
              <a:spcBef>
                <a:spcPct val="0"/>
              </a:spcBef>
              <a:spcAft>
                <a:spcPct val="0"/>
              </a:spcAft>
            </a:pPr>
            <a:endParaRPr lang="es-ES" sz="2400" dirty="0" smtClean="0">
              <a:solidFill>
                <a:srgbClr val="000000"/>
              </a:solidFill>
              <a:latin typeface="Comic Sans MS" panose="030F0702030302020204" pitchFamily="66" charset="0"/>
            </a:endParaRPr>
          </a:p>
          <a:p>
            <a:pPr eaLnBrk="0" fontAlgn="base" hangingPunct="0">
              <a:spcBef>
                <a:spcPct val="0"/>
              </a:spcBef>
              <a:spcAft>
                <a:spcPct val="0"/>
              </a:spcAft>
            </a:pPr>
            <a:endParaRPr lang="es-ES" sz="2400" dirty="0" smtClean="0">
              <a:solidFill>
                <a:srgbClr val="000000"/>
              </a:solidFill>
              <a:latin typeface="Comic Sans MS" panose="030F0702030302020204" pitchFamily="66" charset="0"/>
            </a:endParaRPr>
          </a:p>
          <a:p>
            <a:pPr eaLnBrk="0" fontAlgn="base" hangingPunct="0">
              <a:spcBef>
                <a:spcPct val="0"/>
              </a:spcBef>
              <a:spcAft>
                <a:spcPct val="0"/>
              </a:spcAft>
            </a:pPr>
            <a:r>
              <a:rPr lang="es-ES" sz="2400" dirty="0" smtClean="0">
                <a:solidFill>
                  <a:srgbClr val="000000"/>
                </a:solidFill>
                <a:latin typeface="Comic Sans MS" panose="030F0702030302020204" pitchFamily="66" charset="0"/>
              </a:rPr>
              <a:t>Cerca </a:t>
            </a:r>
            <a:r>
              <a:rPr lang="es-ES" sz="2400" dirty="0" smtClean="0">
                <a:solidFill>
                  <a:srgbClr val="000000"/>
                </a:solidFill>
                <a:latin typeface="Comic Sans MS" panose="030F0702030302020204" pitchFamily="66" charset="0"/>
              </a:rPr>
              <a:t>del hogar que calienta mi alma quiero yo saber lo que en comunidad Tú quieres de mí. </a:t>
            </a:r>
          </a:p>
          <a:p>
            <a:pPr eaLnBrk="0" fontAlgn="base" hangingPunct="0">
              <a:spcBef>
                <a:spcPct val="0"/>
              </a:spcBef>
              <a:spcAft>
                <a:spcPct val="0"/>
              </a:spcAft>
            </a:pPr>
            <a:r>
              <a:rPr lang="es-ES" sz="2400" dirty="0" smtClean="0">
                <a:solidFill>
                  <a:srgbClr val="000000"/>
                </a:solidFill>
                <a:latin typeface="Comic Sans MS" panose="030F0702030302020204" pitchFamily="66" charset="0"/>
              </a:rPr>
              <a:t>Sintiendo el calor que me da tu Palabra, quiero responder a lo que me pides sin que a nada yo pueda temer.</a:t>
            </a:r>
          </a:p>
          <a:p>
            <a:pPr eaLnBrk="0" fontAlgn="base" hangingPunct="0">
              <a:spcBef>
                <a:spcPct val="0"/>
              </a:spcBef>
              <a:spcAft>
                <a:spcPct val="0"/>
              </a:spcAft>
            </a:pPr>
            <a:r>
              <a:rPr lang="es-ES" sz="2400" dirty="0" smtClean="0">
                <a:solidFill>
                  <a:srgbClr val="000000"/>
                </a:solidFill>
                <a:latin typeface="Comic Sans MS" panose="030F0702030302020204" pitchFamily="66" charset="0"/>
              </a:rPr>
              <a:t> </a:t>
            </a:r>
          </a:p>
          <a:p>
            <a:pPr eaLnBrk="0" fontAlgn="base" hangingPunct="0">
              <a:spcBef>
                <a:spcPct val="0"/>
              </a:spcBef>
              <a:spcAft>
                <a:spcPct val="0"/>
              </a:spcAft>
            </a:pPr>
            <a:r>
              <a:rPr lang="es-ES" sz="2400" dirty="0" smtClean="0">
                <a:solidFill>
                  <a:srgbClr val="000000"/>
                </a:solidFill>
                <a:latin typeface="Comic Sans MS" panose="030F0702030302020204" pitchFamily="66" charset="0"/>
              </a:rPr>
              <a:t>A nada, a nada, nunca he de temer. Yendo junto a ti con mis ojos de fe nunca he de temer.(Bis)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85786" y="1285860"/>
            <a:ext cx="3524491" cy="1477328"/>
          </a:xfrm>
          <a:prstGeom prst="rect">
            <a:avLst/>
          </a:prstGeom>
          <a:noFill/>
        </p:spPr>
        <p:txBody>
          <a:bodyPr wrap="none" rtlCol="0">
            <a:spAutoFit/>
          </a:bodyPr>
          <a:lstStyle/>
          <a:p>
            <a:endParaRPr lang="es-ES" dirty="0" smtClean="0">
              <a:solidFill>
                <a:srgbClr val="FFFF00"/>
              </a:solidFill>
            </a:endParaRPr>
          </a:p>
          <a:p>
            <a:endParaRPr lang="es-ES" dirty="0" smtClean="0">
              <a:solidFill>
                <a:srgbClr val="FFFF00"/>
              </a:solidFill>
            </a:endParaRPr>
          </a:p>
          <a:p>
            <a:endParaRPr lang="es-ES" dirty="0" smtClean="0">
              <a:solidFill>
                <a:srgbClr val="FFFF00"/>
              </a:solidFill>
            </a:endParaRPr>
          </a:p>
          <a:p>
            <a:endParaRPr lang="es-ES" dirty="0" smtClean="0">
              <a:solidFill>
                <a:srgbClr val="FFFF00"/>
              </a:solidFill>
            </a:endParaRPr>
          </a:p>
          <a:p>
            <a:r>
              <a:rPr lang="es-ES" dirty="0" smtClean="0">
                <a:solidFill>
                  <a:srgbClr val="FFFF00"/>
                </a:solidFill>
              </a:rPr>
              <a:t>OH SEÑOR, ESCUCHA Y TEN PIEDAD</a:t>
            </a:r>
            <a:endParaRPr lang="es-ES" dirty="0">
              <a:solidFill>
                <a:srgbClr val="FFFF00"/>
              </a:solidFill>
            </a:endParaRPr>
          </a:p>
        </p:txBody>
      </p:sp>
      <p:pic>
        <p:nvPicPr>
          <p:cNvPr id="4" name="Picture 9"/>
          <p:cNvPicPr>
            <a:picLocks noChangeAspect="1" noChangeArrowheads="1"/>
          </p:cNvPicPr>
          <p:nvPr/>
        </p:nvPicPr>
        <p:blipFill>
          <a:blip r:embed="rId2"/>
          <a:srcRect/>
          <a:stretch>
            <a:fillRect/>
          </a:stretch>
        </p:blipFill>
        <p:spPr bwMode="auto">
          <a:xfrm>
            <a:off x="-828675" y="0"/>
            <a:ext cx="5364163" cy="6858000"/>
          </a:xfrm>
          <a:prstGeom prst="rect">
            <a:avLst/>
          </a:prstGeom>
          <a:noFill/>
          <a:ln w="9525">
            <a:noFill/>
            <a:miter lim="800000"/>
            <a:headEnd/>
            <a:tailEnd/>
          </a:ln>
          <a:effectLst/>
        </p:spPr>
      </p:pic>
      <p:sp>
        <p:nvSpPr>
          <p:cNvPr id="5" name="4 CuadroTexto"/>
          <p:cNvSpPr txBox="1"/>
          <p:nvPr/>
        </p:nvSpPr>
        <p:spPr>
          <a:xfrm>
            <a:off x="5072066" y="1000108"/>
            <a:ext cx="3214710" cy="2062103"/>
          </a:xfrm>
          <a:prstGeom prst="rect">
            <a:avLst/>
          </a:prstGeom>
          <a:noFill/>
        </p:spPr>
        <p:txBody>
          <a:bodyPr wrap="square" rtlCol="0">
            <a:spAutoFit/>
          </a:bodyPr>
          <a:lstStyle/>
          <a:p>
            <a:r>
              <a:rPr lang="es-ES" sz="3200" b="1" dirty="0" smtClean="0"/>
              <a:t>DIOS PERDONA SIEMPRE, NO SE TE OLVIDE</a:t>
            </a:r>
          </a:p>
          <a:p>
            <a:r>
              <a:rPr lang="es-ES" sz="3200" b="1" dirty="0" smtClean="0"/>
              <a:t> Y ¿TÚ?</a:t>
            </a:r>
            <a:endParaRPr lang="es-ES" sz="3200" b="1" dirty="0"/>
          </a:p>
        </p:txBody>
      </p:sp>
      <p:pic>
        <p:nvPicPr>
          <p:cNvPr id="6" name="Imagen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7287" y="0"/>
            <a:ext cx="10001288" cy="6858000"/>
          </a:xfrm>
          <a:prstGeom prst="rect">
            <a:avLst/>
          </a:prstGeom>
        </p:spPr>
      </p:pic>
    </p:spTree>
    <p:extLst>
      <p:ext uri="{BB962C8B-B14F-4D97-AF65-F5344CB8AC3E}">
        <p14:creationId xmlns="" xmlns:p14="http://schemas.microsoft.com/office/powerpoint/2010/main" val="402285512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4000" b="0" i="0" u="none" strike="noStrike" kern="1200" cap="none" spc="0" baseline="0">
                <a:solidFill>
                  <a:srgbClr val="FF0000"/>
                </a:solidFill>
                <a:uFillTx/>
                <a:latin typeface="Calibri" pitchFamily="18"/>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332658"/>
            <a:ext cx="9144000" cy="535531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a </a:t>
            </a:r>
            <a:r>
              <a:rPr lang="es-ES" sz="3800" b="0" i="0" u="none" strike="noStrike" kern="0" cap="none" spc="0" baseline="0" dirty="0" smtClean="0">
                <a:solidFill>
                  <a:srgbClr val="000000"/>
                </a:solidFill>
                <a:uFillTx/>
                <a:latin typeface="Bookman Old Style" pitchFamily="18"/>
                <a:ea typeface="Microsoft YaHei" pitchFamily="2"/>
                <a:cs typeface="Mangal" pitchFamily="2"/>
              </a:rPr>
              <a:t>Dios</a:t>
            </a:r>
            <a:endParaRPr lang="es-ES" sz="3800" b="0" i="0" u="none" strike="noStrike" kern="0" cap="none" spc="0" baseline="0" dirty="0">
              <a:solidFill>
                <a:srgbClr val="000000"/>
              </a:solidFill>
              <a:uFillTx/>
              <a:latin typeface="Bookman Old Style"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A78A6"/>
            </a:gs>
            <a:gs pos="100000">
              <a:srgbClr val="C2D1ED"/>
            </a:gs>
          </a:gsLst>
          <a:lin ang="5400000"/>
        </a:gradFill>
        <a:effectLst/>
      </p:bgPr>
    </p:bg>
    <p:spTree>
      <p:nvGrpSpPr>
        <p:cNvPr id="1" name=""/>
        <p:cNvGrpSpPr/>
        <p:nvPr/>
      </p:nvGrpSpPr>
      <p:grpSpPr>
        <a:xfrm>
          <a:off x="0" y="0"/>
          <a:ext cx="0" cy="0"/>
          <a:chOff x="0" y="0"/>
          <a:chExt cx="0" cy="0"/>
        </a:xfrm>
      </p:grpSpPr>
      <p:sp>
        <p:nvSpPr>
          <p:cNvPr id="2" name="2 CuadroTexto"/>
          <p:cNvSpPr/>
          <p:nvPr/>
        </p:nvSpPr>
        <p:spPr>
          <a:xfrm>
            <a:off x="107504" y="476672"/>
            <a:ext cx="9217025" cy="334702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3600" kern="0" dirty="0" smtClean="0">
                <a:solidFill>
                  <a:srgbClr val="000000"/>
                </a:solidFill>
              </a:rPr>
              <a:t>Escucha tú, la palabra de Dios</a:t>
            </a:r>
          </a:p>
          <a:p>
            <a:pPr>
              <a:defRPr sz="1800" b="0" i="0" u="none" strike="noStrike" kern="0" cap="none" spc="0" baseline="0">
                <a:solidFill>
                  <a:srgbClr val="000000"/>
                </a:solidFill>
                <a:uFillTx/>
              </a:defRPr>
            </a:pPr>
            <a:r>
              <a:rPr lang="es-ES" sz="3600" kern="0" dirty="0" smtClean="0">
                <a:solidFill>
                  <a:srgbClr val="000000"/>
                </a:solidFill>
              </a:rPr>
              <a:t>No sólo con los oídos, también con el corazón.</a:t>
            </a:r>
          </a:p>
          <a:p>
            <a:pPr>
              <a:defRPr sz="1800" b="0" i="0" u="none" strike="noStrike" kern="0" cap="none" spc="0" baseline="0">
                <a:solidFill>
                  <a:srgbClr val="000000"/>
                </a:solidFill>
                <a:uFillTx/>
              </a:defRPr>
            </a:pPr>
            <a:r>
              <a:rPr lang="es-ES" sz="3600" kern="0" dirty="0" smtClean="0">
                <a:solidFill>
                  <a:srgbClr val="000000"/>
                </a:solidFill>
              </a:rPr>
              <a:t>Escucha tú, la palabra de Dios</a:t>
            </a:r>
          </a:p>
          <a:p>
            <a:pPr>
              <a:defRPr sz="1800" b="0" i="0" u="none" strike="noStrike" kern="0" cap="none" spc="0" baseline="0">
                <a:solidFill>
                  <a:srgbClr val="000000"/>
                </a:solidFill>
                <a:uFillTx/>
              </a:defRPr>
            </a:pPr>
            <a:r>
              <a:rPr lang="es-ES" sz="3600" kern="0" dirty="0" smtClean="0">
                <a:solidFill>
                  <a:srgbClr val="000000"/>
                </a:solidFill>
              </a:rPr>
              <a:t>Estate siempre atento a su voz.</a:t>
            </a:r>
            <a:r>
              <a:rPr lang="es-ES" sz="3600" kern="0" dirty="0" smtClean="0">
                <a:solidFill>
                  <a:srgbClr val="000000"/>
                </a:solidFill>
              </a:rPr>
              <a:t> </a:t>
            </a:r>
            <a:endParaRPr lang="es-ES" sz="3600" kern="0" dirty="0" smtClean="0">
              <a:solidFill>
                <a:srgbClr val="000000"/>
              </a:solidFill>
            </a:endParaRPr>
          </a:p>
          <a:p>
            <a:pPr>
              <a:defRPr sz="1800" b="0" i="0" u="none" strike="noStrike" kern="0" cap="none" spc="0" baseline="0">
                <a:solidFill>
                  <a:srgbClr val="000000"/>
                </a:solidFill>
                <a:uFillTx/>
              </a:defRPr>
            </a:pPr>
            <a:r>
              <a:rPr lang="es-ES" sz="3200" kern="0" dirty="0" smtClean="0">
                <a:solidFill>
                  <a:srgbClr val="000000"/>
                </a:solidFill>
              </a:rPr>
              <a:t> </a:t>
            </a:r>
          </a:p>
          <a:p>
            <a:pPr algn="ctr">
              <a:defRPr sz="1800" b="0" i="0" u="none" strike="noStrike" kern="0" cap="none" spc="0" baseline="0">
                <a:solidFill>
                  <a:srgbClr val="000000"/>
                </a:solidFill>
                <a:uFillTx/>
              </a:defRPr>
            </a:pPr>
            <a:endParaRPr lang="es-ES" sz="3200" kern="0" dirty="0" smtClean="0">
              <a:solidFill>
                <a:srgbClr val="000000"/>
              </a:solidFill>
              <a:ea typeface="Microsoft YaHei" pitchFamily="2"/>
              <a:cs typeface="Mangal" pitchFamily="2"/>
            </a:endParaRPr>
          </a:p>
        </p:txBody>
      </p:sp>
      <p:pic>
        <p:nvPicPr>
          <p:cNvPr id="3" name="3 Imagen" descr="130423-amaos unos a otros-fano.jpg"/>
          <p:cNvPicPr>
            <a:picLocks noChangeAspect="1"/>
          </p:cNvPicPr>
          <p:nvPr/>
        </p:nvPicPr>
        <p:blipFill>
          <a:blip r:embed="rId3"/>
          <a:stretch>
            <a:fillRect/>
          </a:stretch>
        </p:blipFill>
        <p:spPr>
          <a:xfrm>
            <a:off x="4572000" y="2714620"/>
            <a:ext cx="3816422" cy="3974361"/>
          </a:xfrm>
          <a:prstGeom prst="rect">
            <a:avLst/>
          </a:prstGeom>
          <a:noFill/>
          <a:ln cap="flat">
            <a:noFill/>
          </a:ln>
        </p:spPr>
      </p:pic>
    </p:spTree>
    <p:extLst>
      <p:ext uri="{BB962C8B-B14F-4D97-AF65-F5344CB8AC3E}">
        <p14:creationId xmlns="" xmlns:p14="http://schemas.microsoft.com/office/powerpoint/2010/main" val="16685137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14810" y="6143644"/>
            <a:ext cx="4286280" cy="523220"/>
          </a:xfrm>
          <a:prstGeom prst="rect">
            <a:avLst/>
          </a:prstGeom>
          <a:noFill/>
        </p:spPr>
        <p:txBody>
          <a:bodyPr wrap="square" rtlCol="0">
            <a:spAutoFit/>
          </a:bodyPr>
          <a:lstStyle/>
          <a:p>
            <a:r>
              <a:rPr lang="es-ES" sz="2800" b="1" dirty="0" smtClean="0">
                <a:solidFill>
                  <a:srgbClr val="00B050"/>
                </a:solidFill>
              </a:rPr>
              <a:t>SAN MATEO 21, </a:t>
            </a:r>
            <a:r>
              <a:rPr lang="es-ES" sz="2800" b="1" dirty="0" smtClean="0">
                <a:solidFill>
                  <a:srgbClr val="00B050"/>
                </a:solidFill>
              </a:rPr>
              <a:t>33-43</a:t>
            </a:r>
            <a:endParaRPr lang="es-ES" sz="2800" b="1" dirty="0">
              <a:solidFill>
                <a:srgbClr val="00B050"/>
              </a:solidFill>
            </a:endParaRPr>
          </a:p>
        </p:txBody>
      </p:sp>
      <p:pic>
        <p:nvPicPr>
          <p:cNvPr id="6" name="Picture 5" descr="evangelio"/>
          <p:cNvPicPr>
            <a:picLocks noChangeAspect="1" noChangeArrowheads="1"/>
          </p:cNvPicPr>
          <p:nvPr/>
        </p:nvPicPr>
        <p:blipFill>
          <a:blip r:embed="rId3"/>
          <a:srcRect/>
          <a:stretch>
            <a:fillRect/>
          </a:stretch>
        </p:blipFill>
        <p:spPr bwMode="auto">
          <a:xfrm>
            <a:off x="1006475" y="500042"/>
            <a:ext cx="7423177" cy="5500726"/>
          </a:xfrm>
          <a:prstGeom prst="rect">
            <a:avLst/>
          </a:prstGeom>
          <a:noFill/>
        </p:spPr>
      </p:pic>
      <p:graphicFrame>
        <p:nvGraphicFramePr>
          <p:cNvPr id="27649" name="Object 1"/>
          <p:cNvGraphicFramePr>
            <a:graphicFrameLocks noChangeAspect="1"/>
          </p:cNvGraphicFramePr>
          <p:nvPr/>
        </p:nvGraphicFramePr>
        <p:xfrm>
          <a:off x="0" y="428604"/>
          <a:ext cx="8429652" cy="5592783"/>
        </p:xfrm>
        <a:graphic>
          <a:graphicData uri="http://schemas.openxmlformats.org/presentationml/2006/ole">
            <p:oleObj spid="_x0000_s27649" name="Fotografía de Photo Editor" r:id="rId4" imgW="5047619" imgH="2857899" progId="">
              <p:embed/>
            </p:oleObj>
          </a:graphicData>
        </a:graphic>
      </p:graphicFrame>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403648" y="0"/>
            <a:ext cx="6192687" cy="6858000"/>
          </a:xfrm>
          <a:prstGeom prst="rect">
            <a:avLst/>
          </a:prstGeom>
        </p:spPr>
      </p:pic>
      <p:pic>
        <p:nvPicPr>
          <p:cNvPr id="31746" name="Picture 2" descr="http://1.bp.blogspot.com/-CH-veZbqCYs/Tfg7CcdKorI/AAAAAAAADQs/BKhhYkNBlS4/s1600/5.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pic>
        <p:nvPicPr>
          <p:cNvPr id="305156" name="Picture 4" descr="Resultado de imagen de fano mateo 10, 37-4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89794" name="Picture 2" descr="http://disegni.qumran2.net/archivio/4924.jpg"/>
          <p:cNvPicPr>
            <a:picLocks noChangeAspect="1" noChangeArrowheads="1"/>
          </p:cNvPicPr>
          <p:nvPr/>
        </p:nvPicPr>
        <p:blipFill>
          <a:blip r:embed="rId5"/>
          <a:srcRect/>
          <a:stretch>
            <a:fillRect/>
          </a:stretch>
        </p:blipFill>
        <p:spPr bwMode="auto">
          <a:xfrm>
            <a:off x="214282" y="0"/>
            <a:ext cx="8929718" cy="6858000"/>
          </a:xfrm>
          <a:prstGeom prst="rect">
            <a:avLst/>
          </a:prstGeom>
          <a:noFill/>
        </p:spPr>
      </p:pic>
      <p:pic>
        <p:nvPicPr>
          <p:cNvPr id="290818" name="Picture 2" descr="http://4.bp.blogspot.com/-RoqRloh3bNo/U8MApOCwkiI/AAAAAAAAAeQ/0ExXrzJaQfU/w1200-h630-p-k-no-nu/140713-fano_mateo+13_1-23.JPG"/>
          <p:cNvPicPr>
            <a:picLocks noChangeAspect="1" noChangeArrowheads="1"/>
          </p:cNvPicPr>
          <p:nvPr/>
        </p:nvPicPr>
        <p:blipFill>
          <a:blip r:embed="rId6"/>
          <a:srcRect/>
          <a:stretch>
            <a:fillRect/>
          </a:stretch>
        </p:blipFill>
        <p:spPr bwMode="auto">
          <a:xfrm>
            <a:off x="0" y="0"/>
            <a:ext cx="9144000" cy="6858001"/>
          </a:xfrm>
          <a:prstGeom prst="rect">
            <a:avLst/>
          </a:prstGeom>
          <a:noFill/>
        </p:spPr>
      </p:pic>
      <p:pic>
        <p:nvPicPr>
          <p:cNvPr id="3" name="Picture 2" descr="http://blogs.21rs.es/kamiano/files/2011/08/con-la-fe-no-te-hundes.jpg"/>
          <p:cNvPicPr>
            <a:picLocks noChangeAspect="1" noChangeArrowheads="1"/>
          </p:cNvPicPr>
          <p:nvPr/>
        </p:nvPicPr>
        <p:blipFill>
          <a:blip r:embed="rId7"/>
          <a:srcRect/>
          <a:stretch>
            <a:fillRect/>
          </a:stretch>
        </p:blipFill>
        <p:spPr bwMode="auto">
          <a:xfrm>
            <a:off x="0" y="214290"/>
            <a:ext cx="9144000" cy="6858000"/>
          </a:xfrm>
          <a:prstGeom prst="rect">
            <a:avLst/>
          </a:prstGeom>
          <a:noFill/>
        </p:spPr>
      </p:pic>
      <p:pic>
        <p:nvPicPr>
          <p:cNvPr id="286722" name="Picture 2" descr="http://blogs.21rs.es/kamiano/files/2011/08/Tu-me-salvas.jpg"/>
          <p:cNvPicPr>
            <a:picLocks noChangeAspect="1" noChangeArrowheads="1"/>
          </p:cNvPicPr>
          <p:nvPr/>
        </p:nvPicPr>
        <p:blipFill>
          <a:blip r:embed="rId8"/>
          <a:srcRect/>
          <a:stretch>
            <a:fillRect/>
          </a:stretch>
        </p:blipFill>
        <p:spPr bwMode="auto">
          <a:xfrm>
            <a:off x="0" y="0"/>
            <a:ext cx="9144000" cy="7124680"/>
          </a:xfrm>
          <a:prstGeom prst="rect">
            <a:avLst/>
          </a:prstGeom>
          <a:noFill/>
        </p:spPr>
      </p:pic>
      <p:pic>
        <p:nvPicPr>
          <p:cNvPr id="285698" name="Picture 2" descr="http://2.bp.blogspot.com/-Gah6PyZLwG0/TkgJ_qOEJEI/AAAAAAAAA2c/-CXLLYM_N8Q/s1600/Mt.+16%252C+13-23+b.jpg"/>
          <p:cNvPicPr>
            <a:picLocks noChangeAspect="1" noChangeArrowheads="1"/>
          </p:cNvPicPr>
          <p:nvPr/>
        </p:nvPicPr>
        <p:blipFill>
          <a:blip r:embed="rId9"/>
          <a:srcRect/>
          <a:stretch>
            <a:fillRect/>
          </a:stretch>
        </p:blipFill>
        <p:spPr bwMode="auto">
          <a:xfrm>
            <a:off x="0" y="0"/>
            <a:ext cx="9144000" cy="7215214"/>
          </a:xfrm>
          <a:prstGeom prst="rect">
            <a:avLst/>
          </a:prstGeom>
          <a:noFill/>
        </p:spPr>
      </p:pic>
      <p:pic>
        <p:nvPicPr>
          <p:cNvPr id="4" name="Picture 2" descr="http://blogs.21rs.es/kamiano/files/2011/08/perder-para-ganar.jpg"/>
          <p:cNvPicPr>
            <a:picLocks noChangeAspect="1" noChangeArrowheads="1"/>
          </p:cNvPicPr>
          <p:nvPr/>
        </p:nvPicPr>
        <p:blipFill>
          <a:blip r:embed="rId10"/>
          <a:srcRect/>
          <a:stretch>
            <a:fillRect/>
          </a:stretch>
        </p:blipFill>
        <p:spPr bwMode="auto">
          <a:xfrm>
            <a:off x="0" y="0"/>
            <a:ext cx="9144000" cy="7167522"/>
          </a:xfrm>
          <a:prstGeom prst="rect">
            <a:avLst/>
          </a:prstGeom>
          <a:noFill/>
        </p:spPr>
      </p:pic>
      <p:pic>
        <p:nvPicPr>
          <p:cNvPr id="26626" name="Picture 2" descr="https://i.ytimg.com/vi/uqMfBYdh-b8/hqdefault.jpg"/>
          <p:cNvPicPr>
            <a:picLocks noChangeAspect="1" noChangeArrowheads="1"/>
          </p:cNvPicPr>
          <p:nvPr/>
        </p:nvPicPr>
        <p:blipFill>
          <a:blip r:embed="rId11"/>
          <a:srcRect/>
          <a:stretch>
            <a:fillRect/>
          </a:stretch>
        </p:blipFill>
        <p:spPr bwMode="auto">
          <a:xfrm>
            <a:off x="0" y="0"/>
            <a:ext cx="9144000" cy="7143776"/>
          </a:xfrm>
          <a:prstGeom prst="rect">
            <a:avLst/>
          </a:prstGeom>
          <a:noFill/>
        </p:spPr>
      </p:pic>
      <p:pic>
        <p:nvPicPr>
          <p:cNvPr id="140290" name="Picture 2" descr="Resultado de imagen de fano mateo 18, 21-22"/>
          <p:cNvPicPr>
            <a:picLocks noChangeAspect="1" noChangeArrowheads="1"/>
          </p:cNvPicPr>
          <p:nvPr/>
        </p:nvPicPr>
        <p:blipFill>
          <a:blip r:embed="rId12"/>
          <a:srcRect/>
          <a:stretch>
            <a:fillRect/>
          </a:stretch>
        </p:blipFill>
        <p:spPr bwMode="auto">
          <a:xfrm>
            <a:off x="0" y="0"/>
            <a:ext cx="9144000" cy="7286652"/>
          </a:xfrm>
          <a:prstGeom prst="rect">
            <a:avLst/>
          </a:prstGeom>
          <a:noFill/>
        </p:spPr>
      </p:pic>
      <p:pic>
        <p:nvPicPr>
          <p:cNvPr id="5" name="Picture 2" descr="ninos"/>
          <p:cNvPicPr>
            <a:picLocks noChangeAspect="1" noChangeArrowheads="1"/>
          </p:cNvPicPr>
          <p:nvPr/>
        </p:nvPicPr>
        <p:blipFill>
          <a:blip r:embed="rId13"/>
          <a:srcRect/>
          <a:stretch>
            <a:fillRect/>
          </a:stretch>
        </p:blipFill>
        <p:spPr bwMode="auto">
          <a:xfrm>
            <a:off x="0" y="0"/>
            <a:ext cx="9144000" cy="8686774"/>
          </a:xfrm>
          <a:prstGeom prst="rect">
            <a:avLst/>
          </a:prstGeom>
          <a:noFill/>
        </p:spPr>
      </p:pic>
      <p:pic>
        <p:nvPicPr>
          <p:cNvPr id="14" name="Imagen 2"/>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152400" y="0"/>
            <a:ext cx="8991600" cy="8715412"/>
          </a:xfrm>
          <a:prstGeom prst="rect">
            <a:avLst/>
          </a:prstGeom>
        </p:spPr>
      </p:pic>
      <p:pic>
        <p:nvPicPr>
          <p:cNvPr id="15" name="Imagen 1"/>
          <p:cNvPicPr>
            <a:picLocks noChangeAspect="1"/>
          </p:cNvPicPr>
          <p:nvPr/>
        </p:nvPicPr>
        <p:blipFill>
          <a:blip r:embed="rId15"/>
          <a:stretch>
            <a:fillRect/>
          </a:stretch>
        </p:blipFill>
        <p:spPr>
          <a:xfrm>
            <a:off x="0" y="0"/>
            <a:ext cx="9143999" cy="8786850"/>
          </a:xfrm>
          <a:prstGeom prst="rect">
            <a:avLst/>
          </a:prstGeom>
        </p:spPr>
      </p:pic>
    </p:spTree>
    <p:extLst>
      <p:ext uri="{BB962C8B-B14F-4D97-AF65-F5344CB8AC3E}">
        <p14:creationId xmlns="" xmlns:p14="http://schemas.microsoft.com/office/powerpoint/2010/main" val="314634363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6858000"/>
          </a:xfrm>
          <a:prstGeom prst="rect">
            <a:avLst/>
          </a:prstGeom>
        </p:spPr>
      </p:pic>
      <p:graphicFrame>
        <p:nvGraphicFramePr>
          <p:cNvPr id="25601" name="Object 1"/>
          <p:cNvGraphicFramePr>
            <a:graphicFrameLocks noChangeAspect="1"/>
          </p:cNvGraphicFramePr>
          <p:nvPr/>
        </p:nvGraphicFramePr>
        <p:xfrm>
          <a:off x="0" y="0"/>
          <a:ext cx="9144000" cy="6858000"/>
        </p:xfrm>
        <a:graphic>
          <a:graphicData uri="http://schemas.openxmlformats.org/presentationml/2006/ole">
            <p:oleObj spid="_x0000_s25601" name="Imagen de mapa de bits" r:id="rId4" imgW="4800000" imgH="4142857" progId="PBrush">
              <p:embed/>
            </p:oleObj>
          </a:graphicData>
        </a:graphic>
      </p:graphicFrame>
      <p:sp>
        <p:nvSpPr>
          <p:cNvPr id="4" name="3 CuadroTexto"/>
          <p:cNvSpPr txBox="1"/>
          <p:nvPr/>
        </p:nvSpPr>
        <p:spPr>
          <a:xfrm>
            <a:off x="857224" y="857232"/>
            <a:ext cx="7117974" cy="584775"/>
          </a:xfrm>
          <a:prstGeom prst="rect">
            <a:avLst/>
          </a:prstGeom>
          <a:noFill/>
        </p:spPr>
        <p:txBody>
          <a:bodyPr wrap="none" rtlCol="0">
            <a:spAutoFit/>
          </a:bodyPr>
          <a:lstStyle/>
          <a:p>
            <a:r>
              <a:rPr lang="es-ES" sz="3200" b="1" dirty="0" smtClean="0"/>
              <a:t>TE OFRECEMOS NUESTRAS VIDAS SEÑOR</a:t>
            </a:r>
            <a:endParaRPr lang="es-ES" sz="3200" b="1" dirty="0"/>
          </a:p>
        </p:txBody>
      </p:sp>
      <p:pic>
        <p:nvPicPr>
          <p:cNvPr id="25603" name="Picture 3" descr="https://reflexionesevangelio.files.wordpress.com/2015/09/mateo-15-28.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pic>
        <p:nvPicPr>
          <p:cNvPr id="2" name="Picture 3" descr="http://3.bp.blogspot.com/-JwMELrhx4lI/Tk_KxBn8JPI/AAAAAAAAC0k/YnhLTWIuHy8/s400/te+dare+la+llave+del+reino+de+los+cielos.jpg"/>
          <p:cNvPicPr>
            <a:picLocks noChangeAspect="1" noChangeArrowheads="1"/>
          </p:cNvPicPr>
          <p:nvPr/>
        </p:nvPicPr>
        <p:blipFill>
          <a:blip r:embed="rId6"/>
          <a:srcRect/>
          <a:stretch>
            <a:fillRect/>
          </a:stretch>
        </p:blipFill>
        <p:spPr bwMode="auto">
          <a:xfrm>
            <a:off x="0" y="0"/>
            <a:ext cx="9144000" cy="6858000"/>
          </a:xfrm>
          <a:prstGeom prst="rect">
            <a:avLst/>
          </a:prstGeom>
          <a:noFill/>
        </p:spPr>
      </p:pic>
      <p:pic>
        <p:nvPicPr>
          <p:cNvPr id="25605" name="Picture 5" descr="http://www.elversiculodeldia.com/wp-content/uploads/2015/06/Si-alguno-quiere-venir-en-pos-de-mC3AD-niC3A9guese-a-sC3AD-mismo-tome-su-cruz-cada-dC3ADa-y-sC3ADgame.jpg"/>
          <p:cNvPicPr>
            <a:picLocks noChangeAspect="1" noChangeArrowheads="1"/>
          </p:cNvPicPr>
          <p:nvPr/>
        </p:nvPicPr>
        <p:blipFill>
          <a:blip r:embed="rId7"/>
          <a:srcRect/>
          <a:stretch>
            <a:fillRect/>
          </a:stretch>
        </p:blipFill>
        <p:spPr bwMode="auto">
          <a:xfrm>
            <a:off x="0" y="0"/>
            <a:ext cx="9144000" cy="6858000"/>
          </a:xfrm>
          <a:prstGeom prst="rect">
            <a:avLst/>
          </a:prstGeom>
          <a:noFill/>
        </p:spPr>
      </p:pic>
      <p:pic>
        <p:nvPicPr>
          <p:cNvPr id="5" name="Picture 3" descr="https://image.slidesharecdn.com/evangeliosanmateo1815-20-110829141445-phpapp01/95/evangelio-san-mateo-18-15-20-8-728.jpg?cb=1314627347"/>
          <p:cNvPicPr>
            <a:picLocks noChangeAspect="1" noChangeArrowheads="1"/>
          </p:cNvPicPr>
          <p:nvPr/>
        </p:nvPicPr>
        <p:blipFill>
          <a:blip r:embed="rId8"/>
          <a:srcRect/>
          <a:stretch>
            <a:fillRect/>
          </a:stretch>
        </p:blipFill>
        <p:spPr bwMode="auto">
          <a:xfrm>
            <a:off x="0" y="0"/>
            <a:ext cx="9144000" cy="6858000"/>
          </a:xfrm>
          <a:prstGeom prst="rect">
            <a:avLst/>
          </a:prstGeom>
          <a:noFill/>
        </p:spPr>
      </p:pic>
      <p:pic>
        <p:nvPicPr>
          <p:cNvPr id="6" name="Picture 3" descr="Resultado de imagen de mateo 18, 21-22"/>
          <p:cNvPicPr>
            <a:picLocks noChangeAspect="1" noChangeArrowheads="1"/>
          </p:cNvPicPr>
          <p:nvPr/>
        </p:nvPicPr>
        <p:blipFill>
          <a:blip r:embed="rId9"/>
          <a:srcRect/>
          <a:stretch>
            <a:fillRect/>
          </a:stretch>
        </p:blipFill>
        <p:spPr bwMode="auto">
          <a:xfrm>
            <a:off x="0" y="0"/>
            <a:ext cx="9144000" cy="6858000"/>
          </a:xfrm>
          <a:prstGeom prst="rect">
            <a:avLst/>
          </a:prstGeom>
          <a:noFill/>
        </p:spPr>
      </p:pic>
      <p:pic>
        <p:nvPicPr>
          <p:cNvPr id="7" name="Picture 3" descr="http://3.bp.blogspot.com/-2gyWTwKOXd4/UDTwZEGF_EI/AAAAAAAAA6U/iBl39bM5Xj8/s1600/envio.jpg"/>
          <p:cNvPicPr>
            <a:picLocks noChangeAspect="1" noChangeArrowheads="1"/>
          </p:cNvPicPr>
          <p:nvPr/>
        </p:nvPicPr>
        <p:blipFill>
          <a:blip r:embed="rId10"/>
          <a:srcRect/>
          <a:stretch>
            <a:fillRect/>
          </a:stretch>
        </p:blipFill>
        <p:spPr bwMode="auto">
          <a:xfrm>
            <a:off x="0" y="1"/>
            <a:ext cx="9144000" cy="6858000"/>
          </a:xfrm>
          <a:prstGeom prst="rect">
            <a:avLst/>
          </a:prstGeom>
          <a:noFill/>
        </p:spPr>
      </p:pic>
      <p:pic>
        <p:nvPicPr>
          <p:cNvPr id="8" name="Picture 3" descr="https://www.diocesismalaga.es/cms/media/articulos/articulos-225332.jpg"/>
          <p:cNvPicPr>
            <a:picLocks noChangeAspect="1" noChangeArrowheads="1"/>
          </p:cNvPicPr>
          <p:nvPr/>
        </p:nvPicPr>
        <p:blipFill>
          <a:blip r:embed="rId11"/>
          <a:srcRect/>
          <a:stretch>
            <a:fillRect/>
          </a:stretch>
        </p:blipFill>
        <p:spPr bwMode="auto">
          <a:xfrm>
            <a:off x="0" y="1"/>
            <a:ext cx="9144000" cy="6858000"/>
          </a:xfrm>
          <a:prstGeom prst="rect">
            <a:avLst/>
          </a:prstGeom>
          <a:noFill/>
        </p:spPr>
      </p:pic>
      <p:pic>
        <p:nvPicPr>
          <p:cNvPr id="9" name="Picture 3" descr="Resultado de imagen de FANO MATEO 21, 33-43"/>
          <p:cNvPicPr>
            <a:picLocks noChangeAspect="1" noChangeArrowheads="1"/>
          </p:cNvPicPr>
          <p:nvPr/>
        </p:nvPicPr>
        <p:blipFill>
          <a:blip r:embed="rId12"/>
          <a:srcRect/>
          <a:stretch>
            <a:fillRect/>
          </a:stretch>
        </p:blipFill>
        <p:spPr bwMode="auto">
          <a:xfrm>
            <a:off x="0" y="-1"/>
            <a:ext cx="9144000" cy="6858001"/>
          </a:xfrm>
          <a:prstGeom prst="rect">
            <a:avLst/>
          </a:prstGeom>
          <a:noFill/>
        </p:spPr>
      </p:pic>
    </p:spTree>
    <p:extLst>
      <p:ext uri="{BB962C8B-B14F-4D97-AF65-F5344CB8AC3E}">
        <p14:creationId xmlns="" xmlns:p14="http://schemas.microsoft.com/office/powerpoint/2010/main" val="118312070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lampara_aceite"/>
          <p:cNvPicPr>
            <a:picLocks noChangeAspect="1" noChangeArrowheads="1"/>
          </p:cNvPicPr>
          <p:nvPr/>
        </p:nvPicPr>
        <p:blipFill>
          <a:blip r:embed="rId2"/>
          <a:srcRect/>
          <a:stretch>
            <a:fillRect/>
          </a:stretch>
        </p:blipFill>
        <p:spPr bwMode="auto">
          <a:xfrm>
            <a:off x="179388" y="260350"/>
            <a:ext cx="8640762" cy="6337300"/>
          </a:xfrm>
          <a:prstGeom prst="rect">
            <a:avLst/>
          </a:prstGeom>
          <a:noFill/>
        </p:spPr>
      </p:pic>
      <p:sp>
        <p:nvSpPr>
          <p:cNvPr id="3" name="2 CuadroTexto"/>
          <p:cNvSpPr txBox="1"/>
          <p:nvPr/>
        </p:nvSpPr>
        <p:spPr>
          <a:xfrm>
            <a:off x="3000364" y="714356"/>
            <a:ext cx="5230984" cy="523220"/>
          </a:xfrm>
          <a:prstGeom prst="rect">
            <a:avLst/>
          </a:prstGeom>
          <a:noFill/>
        </p:spPr>
        <p:txBody>
          <a:bodyPr wrap="none" rtlCol="0">
            <a:spAutoFit/>
          </a:bodyPr>
          <a:lstStyle/>
          <a:p>
            <a:r>
              <a:rPr lang="es-ES" sz="2800" dirty="0" smtClean="0"/>
              <a:t>SEÑOR ACOGE NUESTRA ORACIÓN</a:t>
            </a:r>
            <a:endParaRPr lang="es-ES" sz="2800" dirty="0"/>
          </a:p>
        </p:txBody>
      </p:sp>
      <p:pic>
        <p:nvPicPr>
          <p:cNvPr id="4" name="Picture 5" descr="NinaRezando_FlickrCassidyLancaster_CC-BY-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4 CuadroTexto"/>
          <p:cNvSpPr txBox="1"/>
          <p:nvPr/>
        </p:nvSpPr>
        <p:spPr>
          <a:xfrm>
            <a:off x="642910" y="714356"/>
            <a:ext cx="3858685" cy="400110"/>
          </a:xfrm>
          <a:prstGeom prst="rect">
            <a:avLst/>
          </a:prstGeom>
          <a:noFill/>
        </p:spPr>
        <p:txBody>
          <a:bodyPr wrap="none" rtlCol="0">
            <a:spAutoFit/>
          </a:bodyPr>
          <a:lstStyle/>
          <a:p>
            <a:r>
              <a:rPr lang="es-ES" sz="2000" b="1" dirty="0" smtClean="0"/>
              <a:t>SEÑOR ACOGE NUESTRA ORACIÓN</a:t>
            </a:r>
            <a:endParaRPr lang="es-ES" sz="2000" b="1" dirty="0"/>
          </a:p>
        </p:txBody>
      </p:sp>
    </p:spTree>
  </p:cSld>
  <p:clrMapOvr>
    <a:masterClrMapping/>
  </p:clrMapOvr>
  <p:transition/>
</p:sld>
</file>

<file path=ppt/theme/theme1.xml><?xml version="1.0" encoding="utf-8"?>
<a:theme xmlns:a="http://schemas.openxmlformats.org/drawingml/2006/main" name="Predeterminad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determinado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determin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redeterminado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1400</TotalTime>
  <Words>529</Words>
  <Application>Microsoft Office PowerPoint</Application>
  <PresentationFormat>Presentación en pantalla (4:3)</PresentationFormat>
  <Paragraphs>114</Paragraphs>
  <Slides>19</Slides>
  <Notes>6</Notes>
  <HiddenSlides>0</HiddenSlides>
  <MMClips>0</MMClips>
  <ScaleCrop>false</ScaleCrop>
  <HeadingPairs>
    <vt:vector size="6" baseType="variant">
      <vt:variant>
        <vt:lpstr>Tema</vt:lpstr>
      </vt:variant>
      <vt:variant>
        <vt:i4>8</vt:i4>
      </vt:variant>
      <vt:variant>
        <vt:lpstr>Servidores OLE incrustados</vt:lpstr>
      </vt:variant>
      <vt:variant>
        <vt:i4>2</vt:i4>
      </vt:variant>
      <vt:variant>
        <vt:lpstr>Títulos de diapositiva</vt:lpstr>
      </vt:variant>
      <vt:variant>
        <vt:i4>19</vt:i4>
      </vt:variant>
    </vt:vector>
  </HeadingPairs>
  <TitlesOfParts>
    <vt:vector size="29" baseType="lpstr">
      <vt:lpstr>Predeterminado</vt:lpstr>
      <vt:lpstr>Predeterminado 2</vt:lpstr>
      <vt:lpstr>2_Predeterminado 2</vt:lpstr>
      <vt:lpstr>1_Predeterminado</vt:lpstr>
      <vt:lpstr>3_Predeterminado 2</vt:lpstr>
      <vt:lpstr>2_Tema de Office</vt:lpstr>
      <vt:lpstr>1_Predeterminado 3</vt:lpstr>
      <vt:lpstr>5_Tema de Office</vt:lpstr>
      <vt:lpstr>Fotografía de Photo Editor</vt:lpstr>
      <vt:lpstr>Imagen de mapa de bits</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  HOSANNA - HEY, HOSANNA -H A HOSANNA - HEY, HOSANNA - HEY, HOSANNA - HA EL ES EL SANTO, EL ES EL HIJO DE MARÍA ES EL DIOS DE ISRAEL, EL ES EL HIJO DE DAVID HOSANNA……</vt:lpstr>
      <vt:lpstr>Diapositiva 12</vt:lpstr>
      <vt:lpstr>Diapositiva 13</vt:lpstr>
      <vt:lpstr>Diapositiva 14</vt:lpstr>
      <vt:lpstr>Diapositiva 15</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Diapositiva 18</vt:lpstr>
      <vt:lpstr>Diapositiva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Ángel</dc:creator>
  <cp:lastModifiedBy>eduardo gascón gimeno</cp:lastModifiedBy>
  <cp:revision>89</cp:revision>
  <dcterms:created xsi:type="dcterms:W3CDTF">2013-04-19T00:48:17Z</dcterms:created>
  <dcterms:modified xsi:type="dcterms:W3CDTF">2017-10-07T15:51:08Z</dcterms:modified>
</cp:coreProperties>
</file>