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Lst>
  <p:notesMasterIdLst>
    <p:notesMasterId r:id="rId36"/>
  </p:notesMasterIdLst>
  <p:sldIdLst>
    <p:sldId id="302" r:id="rId5"/>
    <p:sldId id="275" r:id="rId6"/>
    <p:sldId id="276" r:id="rId7"/>
    <p:sldId id="291" r:id="rId8"/>
    <p:sldId id="290" r:id="rId9"/>
    <p:sldId id="292" r:id="rId10"/>
    <p:sldId id="296" r:id="rId11"/>
    <p:sldId id="279" r:id="rId12"/>
    <p:sldId id="305" r:id="rId13"/>
    <p:sldId id="306" r:id="rId14"/>
    <p:sldId id="315" r:id="rId15"/>
    <p:sldId id="316" r:id="rId16"/>
    <p:sldId id="266" r:id="rId17"/>
    <p:sldId id="298" r:id="rId18"/>
    <p:sldId id="299" r:id="rId19"/>
    <p:sldId id="281" r:id="rId20"/>
    <p:sldId id="282" r:id="rId21"/>
    <p:sldId id="283" r:id="rId22"/>
    <p:sldId id="284" r:id="rId23"/>
    <p:sldId id="314" r:id="rId24"/>
    <p:sldId id="267" r:id="rId25"/>
    <p:sldId id="268" r:id="rId26"/>
    <p:sldId id="270" r:id="rId27"/>
    <p:sldId id="271" r:id="rId28"/>
    <p:sldId id="272" r:id="rId29"/>
    <p:sldId id="273" r:id="rId30"/>
    <p:sldId id="308" r:id="rId31"/>
    <p:sldId id="309" r:id="rId32"/>
    <p:sldId id="301" r:id="rId33"/>
    <p:sldId id="313" r:id="rId34"/>
    <p:sldId id="317"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5AEDD-F6EC-2946-9BC1-916A035D9539}" v="36" dt="2020-10-19T19:32:23.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562" autoAdjust="0"/>
  </p:normalViewPr>
  <p:slideViewPr>
    <p:cSldViewPr>
      <p:cViewPr varScale="1">
        <p:scale>
          <a:sx n="108" d="100"/>
          <a:sy n="108" d="100"/>
        </p:scale>
        <p:origin x="5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que Abad" userId="3f4aee16-0c8e-4dc2-8baa-a7cdab705492" providerId="ADAL" clId="{A965AEDD-F6EC-2946-9BC1-916A035D9539}"/>
    <pc:docChg chg="undo custSel mod modSld">
      <pc:chgData name="Enrique Abad" userId="3f4aee16-0c8e-4dc2-8baa-a7cdab705492" providerId="ADAL" clId="{A965AEDD-F6EC-2946-9BC1-916A035D9539}" dt="2020-10-19T19:32:23.095" v="521"/>
      <pc:docMkLst>
        <pc:docMk/>
      </pc:docMkLst>
      <pc:sldChg chg="addSp delSp modSp mod modClrScheme chgLayout">
        <pc:chgData name="Enrique Abad" userId="3f4aee16-0c8e-4dc2-8baa-a7cdab705492" providerId="ADAL" clId="{A965AEDD-F6EC-2946-9BC1-916A035D9539}" dt="2020-10-19T19:18:11.478" v="334" actId="700"/>
        <pc:sldMkLst>
          <pc:docMk/>
          <pc:sldMk cId="1069160263" sldId="266"/>
        </pc:sldMkLst>
        <pc:picChg chg="del mod">
          <ac:chgData name="Enrique Abad" userId="3f4aee16-0c8e-4dc2-8baa-a7cdab705492" providerId="ADAL" clId="{A965AEDD-F6EC-2946-9BC1-916A035D9539}" dt="2020-10-19T19:17:58.569" v="333" actId="478"/>
          <ac:picMkLst>
            <pc:docMk/>
            <pc:sldMk cId="1069160263" sldId="266"/>
            <ac:picMk id="3" creationId="{00000000-0000-0000-0000-000000000000}"/>
          </ac:picMkLst>
        </pc:picChg>
        <pc:picChg chg="add">
          <ac:chgData name="Enrique Abad" userId="3f4aee16-0c8e-4dc2-8baa-a7cdab705492" providerId="ADAL" clId="{A965AEDD-F6EC-2946-9BC1-916A035D9539}" dt="2020-10-19T19:17:54.117" v="332"/>
          <ac:picMkLst>
            <pc:docMk/>
            <pc:sldMk cId="1069160263" sldId="266"/>
            <ac:picMk id="5122" creationId="{6B95A552-C710-1842-BC67-3EC9083CC2D5}"/>
          </ac:picMkLst>
        </pc:picChg>
      </pc:sldChg>
      <pc:sldChg chg="modSp mod">
        <pc:chgData name="Enrique Abad" userId="3f4aee16-0c8e-4dc2-8baa-a7cdab705492" providerId="ADAL" clId="{A965AEDD-F6EC-2946-9BC1-916A035D9539}" dt="2020-10-15T19:14:25.626" v="278" actId="14100"/>
        <pc:sldMkLst>
          <pc:docMk/>
          <pc:sldMk cId="1338200352" sldId="267"/>
        </pc:sldMkLst>
        <pc:spChg chg="mod">
          <ac:chgData name="Enrique Abad" userId="3f4aee16-0c8e-4dc2-8baa-a7cdab705492" providerId="ADAL" clId="{A965AEDD-F6EC-2946-9BC1-916A035D9539}" dt="2020-10-15T19:14:25.626" v="278" actId="14100"/>
          <ac:spMkLst>
            <pc:docMk/>
            <pc:sldMk cId="1338200352" sldId="267"/>
            <ac:spMk id="3" creationId="{00000000-0000-0000-0000-000000000000}"/>
          </ac:spMkLst>
        </pc:spChg>
      </pc:sldChg>
      <pc:sldChg chg="modSp mod">
        <pc:chgData name="Enrique Abad" userId="3f4aee16-0c8e-4dc2-8baa-a7cdab705492" providerId="ADAL" clId="{A965AEDD-F6EC-2946-9BC1-916A035D9539}" dt="2020-10-15T19:14:44.061" v="306" actId="1037"/>
        <pc:sldMkLst>
          <pc:docMk/>
          <pc:sldMk cId="538578539" sldId="268"/>
        </pc:sldMkLst>
        <pc:spChg chg="mod">
          <ac:chgData name="Enrique Abad" userId="3f4aee16-0c8e-4dc2-8baa-a7cdab705492" providerId="ADAL" clId="{A965AEDD-F6EC-2946-9BC1-916A035D9539}" dt="2020-10-15T19:14:40.083" v="305" actId="1036"/>
          <ac:spMkLst>
            <pc:docMk/>
            <pc:sldMk cId="538578539" sldId="268"/>
            <ac:spMk id="5" creationId="{00000000-0000-0000-0000-000000000000}"/>
          </ac:spMkLst>
        </pc:spChg>
        <pc:picChg chg="mod">
          <ac:chgData name="Enrique Abad" userId="3f4aee16-0c8e-4dc2-8baa-a7cdab705492" providerId="ADAL" clId="{A965AEDD-F6EC-2946-9BC1-916A035D9539}" dt="2020-10-15T19:14:44.061" v="306" actId="1037"/>
          <ac:picMkLst>
            <pc:docMk/>
            <pc:sldMk cId="538578539" sldId="268"/>
            <ac:picMk id="2" creationId="{00000000-0000-0000-0000-000000000000}"/>
          </ac:picMkLst>
        </pc:picChg>
      </pc:sldChg>
      <pc:sldChg chg="addSp modSp mod">
        <pc:chgData name="Enrique Abad" userId="3f4aee16-0c8e-4dc2-8baa-a7cdab705492" providerId="ADAL" clId="{A965AEDD-F6EC-2946-9BC1-916A035D9539}" dt="2020-10-15T19:07:24.007" v="39" actId="1035"/>
        <pc:sldMkLst>
          <pc:docMk/>
          <pc:sldMk cId="782943548" sldId="275"/>
        </pc:sldMkLst>
        <pc:spChg chg="mod">
          <ac:chgData name="Enrique Abad" userId="3f4aee16-0c8e-4dc2-8baa-a7cdab705492" providerId="ADAL" clId="{A965AEDD-F6EC-2946-9BC1-916A035D9539}" dt="2020-10-15T19:06:05.545" v="2" actId="14100"/>
          <ac:spMkLst>
            <pc:docMk/>
            <pc:sldMk cId="782943548" sldId="275"/>
            <ac:spMk id="2" creationId="{00000000-0000-0000-0000-000000000000}"/>
          </ac:spMkLst>
        </pc:spChg>
        <pc:spChg chg="add mod">
          <ac:chgData name="Enrique Abad" userId="3f4aee16-0c8e-4dc2-8baa-a7cdab705492" providerId="ADAL" clId="{A965AEDD-F6EC-2946-9BC1-916A035D9539}" dt="2020-10-15T19:07:24.007" v="39" actId="1035"/>
          <ac:spMkLst>
            <pc:docMk/>
            <pc:sldMk cId="782943548" sldId="275"/>
            <ac:spMk id="3" creationId="{91D87584-5BFC-D041-9CF3-72B22787C890}"/>
          </ac:spMkLst>
        </pc:spChg>
      </pc:sldChg>
      <pc:sldChg chg="modSp mod">
        <pc:chgData name="Enrique Abad" userId="3f4aee16-0c8e-4dc2-8baa-a7cdab705492" providerId="ADAL" clId="{A965AEDD-F6EC-2946-9BC1-916A035D9539}" dt="2020-10-15T19:08:56.797" v="52" actId="14100"/>
        <pc:sldMkLst>
          <pc:docMk/>
          <pc:sldMk cId="75906031" sldId="276"/>
        </pc:sldMkLst>
        <pc:spChg chg="mod">
          <ac:chgData name="Enrique Abad" userId="3f4aee16-0c8e-4dc2-8baa-a7cdab705492" providerId="ADAL" clId="{A965AEDD-F6EC-2946-9BC1-916A035D9539}" dt="2020-10-15T19:08:56.797" v="52" actId="14100"/>
          <ac:spMkLst>
            <pc:docMk/>
            <pc:sldMk cId="75906031" sldId="276"/>
            <ac:spMk id="2" creationId="{00000000-0000-0000-0000-000000000000}"/>
          </ac:spMkLst>
        </pc:spChg>
      </pc:sldChg>
      <pc:sldChg chg="modSp mod">
        <pc:chgData name="Enrique Abad" userId="3f4aee16-0c8e-4dc2-8baa-a7cdab705492" providerId="ADAL" clId="{A965AEDD-F6EC-2946-9BC1-916A035D9539}" dt="2020-10-15T19:11:08.679" v="103" actId="207"/>
        <pc:sldMkLst>
          <pc:docMk/>
          <pc:sldMk cId="952020943" sldId="279"/>
        </pc:sldMkLst>
        <pc:spChg chg="mod">
          <ac:chgData name="Enrique Abad" userId="3f4aee16-0c8e-4dc2-8baa-a7cdab705492" providerId="ADAL" clId="{A965AEDD-F6EC-2946-9BC1-916A035D9539}" dt="2020-10-15T19:11:08.679" v="103" actId="207"/>
          <ac:spMkLst>
            <pc:docMk/>
            <pc:sldMk cId="952020943" sldId="279"/>
            <ac:spMk id="3" creationId="{00000000-0000-0000-0000-000000000000}"/>
          </ac:spMkLst>
        </pc:spChg>
      </pc:sldChg>
      <pc:sldChg chg="modSp mod">
        <pc:chgData name="Enrique Abad" userId="3f4aee16-0c8e-4dc2-8baa-a7cdab705492" providerId="ADAL" clId="{A965AEDD-F6EC-2946-9BC1-916A035D9539}" dt="2020-10-15T19:12:58.347" v="125" actId="14100"/>
        <pc:sldMkLst>
          <pc:docMk/>
          <pc:sldMk cId="0" sldId="282"/>
        </pc:sldMkLst>
        <pc:picChg chg="mod">
          <ac:chgData name="Enrique Abad" userId="3f4aee16-0c8e-4dc2-8baa-a7cdab705492" providerId="ADAL" clId="{A965AEDD-F6EC-2946-9BC1-916A035D9539}" dt="2020-10-15T19:12:58.347" v="125" actId="14100"/>
          <ac:picMkLst>
            <pc:docMk/>
            <pc:sldMk cId="0" sldId="282"/>
            <ac:picMk id="4" creationId="{00000000-0000-0000-0000-000000000000}"/>
          </ac:picMkLst>
        </pc:picChg>
      </pc:sldChg>
      <pc:sldChg chg="addSp modSp mod">
        <pc:chgData name="Enrique Abad" userId="3f4aee16-0c8e-4dc2-8baa-a7cdab705492" providerId="ADAL" clId="{A965AEDD-F6EC-2946-9BC1-916A035D9539}" dt="2020-10-15T19:13:40.935" v="248" actId="1038"/>
        <pc:sldMkLst>
          <pc:docMk/>
          <pc:sldMk cId="4183518020" sldId="283"/>
        </pc:sldMkLst>
        <pc:spChg chg="add mod">
          <ac:chgData name="Enrique Abad" userId="3f4aee16-0c8e-4dc2-8baa-a7cdab705492" providerId="ADAL" clId="{A965AEDD-F6EC-2946-9BC1-916A035D9539}" dt="2020-10-15T19:13:40.935" v="248" actId="1038"/>
          <ac:spMkLst>
            <pc:docMk/>
            <pc:sldMk cId="4183518020" sldId="283"/>
            <ac:spMk id="4" creationId="{87B852F0-1AE2-9645-A9DE-7454E9CE898D}"/>
          </ac:spMkLst>
        </pc:spChg>
      </pc:sldChg>
      <pc:sldChg chg="modSp">
        <pc:chgData name="Enrique Abad" userId="3f4aee16-0c8e-4dc2-8baa-a7cdab705492" providerId="ADAL" clId="{A965AEDD-F6EC-2946-9BC1-916A035D9539}" dt="2020-10-15T19:13:54.267" v="250" actId="1076"/>
        <pc:sldMkLst>
          <pc:docMk/>
          <pc:sldMk cId="3554105239" sldId="284"/>
        </pc:sldMkLst>
        <pc:picChg chg="mod">
          <ac:chgData name="Enrique Abad" userId="3f4aee16-0c8e-4dc2-8baa-a7cdab705492" providerId="ADAL" clId="{A965AEDD-F6EC-2946-9BC1-916A035D9539}" dt="2020-10-15T19:13:54.267" v="250" actId="1076"/>
          <ac:picMkLst>
            <pc:docMk/>
            <pc:sldMk cId="3554105239" sldId="284"/>
            <ac:picMk id="103426" creationId="{00000000-0000-0000-0000-000000000000}"/>
          </ac:picMkLst>
        </pc:picChg>
      </pc:sldChg>
      <pc:sldChg chg="modSp mod">
        <pc:chgData name="Enrique Abad" userId="3f4aee16-0c8e-4dc2-8baa-a7cdab705492" providerId="ADAL" clId="{A965AEDD-F6EC-2946-9BC1-916A035D9539}" dt="2020-10-15T19:09:14.144" v="56" actId="1076"/>
        <pc:sldMkLst>
          <pc:docMk/>
          <pc:sldMk cId="0" sldId="290"/>
        </pc:sldMkLst>
        <pc:picChg chg="mod">
          <ac:chgData name="Enrique Abad" userId="3f4aee16-0c8e-4dc2-8baa-a7cdab705492" providerId="ADAL" clId="{A965AEDD-F6EC-2946-9BC1-916A035D9539}" dt="2020-10-15T19:09:14.144" v="56" actId="1076"/>
          <ac:picMkLst>
            <pc:docMk/>
            <pc:sldMk cId="0" sldId="290"/>
            <ac:picMk id="2" creationId="{00000000-0000-0000-0000-000000000000}"/>
          </ac:picMkLst>
        </pc:picChg>
      </pc:sldChg>
      <pc:sldChg chg="modSp">
        <pc:chgData name="Enrique Abad" userId="3f4aee16-0c8e-4dc2-8baa-a7cdab705492" providerId="ADAL" clId="{A965AEDD-F6EC-2946-9BC1-916A035D9539}" dt="2020-10-15T19:09:05.881" v="54" actId="1076"/>
        <pc:sldMkLst>
          <pc:docMk/>
          <pc:sldMk cId="0" sldId="291"/>
        </pc:sldMkLst>
        <pc:picChg chg="mod">
          <ac:chgData name="Enrique Abad" userId="3f4aee16-0c8e-4dc2-8baa-a7cdab705492" providerId="ADAL" clId="{A965AEDD-F6EC-2946-9BC1-916A035D9539}" dt="2020-10-15T19:09:05.881" v="54" actId="1076"/>
          <ac:picMkLst>
            <pc:docMk/>
            <pc:sldMk cId="0" sldId="291"/>
            <ac:picMk id="103426" creationId="{00000000-0000-0000-0000-000000000000}"/>
          </ac:picMkLst>
        </pc:picChg>
      </pc:sldChg>
      <pc:sldChg chg="modSp mod">
        <pc:chgData name="Enrique Abad" userId="3f4aee16-0c8e-4dc2-8baa-a7cdab705492" providerId="ADAL" clId="{A965AEDD-F6EC-2946-9BC1-916A035D9539}" dt="2020-10-15T19:09:32.047" v="57" actId="207"/>
        <pc:sldMkLst>
          <pc:docMk/>
          <pc:sldMk cId="965371431" sldId="292"/>
        </pc:sldMkLst>
        <pc:spChg chg="mod">
          <ac:chgData name="Enrique Abad" userId="3f4aee16-0c8e-4dc2-8baa-a7cdab705492" providerId="ADAL" clId="{A965AEDD-F6EC-2946-9BC1-916A035D9539}" dt="2020-10-15T19:09:32.047" v="57" actId="207"/>
          <ac:spMkLst>
            <pc:docMk/>
            <pc:sldMk cId="965371431" sldId="292"/>
            <ac:spMk id="7" creationId="{00000000-0000-0000-0000-000000000000}"/>
          </ac:spMkLst>
        </pc:spChg>
      </pc:sldChg>
      <pc:sldChg chg="modSp mod">
        <pc:chgData name="Enrique Abad" userId="3f4aee16-0c8e-4dc2-8baa-a7cdab705492" providerId="ADAL" clId="{A965AEDD-F6EC-2946-9BC1-916A035D9539}" dt="2020-10-15T19:11:22.129" v="104" actId="1076"/>
        <pc:sldMkLst>
          <pc:docMk/>
          <pc:sldMk cId="0" sldId="296"/>
        </pc:sldMkLst>
        <pc:picChg chg="mod">
          <ac:chgData name="Enrique Abad" userId="3f4aee16-0c8e-4dc2-8baa-a7cdab705492" providerId="ADAL" clId="{A965AEDD-F6EC-2946-9BC1-916A035D9539}" dt="2020-10-15T19:11:22.129" v="104" actId="1076"/>
          <ac:picMkLst>
            <pc:docMk/>
            <pc:sldMk cId="0" sldId="296"/>
            <ac:picMk id="4" creationId="{00000000-0000-0000-0000-000000000000}"/>
          </ac:picMkLst>
        </pc:picChg>
      </pc:sldChg>
      <pc:sldChg chg="modSp mod">
        <pc:chgData name="Enrique Abad" userId="3f4aee16-0c8e-4dc2-8baa-a7cdab705492" providerId="ADAL" clId="{A965AEDD-F6EC-2946-9BC1-916A035D9539}" dt="2020-10-19T19:18:34.474" v="335" actId="1076"/>
        <pc:sldMkLst>
          <pc:docMk/>
          <pc:sldMk cId="874334108" sldId="298"/>
        </pc:sldMkLst>
        <pc:picChg chg="mod">
          <ac:chgData name="Enrique Abad" userId="3f4aee16-0c8e-4dc2-8baa-a7cdab705492" providerId="ADAL" clId="{A965AEDD-F6EC-2946-9BC1-916A035D9539}" dt="2020-10-19T19:18:34.474" v="335" actId="1076"/>
          <ac:picMkLst>
            <pc:docMk/>
            <pc:sldMk cId="874334108" sldId="298"/>
            <ac:picMk id="2" creationId="{00000000-0000-0000-0000-000000000000}"/>
          </ac:picMkLst>
        </pc:picChg>
      </pc:sldChg>
      <pc:sldChg chg="modSp mod">
        <pc:chgData name="Enrique Abad" userId="3f4aee16-0c8e-4dc2-8baa-a7cdab705492" providerId="ADAL" clId="{A965AEDD-F6EC-2946-9BC1-916A035D9539}" dt="2020-10-15T19:12:42.875" v="123" actId="1076"/>
        <pc:sldMkLst>
          <pc:docMk/>
          <pc:sldMk cId="0" sldId="299"/>
        </pc:sldMkLst>
        <pc:picChg chg="mod">
          <ac:chgData name="Enrique Abad" userId="3f4aee16-0c8e-4dc2-8baa-a7cdab705492" providerId="ADAL" clId="{A965AEDD-F6EC-2946-9BC1-916A035D9539}" dt="2020-10-15T19:12:42.875" v="123" actId="1076"/>
          <ac:picMkLst>
            <pc:docMk/>
            <pc:sldMk cId="0" sldId="299"/>
            <ac:picMk id="103426" creationId="{00000000-0000-0000-0000-000000000000}"/>
          </ac:picMkLst>
        </pc:picChg>
      </pc:sldChg>
      <pc:sldChg chg="delSp modSp mod">
        <pc:chgData name="Enrique Abad" userId="3f4aee16-0c8e-4dc2-8baa-a7cdab705492" providerId="ADAL" clId="{A965AEDD-F6EC-2946-9BC1-916A035D9539}" dt="2020-10-15T19:15:20.902" v="312" actId="1037"/>
        <pc:sldMkLst>
          <pc:docMk/>
          <pc:sldMk cId="0" sldId="301"/>
        </pc:sldMkLst>
        <pc:picChg chg="mod">
          <ac:chgData name="Enrique Abad" userId="3f4aee16-0c8e-4dc2-8baa-a7cdab705492" providerId="ADAL" clId="{A965AEDD-F6EC-2946-9BC1-916A035D9539}" dt="2020-10-15T19:15:20.902" v="312" actId="1037"/>
          <ac:picMkLst>
            <pc:docMk/>
            <pc:sldMk cId="0" sldId="301"/>
            <ac:picMk id="3" creationId="{00000000-0000-0000-0000-000000000000}"/>
          </ac:picMkLst>
        </pc:picChg>
        <pc:picChg chg="del">
          <ac:chgData name="Enrique Abad" userId="3f4aee16-0c8e-4dc2-8baa-a7cdab705492" providerId="ADAL" clId="{A965AEDD-F6EC-2946-9BC1-916A035D9539}" dt="2020-10-15T19:15:15.229" v="308" actId="478"/>
          <ac:picMkLst>
            <pc:docMk/>
            <pc:sldMk cId="0" sldId="301"/>
            <ac:picMk id="104450" creationId="{00000000-0000-0000-0000-000000000000}"/>
          </ac:picMkLst>
        </pc:picChg>
      </pc:sldChg>
      <pc:sldChg chg="addSp delSp modSp mod setBg">
        <pc:chgData name="Enrique Abad" userId="3f4aee16-0c8e-4dc2-8baa-a7cdab705492" providerId="ADAL" clId="{A965AEDD-F6EC-2946-9BC1-916A035D9539}" dt="2020-10-19T19:31:14.644" v="519" actId="26606"/>
        <pc:sldMkLst>
          <pc:docMk/>
          <pc:sldMk cId="0" sldId="302"/>
        </pc:sldMkLst>
        <pc:spChg chg="mod ord">
          <ac:chgData name="Enrique Abad" userId="3f4aee16-0c8e-4dc2-8baa-a7cdab705492" providerId="ADAL" clId="{A965AEDD-F6EC-2946-9BC1-916A035D9539}" dt="2020-10-19T19:31:14.644" v="519" actId="26606"/>
          <ac:spMkLst>
            <pc:docMk/>
            <pc:sldMk cId="0" sldId="302"/>
            <ac:spMk id="6" creationId="{00000000-0000-0000-0000-000000000000}"/>
          </ac:spMkLst>
        </pc:spChg>
        <pc:spChg chg="add del">
          <ac:chgData name="Enrique Abad" userId="3f4aee16-0c8e-4dc2-8baa-a7cdab705492" providerId="ADAL" clId="{A965AEDD-F6EC-2946-9BC1-916A035D9539}" dt="2020-10-19T19:31:14.644" v="519" actId="26606"/>
          <ac:spMkLst>
            <pc:docMk/>
            <pc:sldMk cId="0" sldId="302"/>
            <ac:spMk id="71" creationId="{2A0E4E09-FC02-4ADC-951A-3FFA90B6FE39}"/>
          </ac:spMkLst>
        </pc:spChg>
        <pc:spChg chg="add">
          <ac:chgData name="Enrique Abad" userId="3f4aee16-0c8e-4dc2-8baa-a7cdab705492" providerId="ADAL" clId="{A965AEDD-F6EC-2946-9BC1-916A035D9539}" dt="2020-10-19T19:31:14.644" v="519" actId="26606"/>
          <ac:spMkLst>
            <pc:docMk/>
            <pc:sldMk cId="0" sldId="302"/>
            <ac:spMk id="78" creationId="{2A0E4E09-FC02-4ADC-951A-3FFA90B6FE39}"/>
          </ac:spMkLst>
        </pc:spChg>
        <pc:picChg chg="del mod">
          <ac:chgData name="Enrique Abad" userId="3f4aee16-0c8e-4dc2-8baa-a7cdab705492" providerId="ADAL" clId="{A965AEDD-F6EC-2946-9BC1-916A035D9539}" dt="2020-10-19T19:10:11.471" v="320" actId="478"/>
          <ac:picMkLst>
            <pc:docMk/>
            <pc:sldMk cId="0" sldId="302"/>
            <ac:picMk id="5" creationId="{00000000-0000-0000-0000-000000000000}"/>
          </ac:picMkLst>
        </pc:picChg>
        <pc:picChg chg="add mod">
          <ac:chgData name="Enrique Abad" userId="3f4aee16-0c8e-4dc2-8baa-a7cdab705492" providerId="ADAL" clId="{A965AEDD-F6EC-2946-9BC1-916A035D9539}" dt="2020-10-19T19:31:14.644" v="519" actId="26606"/>
          <ac:picMkLst>
            <pc:docMk/>
            <pc:sldMk cId="0" sldId="302"/>
            <ac:picMk id="7" creationId="{43A52E5A-CC5D-7D4E-852B-9BF6C922BDD3}"/>
          </ac:picMkLst>
        </pc:picChg>
        <pc:picChg chg="add del">
          <ac:chgData name="Enrique Abad" userId="3f4aee16-0c8e-4dc2-8baa-a7cdab705492" providerId="ADAL" clId="{A965AEDD-F6EC-2946-9BC1-916A035D9539}" dt="2020-10-19T19:31:14.644" v="519" actId="26606"/>
          <ac:picMkLst>
            <pc:docMk/>
            <pc:sldMk cId="0" sldId="302"/>
            <ac:picMk id="73" creationId="{24F266AD-725B-4A9D-B448-4C000F95CB47}"/>
          </ac:picMkLst>
        </pc:picChg>
        <pc:picChg chg="add">
          <ac:chgData name="Enrique Abad" userId="3f4aee16-0c8e-4dc2-8baa-a7cdab705492" providerId="ADAL" clId="{A965AEDD-F6EC-2946-9BC1-916A035D9539}" dt="2020-10-19T19:31:14.644" v="519" actId="26606"/>
          <ac:picMkLst>
            <pc:docMk/>
            <pc:sldMk cId="0" sldId="302"/>
            <ac:picMk id="80" creationId="{24F266AD-725B-4A9D-B448-4C000F95CB47}"/>
          </ac:picMkLst>
        </pc:picChg>
        <pc:picChg chg="add del mod">
          <ac:chgData name="Enrique Abad" userId="3f4aee16-0c8e-4dc2-8baa-a7cdab705492" providerId="ADAL" clId="{A965AEDD-F6EC-2946-9BC1-916A035D9539}" dt="2020-10-19T19:30:43.096" v="513" actId="21"/>
          <ac:picMkLst>
            <pc:docMk/>
            <pc:sldMk cId="0" sldId="302"/>
            <ac:picMk id="3074" creationId="{0AB61A4D-CDFD-904F-A452-C629EE7100D5}"/>
          </ac:picMkLst>
        </pc:picChg>
      </pc:sldChg>
      <pc:sldChg chg="modSp mod">
        <pc:chgData name="Enrique Abad" userId="3f4aee16-0c8e-4dc2-8baa-a7cdab705492" providerId="ADAL" clId="{A965AEDD-F6EC-2946-9BC1-916A035D9539}" dt="2020-10-15T19:11:36.131" v="110" actId="1037"/>
        <pc:sldMkLst>
          <pc:docMk/>
          <pc:sldMk cId="0" sldId="305"/>
        </pc:sldMkLst>
        <pc:graphicFrameChg chg="mod">
          <ac:chgData name="Enrique Abad" userId="3f4aee16-0c8e-4dc2-8baa-a7cdab705492" providerId="ADAL" clId="{A965AEDD-F6EC-2946-9BC1-916A035D9539}" dt="2020-10-15T19:11:36.131" v="110" actId="1037"/>
          <ac:graphicFrameMkLst>
            <pc:docMk/>
            <pc:sldMk cId="0" sldId="305"/>
            <ac:graphicFrameMk id="67592" creationId="{00000000-0000-0000-0000-000000000000}"/>
          </ac:graphicFrameMkLst>
        </pc:graphicFrameChg>
      </pc:sldChg>
      <pc:sldChg chg="addSp delSp modSp mod modClrScheme chgLayout">
        <pc:chgData name="Enrique Abad" userId="3f4aee16-0c8e-4dc2-8baa-a7cdab705492" providerId="ADAL" clId="{A965AEDD-F6EC-2946-9BC1-916A035D9539}" dt="2020-10-19T19:32:23.095" v="521"/>
        <pc:sldMkLst>
          <pc:docMk/>
          <pc:sldMk cId="0" sldId="306"/>
        </pc:sldMkLst>
        <pc:spChg chg="del">
          <ac:chgData name="Enrique Abad" userId="3f4aee16-0c8e-4dc2-8baa-a7cdab705492" providerId="ADAL" clId="{A965AEDD-F6EC-2946-9BC1-916A035D9539}" dt="2020-10-19T19:31:24.073" v="520" actId="26606"/>
          <ac:spMkLst>
            <pc:docMk/>
            <pc:sldMk cId="0" sldId="306"/>
            <ac:spMk id="2" creationId="{00000000-0000-0000-0000-000000000000}"/>
          </ac:spMkLst>
        </pc:spChg>
        <pc:spChg chg="del">
          <ac:chgData name="Enrique Abad" userId="3f4aee16-0c8e-4dc2-8baa-a7cdab705492" providerId="ADAL" clId="{A965AEDD-F6EC-2946-9BC1-916A035D9539}" dt="2020-10-19T19:31:24.073" v="520" actId="26606"/>
          <ac:spMkLst>
            <pc:docMk/>
            <pc:sldMk cId="0" sldId="306"/>
            <ac:spMk id="3" creationId="{00000000-0000-0000-0000-000000000000}"/>
          </ac:spMkLst>
        </pc:spChg>
        <pc:picChg chg="add del mod">
          <ac:chgData name="Enrique Abad" userId="3f4aee16-0c8e-4dc2-8baa-a7cdab705492" providerId="ADAL" clId="{A965AEDD-F6EC-2946-9BC1-916A035D9539}" dt="2020-10-19T19:30:57.637" v="516" actId="478"/>
          <ac:picMkLst>
            <pc:docMk/>
            <pc:sldMk cId="0" sldId="306"/>
            <ac:picMk id="5" creationId="{4E1C4B45-08B9-654A-82FC-FC56146E4B77}"/>
          </ac:picMkLst>
        </pc:picChg>
        <pc:picChg chg="add">
          <ac:chgData name="Enrique Abad" userId="3f4aee16-0c8e-4dc2-8baa-a7cdab705492" providerId="ADAL" clId="{A965AEDD-F6EC-2946-9BC1-916A035D9539}" dt="2020-10-19T19:32:23.095" v="521"/>
          <ac:picMkLst>
            <pc:docMk/>
            <pc:sldMk cId="0" sldId="306"/>
            <ac:picMk id="5122" creationId="{A064CB69-03DE-8940-9238-130F6344FEAE}"/>
          </ac:picMkLst>
        </pc:picChg>
        <pc:picChg chg="del">
          <ac:chgData name="Enrique Abad" userId="3f4aee16-0c8e-4dc2-8baa-a7cdab705492" providerId="ADAL" clId="{A965AEDD-F6EC-2946-9BC1-916A035D9539}" dt="2020-10-15T19:11:42.420" v="112" actId="478"/>
          <ac:picMkLst>
            <pc:docMk/>
            <pc:sldMk cId="0" sldId="306"/>
            <ac:picMk id="107522" creationId="{00000000-0000-0000-0000-000000000000}"/>
          </ac:picMkLst>
        </pc:picChg>
        <pc:picChg chg="del mod">
          <ac:chgData name="Enrique Abad" userId="3f4aee16-0c8e-4dc2-8baa-a7cdab705492" providerId="ADAL" clId="{A965AEDD-F6EC-2946-9BC1-916A035D9539}" dt="2020-10-19T19:31:03.601" v="517" actId="21"/>
          <ac:picMkLst>
            <pc:docMk/>
            <pc:sldMk cId="0" sldId="306"/>
            <ac:picMk id="211970" creationId="{00000000-0000-0000-0000-000000000000}"/>
          </ac:picMkLst>
        </pc:picChg>
      </pc:sldChg>
      <pc:sldChg chg="modSp mod">
        <pc:chgData name="Enrique Abad" userId="3f4aee16-0c8e-4dc2-8baa-a7cdab705492" providerId="ADAL" clId="{A965AEDD-F6EC-2946-9BC1-916A035D9539}" dt="2020-10-15T19:14:06.074" v="251" actId="1076"/>
        <pc:sldMkLst>
          <pc:docMk/>
          <pc:sldMk cId="2755313833" sldId="314"/>
        </pc:sldMkLst>
        <pc:picChg chg="mod">
          <ac:chgData name="Enrique Abad" userId="3f4aee16-0c8e-4dc2-8baa-a7cdab705492" providerId="ADAL" clId="{A965AEDD-F6EC-2946-9BC1-916A035D9539}" dt="2020-10-15T19:14:06.074" v="251" actId="1076"/>
          <ac:picMkLst>
            <pc:docMk/>
            <pc:sldMk cId="2755313833" sldId="314"/>
            <ac:picMk id="2" creationId="{00000000-0000-0000-0000-000000000000}"/>
          </ac:picMkLst>
        </pc:picChg>
      </pc:sldChg>
      <pc:sldChg chg="addSp delSp modSp mod setBg">
        <pc:chgData name="Enrique Abad" userId="3f4aee16-0c8e-4dc2-8baa-a7cdab705492" providerId="ADAL" clId="{A965AEDD-F6EC-2946-9BC1-916A035D9539}" dt="2020-10-19T19:13:03.783" v="330" actId="26606"/>
        <pc:sldMkLst>
          <pc:docMk/>
          <pc:sldMk cId="0" sldId="315"/>
        </pc:sldMkLst>
        <pc:spChg chg="add">
          <ac:chgData name="Enrique Abad" userId="3f4aee16-0c8e-4dc2-8baa-a7cdab705492" providerId="ADAL" clId="{A965AEDD-F6EC-2946-9BC1-916A035D9539}" dt="2020-10-19T19:13:03.783" v="330" actId="26606"/>
          <ac:spMkLst>
            <pc:docMk/>
            <pc:sldMk cId="0" sldId="315"/>
            <ac:spMk id="71" creationId="{57845966-6EFC-468A-9CC7-BAB4B95854E7}"/>
          </ac:spMkLst>
        </pc:spChg>
        <pc:spChg chg="add">
          <ac:chgData name="Enrique Abad" userId="3f4aee16-0c8e-4dc2-8baa-a7cdab705492" providerId="ADAL" clId="{A965AEDD-F6EC-2946-9BC1-916A035D9539}" dt="2020-10-19T19:13:03.783" v="330" actId="26606"/>
          <ac:spMkLst>
            <pc:docMk/>
            <pc:sldMk cId="0" sldId="315"/>
            <ac:spMk id="75" creationId="{ADAD1991-FFD1-4E94-ABAB-7560D33008E4}"/>
          </ac:spMkLst>
        </pc:spChg>
        <pc:picChg chg="add">
          <ac:chgData name="Enrique Abad" userId="3f4aee16-0c8e-4dc2-8baa-a7cdab705492" providerId="ADAL" clId="{A965AEDD-F6EC-2946-9BC1-916A035D9539}" dt="2020-10-19T19:13:03.783" v="330" actId="26606"/>
          <ac:picMkLst>
            <pc:docMk/>
            <pc:sldMk cId="0" sldId="315"/>
            <ac:picMk id="73" creationId="{75554383-98AF-4A47-BB65-705FAAA4BE6A}"/>
          </ac:picMkLst>
        </pc:picChg>
        <pc:picChg chg="add mod">
          <ac:chgData name="Enrique Abad" userId="3f4aee16-0c8e-4dc2-8baa-a7cdab705492" providerId="ADAL" clId="{A965AEDD-F6EC-2946-9BC1-916A035D9539}" dt="2020-10-19T19:13:03.783" v="330" actId="26606"/>
          <ac:picMkLst>
            <pc:docMk/>
            <pc:sldMk cId="0" sldId="315"/>
            <ac:picMk id="4098" creationId="{F1273237-358B-EE44-A646-2EF3547FDAD5}"/>
          </ac:picMkLst>
        </pc:picChg>
        <pc:picChg chg="del mod">
          <ac:chgData name="Enrique Abad" userId="3f4aee16-0c8e-4dc2-8baa-a7cdab705492" providerId="ADAL" clId="{A965AEDD-F6EC-2946-9BC1-916A035D9539}" dt="2020-10-19T19:12:56.442" v="328" actId="478"/>
          <ac:picMkLst>
            <pc:docMk/>
            <pc:sldMk cId="0" sldId="315"/>
            <ac:picMk id="212994" creationId="{00000000-0000-0000-0000-000000000000}"/>
          </ac:picMkLst>
        </pc:picChg>
      </pc:sldChg>
      <pc:sldChg chg="modSp mod">
        <pc:chgData name="Enrique Abad" userId="3f4aee16-0c8e-4dc2-8baa-a7cdab705492" providerId="ADAL" clId="{A965AEDD-F6EC-2946-9BC1-916A035D9539}" dt="2020-10-15T19:12:18.869" v="118" actId="1076"/>
        <pc:sldMkLst>
          <pc:docMk/>
          <pc:sldMk cId="0" sldId="316"/>
        </pc:sldMkLst>
        <pc:spChg chg="mod">
          <ac:chgData name="Enrique Abad" userId="3f4aee16-0c8e-4dc2-8baa-a7cdab705492" providerId="ADAL" clId="{A965AEDD-F6EC-2946-9BC1-916A035D9539}" dt="2020-10-15T19:12:18.869" v="118" actId="1076"/>
          <ac:spMkLst>
            <pc:docMk/>
            <pc:sldMk cId="0" sldId="316"/>
            <ac:spMk id="3" creationId="{00000000-0000-0000-0000-000000000000}"/>
          </ac:spMkLst>
        </pc:spChg>
      </pc:sldChg>
      <pc:sldChg chg="addSp delSp modSp mod modClrScheme chgLayout">
        <pc:chgData name="Enrique Abad" userId="3f4aee16-0c8e-4dc2-8baa-a7cdab705492" providerId="ADAL" clId="{A965AEDD-F6EC-2946-9BC1-916A035D9539}" dt="2020-10-19T19:28:12.287" v="512"/>
        <pc:sldMkLst>
          <pc:docMk/>
          <pc:sldMk cId="0" sldId="317"/>
        </pc:sldMkLst>
        <pc:spChg chg="mod">
          <ac:chgData name="Enrique Abad" userId="3f4aee16-0c8e-4dc2-8baa-a7cdab705492" providerId="ADAL" clId="{A965AEDD-F6EC-2946-9BC1-916A035D9539}" dt="2020-10-19T19:28:01.619" v="510" actId="255"/>
          <ac:spMkLst>
            <pc:docMk/>
            <pc:sldMk cId="0" sldId="317"/>
            <ac:spMk id="2" creationId="{00000000-0000-0000-0000-000000000000}"/>
          </ac:spMkLst>
        </pc:spChg>
        <pc:spChg chg="add del mod">
          <ac:chgData name="Enrique Abad" userId="3f4aee16-0c8e-4dc2-8baa-a7cdab705492" providerId="ADAL" clId="{A965AEDD-F6EC-2946-9BC1-916A035D9539}" dt="2020-10-19T19:28:12.287" v="512"/>
          <ac:spMkLst>
            <pc:docMk/>
            <pc:sldMk cId="0" sldId="317"/>
            <ac:spMk id="3" creationId="{F046C15B-2C8B-5B44-8762-1CE336D3D5B7}"/>
          </ac:spMkLst>
        </pc:spChg>
        <pc:picChg chg="add mod ord">
          <ac:chgData name="Enrique Abad" userId="3f4aee16-0c8e-4dc2-8baa-a7cdab705492" providerId="ADAL" clId="{A965AEDD-F6EC-2946-9BC1-916A035D9539}" dt="2020-10-19T19:27:27.374" v="504" actId="1035"/>
          <ac:picMkLst>
            <pc:docMk/>
            <pc:sldMk cId="0" sldId="317"/>
            <ac:picMk id="6146" creationId="{671150C6-9A7B-4646-9A59-7F1E3453B353}"/>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D93A78-0498-4C2C-B5F4-79E1CAB3964C}" type="datetimeFigureOut">
              <a:rPr lang="es-ES" smtClean="0"/>
              <a:pPr/>
              <a:t>19/10/20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2A47F-B022-47A9-ABB5-A6179CD2E3EC}" type="slidenum">
              <a:rPr lang="es-ES" smtClean="0"/>
              <a:pPr/>
              <a:t>‹Nº›</a:t>
            </a:fld>
            <a:endParaRPr lang="es-ES"/>
          </a:p>
        </p:txBody>
      </p:sp>
    </p:spTree>
    <p:extLst>
      <p:ext uri="{BB962C8B-B14F-4D97-AF65-F5344CB8AC3E}">
        <p14:creationId xmlns:p14="http://schemas.microsoft.com/office/powerpoint/2010/main" val="171749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val="313595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5677" cy="4114443"/>
          </a:xfrm>
        </p:spPr>
        <p:txBody>
          <a:bodyPr lIns="90004" tIns="44997" rIns="90004" bIns="44997"/>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95325"/>
            <a:ext cx="4570413" cy="3427413"/>
          </a:xfrm>
          <a:solidFill>
            <a:srgbClr val="4F81BD"/>
          </a:solidFill>
          <a:ln w="25557">
            <a:solidFill>
              <a:srgbClr val="385D8A"/>
            </a:solidFill>
            <a:prstDash val="solid"/>
          </a:ln>
        </p:spPr>
      </p:sp>
      <p:sp>
        <p:nvSpPr>
          <p:cNvPr id="3" name="2 Marcador de notas"/>
          <p:cNvSpPr txBox="1">
            <a:spLocks noGrp="1"/>
          </p:cNvSpPr>
          <p:nvPr>
            <p:ph type="body" sz="quarter" idx="1"/>
          </p:nvPr>
        </p:nvSpPr>
        <p:spPr>
          <a:xfrm>
            <a:off x="685828" y="4343324"/>
            <a:ext cx="5486309" cy="4114871"/>
          </a:xfrm>
        </p:spPr>
        <p:txBody>
          <a:bodyPr/>
          <a:lstStyle/>
          <a:p>
            <a:endParaRPr lang="es-ES"/>
          </a:p>
        </p:txBody>
      </p:sp>
    </p:spTree>
    <p:extLst>
      <p:ext uri="{BB962C8B-B14F-4D97-AF65-F5344CB8AC3E}">
        <p14:creationId xmlns:p14="http://schemas.microsoft.com/office/powerpoint/2010/main" val="93643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val="67545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val="251768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ln w="9528">
            <a:solidFill>
              <a:srgbClr val="000000"/>
            </a:solidFill>
            <a:prstDash val="solid"/>
            <a:miter/>
          </a:ln>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45B76E5-A587-4EA4-9A99-3AEB17820B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17</a:t>
            </a:fld>
            <a:endParaRPr lang="es-ES" sz="1400" b="0" i="0" u="none" strike="noStrike" kern="1200" cap="none" spc="0" baseline="0">
              <a:solidFill>
                <a:srgbClr val="000000"/>
              </a:solidFill>
              <a:uFillTx/>
              <a:latin typeface="Times New Roman" pitchFamily="18"/>
              <a:ea typeface="Lucida Sans Unicode" pitchFamily="2"/>
              <a:cs typeface="Tahoma" pitchFamily="2"/>
            </a:endParaRPr>
          </a:p>
        </p:txBody>
      </p:sp>
    </p:spTree>
    <p:extLst>
      <p:ext uri="{BB962C8B-B14F-4D97-AF65-F5344CB8AC3E}">
        <p14:creationId xmlns:p14="http://schemas.microsoft.com/office/powerpoint/2010/main" val="46206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21</a:t>
            </a:fld>
            <a:endParaRPr lang="es-ES" sz="1400" ker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val="374749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val="164132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val="68614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val="27342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136871101"/>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621513196"/>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39891823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410700506"/>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74115285"/>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55532089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860270021"/>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45798791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149658156"/>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314062754"/>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921315474"/>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19/10/20</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val="1583264494"/>
      </p:ext>
    </p:extLst>
  </p:cSld>
  <p:clrMapOvr>
    <a:masterClrMapping/>
  </p:clrMapOvr>
  <p:transition>
    <p:dissolv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1963A77-5FA9-40C3-8CE2-234C93A696F7}" type="datetime1">
              <a:rPr lang="es-ES"/>
              <a:pPr/>
              <a:t>19/10/20</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14F40A0-8AF1-4882-B480-9D94924D72ED}" type="slidenum">
              <a:rPr/>
              <a:pPr/>
              <a:t>‹Nº›</a:t>
            </a:fld>
            <a:endParaRPr/>
          </a:p>
        </p:txBody>
      </p:sp>
    </p:spTree>
    <p:extLst>
      <p:ext uri="{BB962C8B-B14F-4D97-AF65-F5344CB8AC3E}">
        <p14:creationId xmlns:p14="http://schemas.microsoft.com/office/powerpoint/2010/main" val="303016645"/>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E8E8856-D34D-4888-846B-BF24DA8F0D6F}" type="datetime1">
              <a:rPr lang="es-ES"/>
              <a:pPr/>
              <a:t>19/10/20</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448E59A-FECA-47AC-880A-7F8E606FBE8B}" type="slidenum">
              <a:rPr/>
              <a:pPr/>
              <a:t>‹Nº›</a:t>
            </a:fld>
            <a:endParaRPr/>
          </a:p>
        </p:txBody>
      </p:sp>
    </p:spTree>
    <p:extLst>
      <p:ext uri="{BB962C8B-B14F-4D97-AF65-F5344CB8AC3E}">
        <p14:creationId xmlns:p14="http://schemas.microsoft.com/office/powerpoint/2010/main" val="147021743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AE3D3F91-3FC9-428F-B0E0-A59FB482C471}" type="datetime1">
              <a:rPr lang="es-ES"/>
              <a:pPr/>
              <a:t>19/10/20</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DDA464A-68D3-4ED3-A3EF-E0D7AB8A0067}" type="slidenum">
              <a:rPr/>
              <a:pPr/>
              <a:t>‹Nº›</a:t>
            </a:fld>
            <a:endParaRPr/>
          </a:p>
        </p:txBody>
      </p:sp>
    </p:spTree>
    <p:extLst>
      <p:ext uri="{BB962C8B-B14F-4D97-AF65-F5344CB8AC3E}">
        <p14:creationId xmlns:p14="http://schemas.microsoft.com/office/powerpoint/2010/main" val="1220584000"/>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E19B3DD6-0FB9-4008-979E-D6DF7BC737E5}" type="datetime1">
              <a:rPr lang="es-ES"/>
              <a:pPr/>
              <a:t>19/10/20</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77775980-54D8-436C-B554-EFBEB4A857F4}" type="slidenum">
              <a:rPr/>
              <a:pPr/>
              <a:t>‹Nº›</a:t>
            </a:fld>
            <a:endParaRPr/>
          </a:p>
        </p:txBody>
      </p:sp>
    </p:spTree>
    <p:extLst>
      <p:ext uri="{BB962C8B-B14F-4D97-AF65-F5344CB8AC3E}">
        <p14:creationId xmlns:p14="http://schemas.microsoft.com/office/powerpoint/2010/main" val="1601784855"/>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7887BE3-F28C-46C6-853F-35893223A4CF}" type="datetime1">
              <a:rPr lang="es-ES"/>
              <a:pPr/>
              <a:t>19/10/20</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4979D8CF-8823-45A2-A43B-142DA071498C}" type="slidenum">
              <a:rPr/>
              <a:pPr/>
              <a:t>‹Nº›</a:t>
            </a:fld>
            <a:endParaRPr/>
          </a:p>
        </p:txBody>
      </p:sp>
    </p:spTree>
    <p:extLst>
      <p:ext uri="{BB962C8B-B14F-4D97-AF65-F5344CB8AC3E}">
        <p14:creationId xmlns:p14="http://schemas.microsoft.com/office/powerpoint/2010/main" val="3052224230"/>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57CBF6B0-24B3-4487-A975-8BC46999281B}" type="datetime1">
              <a:rPr lang="es-ES"/>
              <a:pPr/>
              <a:t>19/10/20</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05B87DA0-422E-4B87-BD04-C2F720E74B73}" type="slidenum">
              <a:rPr/>
              <a:pPr/>
              <a:t>‹Nº›</a:t>
            </a:fld>
            <a:endParaRPr/>
          </a:p>
        </p:txBody>
      </p:sp>
    </p:spTree>
    <p:extLst>
      <p:ext uri="{BB962C8B-B14F-4D97-AF65-F5344CB8AC3E}">
        <p14:creationId xmlns:p14="http://schemas.microsoft.com/office/powerpoint/2010/main" val="1906468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DC05B469-B17C-4E87-95BB-F562FFA4A9FF}" type="datetime1">
              <a:rPr lang="es-ES"/>
              <a:pPr/>
              <a:t>19/10/20</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C2E88D01-D767-42D0-B71A-71FCFBD622B7}" type="slidenum">
              <a:rPr/>
              <a:pPr/>
              <a:t>‹Nº›</a:t>
            </a:fld>
            <a:endParaRPr/>
          </a:p>
        </p:txBody>
      </p:sp>
    </p:spTree>
    <p:extLst>
      <p:ext uri="{BB962C8B-B14F-4D97-AF65-F5344CB8AC3E}">
        <p14:creationId xmlns:p14="http://schemas.microsoft.com/office/powerpoint/2010/main" val="3149197531"/>
      </p:ext>
    </p:extLst>
  </p:cSld>
  <p:clrMapOvr>
    <a:masterClrMapping/>
  </p:clrMapOvr>
  <p:transition>
    <p:dissolv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B9ECC995-A159-401E-9A17-68952FA1DA80}" type="datetime1">
              <a:rPr lang="es-ES"/>
              <a:pPr/>
              <a:t>19/10/20</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34017C2E-C671-42B6-BCFB-CADFD7D618CB}" type="slidenum">
              <a:rPr/>
              <a:pPr/>
              <a:t>‹Nº›</a:t>
            </a:fld>
            <a:endParaRPr/>
          </a:p>
        </p:txBody>
      </p:sp>
    </p:spTree>
    <p:extLst>
      <p:ext uri="{BB962C8B-B14F-4D97-AF65-F5344CB8AC3E}">
        <p14:creationId xmlns:p14="http://schemas.microsoft.com/office/powerpoint/2010/main" val="917943964"/>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42E3364A-E808-4B8D-8F2C-4379B1D93205}" type="datetime1">
              <a:rPr lang="es-ES"/>
              <a:pPr/>
              <a:t>19/10/20</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24006F1-C671-4C24-BD43-CF4DFBEC31D3}" type="slidenum">
              <a:rPr/>
              <a:pPr/>
              <a:t>‹Nº›</a:t>
            </a:fld>
            <a:endParaRPr/>
          </a:p>
        </p:txBody>
      </p:sp>
    </p:spTree>
    <p:extLst>
      <p:ext uri="{BB962C8B-B14F-4D97-AF65-F5344CB8AC3E}">
        <p14:creationId xmlns:p14="http://schemas.microsoft.com/office/powerpoint/2010/main" val="3745484941"/>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E2BCFCBD-F3CB-497C-9FEF-6D673271D86D}" type="datetime1">
              <a:rPr lang="es-ES"/>
              <a:pPr/>
              <a:t>19/10/20</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A7C73BD-94AF-4C43-B852-FBB51F09A32D}" type="slidenum">
              <a:rPr/>
              <a:pPr/>
              <a:t>‹Nº›</a:t>
            </a:fld>
            <a:endParaRPr/>
          </a:p>
        </p:txBody>
      </p:sp>
    </p:spTree>
    <p:extLst>
      <p:ext uri="{BB962C8B-B14F-4D97-AF65-F5344CB8AC3E}">
        <p14:creationId xmlns:p14="http://schemas.microsoft.com/office/powerpoint/2010/main" val="1704210303"/>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9F2AF89-53E9-42AA-B0F9-0631261ECCD8}" type="datetime1">
              <a:rPr lang="es-ES"/>
              <a:pPr/>
              <a:t>19/10/20</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C224BF07-198F-4AFD-8997-9AF2CE22345C}" type="slidenum">
              <a:rPr/>
              <a:pPr/>
              <a:t>‹Nº›</a:t>
            </a:fld>
            <a:endParaRPr/>
          </a:p>
        </p:txBody>
      </p:sp>
    </p:spTree>
    <p:extLst>
      <p:ext uri="{BB962C8B-B14F-4D97-AF65-F5344CB8AC3E}">
        <p14:creationId xmlns:p14="http://schemas.microsoft.com/office/powerpoint/2010/main" val="4246269280"/>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19/10/20</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19/10/20</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dissolv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19/10/20</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19/10/20</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19/10/20</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19/10/20</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19/10/20</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dissolv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19/10/20</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19/10/20</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19/10/20</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19/10/20</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19/10/20</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dissolv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37D1659-6D64-4CFC-91E2-5833E05C2BA8}" type="datetimeFigureOut">
              <a:rPr lang="es-ES" smtClean="0"/>
              <a:pPr/>
              <a:t>19/10/20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7D35A4D-01E2-49A1-A65B-F8CB14A691B9}" type="slidenum">
              <a:rPr lang="es-ES" smtClean="0"/>
              <a:pPr/>
              <a:t>‹Nº›</a:t>
            </a:fld>
            <a:endParaRPr lang="es-E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D1659-6D64-4CFC-91E2-5833E05C2BA8}" type="datetimeFigureOut">
              <a:rPr lang="es-ES" smtClean="0"/>
              <a:pPr/>
              <a:t>19/10/20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35A4D-01E2-49A1-A65B-F8CB14A691B9}"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19/10/20</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0842187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EF425BD8-6E6E-49B3-927D-0C74929F7255}" type="datetime1">
              <a:rPr lang="es-ES"/>
              <a:pPr/>
              <a:t>19/10/20</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8BC78FE4-24FC-444A-849B-E6D91FD2A0D2}" type="slidenum">
              <a:rPr/>
              <a:pPr/>
              <a:t>‹Nº›</a:t>
            </a:fld>
            <a:endParaRPr/>
          </a:p>
        </p:txBody>
      </p:sp>
      <p:sp>
        <p:nvSpPr>
          <p:cNvPr id="5" name="4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lstStyle/>
          <a:p>
            <a:pPr lvl="0"/>
            <a:r>
              <a:rPr lang="es-ES"/>
              <a:t>Pulse para editar el formato del texto de título</a:t>
            </a:r>
          </a:p>
        </p:txBody>
      </p:sp>
      <p:sp>
        <p:nvSpPr>
          <p:cNvPr id="6" name="5 Marcador de text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8"/>
            <a:r>
              <a:rPr lang="es-ES"/>
              <a:t>Noveno nivel del esquema</a:t>
            </a:r>
          </a:p>
        </p:txBody>
      </p:sp>
    </p:spTree>
    <p:extLst>
      <p:ext uri="{BB962C8B-B14F-4D97-AF65-F5344CB8AC3E}">
        <p14:creationId xmlns:p14="http://schemas.microsoft.com/office/powerpoint/2010/main" val="42861577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dissolve/>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3888001" marR="0" lvl="8"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19/10/20</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dissolve/>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ninos">
            <a:extLst>
              <a:ext uri="{FF2B5EF4-FFF2-40B4-BE49-F238E27FC236}">
                <a16:creationId xmlns:a16="http://schemas.microsoft.com/office/drawing/2014/main" id="{43A52E5A-CC5D-7D4E-852B-9BF6C922BDD3}"/>
              </a:ext>
            </a:extLst>
          </p:cNvPr>
          <p:cNvPicPr>
            <a:picLocks noChangeAspect="1" noChangeArrowheads="1"/>
          </p:cNvPicPr>
          <p:nvPr/>
        </p:nvPicPr>
        <p:blipFill rotWithShape="1">
          <a:blip r:embed="rId2">
            <a:alphaModFix/>
          </a:blip>
          <a:srcRect l="24383" r="15383" b="-1"/>
          <a:stretch/>
        </p:blipFill>
        <p:spPr bwMode="auto">
          <a:xfrm>
            <a:off x="-228" y="-1"/>
            <a:ext cx="4817289" cy="6858001"/>
          </a:xfrm>
          <a:prstGeom prst="rect">
            <a:avLst/>
          </a:prstGeom>
          <a:noFill/>
        </p:spPr>
      </p:pic>
      <p:pic>
        <p:nvPicPr>
          <p:cNvPr id="80" name="Picture 79">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5 CuadroTexto"/>
          <p:cNvSpPr txBox="1"/>
          <p:nvPr/>
        </p:nvSpPr>
        <p:spPr>
          <a:xfrm>
            <a:off x="5061204" y="3992591"/>
            <a:ext cx="3600195" cy="16445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500" dirty="0">
                <a:solidFill>
                  <a:srgbClr val="000000"/>
                </a:solidFill>
                <a:latin typeface="+mj-lt"/>
                <a:ea typeface="+mj-ea"/>
                <a:cs typeface="+mj-cs"/>
              </a:rPr>
              <a:t>DOMINGO XXX </a:t>
            </a:r>
          </a:p>
          <a:p>
            <a:pPr>
              <a:lnSpc>
                <a:spcPct val="90000"/>
              </a:lnSpc>
              <a:spcBef>
                <a:spcPct val="0"/>
              </a:spcBef>
              <a:spcAft>
                <a:spcPts val="600"/>
              </a:spcAft>
            </a:pPr>
            <a:r>
              <a:rPr lang="en-US" sz="3500" dirty="0">
                <a:solidFill>
                  <a:srgbClr val="000000"/>
                </a:solidFill>
                <a:latin typeface="+mj-lt"/>
                <a:ea typeface="+mj-ea"/>
                <a:cs typeface="+mj-cs"/>
              </a:rPr>
              <a:t>DEL TIEMPO ORDINARIO</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IEMPO PARA RECUPERARNOS Y PONERNOS AL DÍA - ppt descargar">
            <a:extLst>
              <a:ext uri="{FF2B5EF4-FFF2-40B4-BE49-F238E27FC236}">
                <a16:creationId xmlns:a16="http://schemas.microsoft.com/office/drawing/2014/main" id="{A064CB69-03DE-8940-9238-130F6344F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D5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098" name="Picture 2" descr="4º CUARESMA Ciclo A 2014.cdr">
            <a:extLst>
              <a:ext uri="{FF2B5EF4-FFF2-40B4-BE49-F238E27FC236}">
                <a16:creationId xmlns:a16="http://schemas.microsoft.com/office/drawing/2014/main" id="{F1273237-358B-EE44-A646-2EF3547FDA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858" y="1229932"/>
            <a:ext cx="5421465" cy="4398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42" name="Object 2"/>
          <p:cNvGraphicFramePr>
            <a:graphicFrameLocks noChangeAspect="1"/>
          </p:cNvGraphicFramePr>
          <p:nvPr/>
        </p:nvGraphicFramePr>
        <p:xfrm>
          <a:off x="468313" y="333375"/>
          <a:ext cx="8351837" cy="6191250"/>
        </p:xfrm>
        <a:graphic>
          <a:graphicData uri="http://schemas.openxmlformats.org/presentationml/2006/ole">
            <mc:AlternateContent xmlns:mc="http://schemas.openxmlformats.org/markup-compatibility/2006">
              <mc:Choice xmlns:v="urn:schemas-microsoft-com:vml" Requires="v">
                <p:oleObj spid="_x0000_s3073" name="Fotografía de Photo Editor" r:id="rId3" imgW="3285714" imgH="2952381" progId="">
                  <p:embed/>
                </p:oleObj>
              </mc:Choice>
              <mc:Fallback>
                <p:oleObj name="Fotografía de Photo Editor" r:id="rId3" imgW="3285714" imgH="2952381" progId="">
                  <p:embed/>
                  <p:pic>
                    <p:nvPicPr>
                      <p:cNvPr id="2150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33375"/>
                        <a:ext cx="8351837"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2 CuadroTexto"/>
          <p:cNvSpPr txBox="1"/>
          <p:nvPr/>
        </p:nvSpPr>
        <p:spPr>
          <a:xfrm>
            <a:off x="2987824" y="1412776"/>
            <a:ext cx="4064831" cy="954107"/>
          </a:xfrm>
          <a:prstGeom prst="rect">
            <a:avLst/>
          </a:prstGeom>
          <a:noFill/>
        </p:spPr>
        <p:txBody>
          <a:bodyPr wrap="none" rtlCol="0">
            <a:spAutoFit/>
          </a:bodyPr>
          <a:lstStyle/>
          <a:p>
            <a:r>
              <a:rPr lang="es-ES" sz="2800" dirty="0">
                <a:solidFill>
                  <a:schemeClr val="bg1"/>
                </a:solidFill>
              </a:rPr>
              <a:t>PADRE ESCUCHA NUESTRA</a:t>
            </a:r>
          </a:p>
          <a:p>
            <a:r>
              <a:rPr lang="es-ES" sz="2800" dirty="0">
                <a:solidFill>
                  <a:schemeClr val="bg1"/>
                </a:solidFill>
              </a:rPr>
              <a:t> ORACIÓN</a:t>
            </a:r>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L CREDO DE JESUS - Juegos Gratis Online en Puzzle Factory">
            <a:extLst>
              <a:ext uri="{FF2B5EF4-FFF2-40B4-BE49-F238E27FC236}">
                <a16:creationId xmlns:a16="http://schemas.microsoft.com/office/drawing/2014/main" id="{6B95A552-C710-1842-BC67-3EC9083CC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7775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60263"/>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3246" y="0"/>
            <a:ext cx="9144000" cy="6891378"/>
          </a:xfrm>
          <a:prstGeom prst="rect">
            <a:avLst/>
          </a:prstGeom>
        </p:spPr>
      </p:pic>
    </p:spTree>
    <p:extLst>
      <p:ext uri="{BB962C8B-B14F-4D97-AF65-F5344CB8AC3E}">
        <p14:creationId xmlns:p14="http://schemas.microsoft.com/office/powerpoint/2010/main" val="874334108"/>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1.bp.blogspot.com/-B8LOYUIYh0Y/U7KDUpMJx8I/AAAAAAAAFyc/fmB-h2BPvPA/s1600/mundo_aleg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6000"/>
            <a:lum/>
          </a:blip>
          <a:srcRect/>
          <a:stretch>
            <a:fillRect l="-6000" r="-6000"/>
          </a:stretch>
        </a:blipFill>
        <a:effectLst/>
      </p:bgPr>
    </p:bg>
    <p:spTree>
      <p:nvGrpSpPr>
        <p:cNvPr id="1" name=""/>
        <p:cNvGrpSpPr/>
        <p:nvPr/>
      </p:nvGrpSpPr>
      <p:grpSpPr>
        <a:xfrm>
          <a:off x="0" y="0"/>
          <a:ext cx="0" cy="0"/>
          <a:chOff x="0" y="0"/>
          <a:chExt cx="0" cy="0"/>
        </a:xfrm>
      </p:grpSpPr>
      <p:sp>
        <p:nvSpPr>
          <p:cNvPr id="2" name="3 CuadroTexto"/>
          <p:cNvSpPr/>
          <p:nvPr/>
        </p:nvSpPr>
        <p:spPr>
          <a:xfrm>
            <a:off x="35557" y="1785926"/>
            <a:ext cx="9143277" cy="510057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¿Qué te puedo dar que no me hayas dado Tú?</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¿Qué te puedo decir que no me hayas dicho Tú?</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¿Qué puedo hacer por Ti?</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Si yo no puedo hacer nada,</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si yo no puedo hacer nada si no es por Ti, (Señor)</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Todo lo que sé</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todo lo que soy</a:t>
            </a:r>
          </a:p>
          <a:p>
            <a:pPr>
              <a:defRPr sz="1800" b="0" i="0" u="none" strike="noStrike" kern="0" cap="none" spc="0" baseline="0">
                <a:solidFill>
                  <a:srgbClr val="000000"/>
                </a:solidFill>
                <a:uFillTx/>
              </a:defRPr>
            </a:pPr>
            <a:r>
              <a:rPr lang="es-ES" sz="3200" b="1" dirty="0">
                <a:solidFill>
                  <a:srgbClr val="000000"/>
                </a:solidFill>
                <a:latin typeface="Constantia" panose="02030602050306030303" pitchFamily="18" charset="0"/>
                <a:ea typeface="Microsoft YaHei" pitchFamily="2"/>
                <a:cs typeface="Mangal" pitchFamily="2"/>
              </a:rPr>
              <a:t>todo lo que tengo es Tuyo.            </a:t>
            </a:r>
          </a:p>
        </p:txBody>
      </p:sp>
      <p:sp>
        <p:nvSpPr>
          <p:cNvPr id="3" name="2 CuadroTexto"/>
          <p:cNvSpPr/>
          <p:nvPr/>
        </p:nvSpPr>
        <p:spPr>
          <a:xfrm>
            <a:off x="1331640" y="260640"/>
            <a:ext cx="6479996" cy="71700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endParaRPr lang="es-ES" sz="4000" dirty="0">
              <a:solidFill>
                <a:srgbClr val="FF0000"/>
              </a:solidFill>
              <a:ea typeface="Microsoft YaHei" pitchFamily="2"/>
              <a:cs typeface="Mangal" pitchFamily="2"/>
            </a:endParaRPr>
          </a:p>
        </p:txBody>
      </p:sp>
      <p:sp>
        <p:nvSpPr>
          <p:cNvPr id="4" name="3 CuadroTexto"/>
          <p:cNvSpPr txBox="1"/>
          <p:nvPr/>
        </p:nvSpPr>
        <p:spPr>
          <a:xfrm>
            <a:off x="428596" y="785794"/>
            <a:ext cx="2413609" cy="646331"/>
          </a:xfrm>
          <a:prstGeom prst="rect">
            <a:avLst/>
          </a:prstGeom>
          <a:noFill/>
        </p:spPr>
        <p:txBody>
          <a:bodyPr wrap="none" rtlCol="0">
            <a:spAutoFit/>
          </a:bodyPr>
          <a:lstStyle/>
          <a:p>
            <a:r>
              <a:rPr lang="es-ES" sz="3600" b="1" dirty="0"/>
              <a:t>OFERTORIO</a:t>
            </a:r>
          </a:p>
        </p:txBody>
      </p:sp>
    </p:spTree>
    <p:extLst>
      <p:ext uri="{BB962C8B-B14F-4D97-AF65-F5344CB8AC3E}">
        <p14:creationId xmlns:p14="http://schemas.microsoft.com/office/powerpoint/2010/main" val="1410486831"/>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rot="20640163">
            <a:off x="-310832" y="1690697"/>
            <a:ext cx="3856079"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FFFF00"/>
                </a:solidFill>
                <a:uFillTx/>
                <a:latin typeface="Calibri"/>
              </a:rPr>
              <a:t>    </a:t>
            </a: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2"/>
            <a:ext cx="9144000" cy="695739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327748" y="-171400"/>
            <a:ext cx="8820466" cy="6858000"/>
          </a:xfrm>
        </p:spPr>
        <p:txBody>
          <a:bodyPr/>
          <a:lstStyle/>
          <a:p>
            <a:pPr lvl="0">
              <a:buNone/>
            </a:pPr>
            <a:r>
              <a:rPr lang="en-GB" sz="3200" i="1" dirty="0"/>
              <a:t>HOSANNA - HEY, HOSANNA - HA</a:t>
            </a:r>
            <a:br>
              <a:rPr lang="en-GB" sz="3200" i="1" dirty="0"/>
            </a:br>
            <a:r>
              <a:rPr lang="en-GB" sz="3200" i="1" dirty="0"/>
              <a:t>HOSANNA - HEY, HOSANNA - HEY, HOSANNA - HA</a:t>
            </a:r>
            <a:br>
              <a:rPr lang="es-ES" sz="3200" dirty="0"/>
            </a:br>
            <a:r>
              <a:rPr lang="es-ES" sz="3200" dirty="0"/>
              <a:t>ÉL ES EL SANTO, ÉL ES EL HIJO DE MARÍA</a:t>
            </a:r>
            <a:br>
              <a:rPr lang="es-ES" sz="3200" dirty="0"/>
            </a:br>
            <a:r>
              <a:rPr lang="es-ES" sz="3200" dirty="0"/>
              <a:t>ES EL DIOS DE ISRAEL, ÉL ES EL HIJO DE DAVID</a:t>
            </a:r>
            <a:br>
              <a:rPr lang="en-GB" sz="3200" i="1" dirty="0"/>
            </a:br>
            <a:r>
              <a:rPr lang="en-GB" sz="3200" i="1" dirty="0"/>
              <a:t>HOSANNA - HEY, HOSANNA - HA</a:t>
            </a:r>
            <a:br>
              <a:rPr lang="en-GB" sz="3200" i="1" dirty="0"/>
            </a:br>
            <a:r>
              <a:rPr lang="en-GB" sz="3200" i="1" dirty="0"/>
              <a:t>HOSANNA - HEY, HOSANNA - HEY, HOSANNA – HA  </a:t>
            </a:r>
            <a:br>
              <a:rPr lang="en-GB" sz="4000" i="1" dirty="0"/>
            </a:br>
            <a:endParaRPr lang="en-GB" sz="3800" i="1" dirty="0"/>
          </a:p>
        </p:txBody>
      </p:sp>
      <p:pic>
        <p:nvPicPr>
          <p:cNvPr id="3" name="Picture 4" descr="Hosanna"/>
          <p:cNvPicPr>
            <a:picLocks noChangeAspect="1"/>
          </p:cNvPicPr>
          <p:nvPr/>
        </p:nvPicPr>
        <p:blipFill>
          <a:blip r:embed="rId2" cstate="print"/>
          <a:srcRect/>
          <a:stretch>
            <a:fillRect/>
          </a:stretch>
        </p:blipFill>
        <p:spPr>
          <a:xfrm>
            <a:off x="7308304" y="4755639"/>
            <a:ext cx="1729129" cy="1953944"/>
          </a:xfrm>
          <a:prstGeom prst="rect">
            <a:avLst/>
          </a:prstGeom>
          <a:noFill/>
          <a:ln>
            <a:noFill/>
          </a:ln>
        </p:spPr>
      </p:pic>
      <p:sp>
        <p:nvSpPr>
          <p:cNvPr id="4" name="CuadroTexto 3">
            <a:extLst>
              <a:ext uri="{FF2B5EF4-FFF2-40B4-BE49-F238E27FC236}">
                <a16:creationId xmlns:a16="http://schemas.microsoft.com/office/drawing/2014/main" id="{87B852F0-1AE2-9645-A9DE-7454E9CE898D}"/>
              </a:ext>
            </a:extLst>
          </p:cNvPr>
          <p:cNvSpPr txBox="1"/>
          <p:nvPr/>
        </p:nvSpPr>
        <p:spPr>
          <a:xfrm>
            <a:off x="7198613" y="476672"/>
            <a:ext cx="1333827" cy="584775"/>
          </a:xfrm>
          <a:prstGeom prst="rect">
            <a:avLst/>
          </a:prstGeom>
          <a:noFill/>
        </p:spPr>
        <p:txBody>
          <a:bodyPr wrap="none" rtlCol="0">
            <a:spAutoFit/>
          </a:bodyPr>
          <a:lstStyle/>
          <a:p>
            <a:r>
              <a:rPr lang="es-ES" sz="3200" dirty="0"/>
              <a:t>SANTO</a:t>
            </a:r>
          </a:p>
        </p:txBody>
      </p:sp>
    </p:spTree>
    <p:extLst>
      <p:ext uri="{BB962C8B-B14F-4D97-AF65-F5344CB8AC3E}">
        <p14:creationId xmlns:p14="http://schemas.microsoft.com/office/powerpoint/2010/main" val="4183518020"/>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3.bp.blogspot.com/-HBdMlrR4498/U6IdX_wNeEI/AAAAAAAADPk/6vKRmz7w7nU/s1600/Pany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05239"/>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39752" y="0"/>
            <a:ext cx="6804248" cy="6857999"/>
          </a:xfrm>
          <a:prstGeom prst="rect">
            <a:avLst/>
          </a:prstGeom>
          <a:solidFill>
            <a:schemeClr val="tx2">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noAutofit/>
          </a:bodyPr>
          <a:lstStyle/>
          <a:p>
            <a:pPr eaLnBrk="0" fontAlgn="base" hangingPunct="0">
              <a:spcBef>
                <a:spcPct val="0"/>
              </a:spcBef>
              <a:spcAft>
                <a:spcPct val="0"/>
              </a:spcAft>
            </a:pPr>
            <a:endParaRPr lang="es-ES" sz="3800" dirty="0">
              <a:solidFill>
                <a:srgbClr val="000000"/>
              </a:solidFill>
              <a:latin typeface="Comic Sans MS" panose="030F0702030302020204" pitchFamily="66" charset="0"/>
            </a:endParaRPr>
          </a:p>
          <a:p>
            <a:pPr eaLnBrk="0" fontAlgn="base" hangingPunct="0">
              <a:spcBef>
                <a:spcPct val="0"/>
              </a:spcBef>
              <a:spcAft>
                <a:spcPct val="0"/>
              </a:spcAft>
            </a:pPr>
            <a:r>
              <a:rPr lang="es-ES" sz="3200" dirty="0">
                <a:solidFill>
                  <a:srgbClr val="000000"/>
                </a:solidFill>
                <a:latin typeface="Comic Sans MS" panose="030F0702030302020204" pitchFamily="66" charset="0"/>
              </a:rPr>
              <a:t>Cerca del hogar que calienta mi alma quiero yo saber lo que en comunidad Tú quieres de mí. </a:t>
            </a:r>
          </a:p>
          <a:p>
            <a:pPr eaLnBrk="0" fontAlgn="base" hangingPunct="0">
              <a:spcBef>
                <a:spcPct val="0"/>
              </a:spcBef>
              <a:spcAft>
                <a:spcPct val="0"/>
              </a:spcAft>
            </a:pPr>
            <a:r>
              <a:rPr lang="es-ES" sz="3200" dirty="0">
                <a:solidFill>
                  <a:srgbClr val="000000"/>
                </a:solidFill>
                <a:latin typeface="Comic Sans MS" panose="030F0702030302020204" pitchFamily="66" charset="0"/>
              </a:rPr>
              <a:t>Sintiendo el calor que me da tu Palabra, quiero responder a lo que me pides sin que a nada yo pueda temer.</a:t>
            </a:r>
          </a:p>
          <a:p>
            <a:pPr eaLnBrk="0" fontAlgn="base" hangingPunct="0">
              <a:spcBef>
                <a:spcPct val="0"/>
              </a:spcBef>
              <a:spcAft>
                <a:spcPct val="0"/>
              </a:spcAft>
            </a:pPr>
            <a:r>
              <a:rPr lang="es-ES" sz="3200" dirty="0">
                <a:solidFill>
                  <a:srgbClr val="000000"/>
                </a:solidFill>
                <a:latin typeface="Comic Sans MS" panose="030F0702030302020204" pitchFamily="66" charset="0"/>
              </a:rPr>
              <a:t> </a:t>
            </a:r>
          </a:p>
          <a:p>
            <a:pPr eaLnBrk="0" fontAlgn="base" hangingPunct="0">
              <a:spcBef>
                <a:spcPct val="0"/>
              </a:spcBef>
              <a:spcAft>
                <a:spcPct val="0"/>
              </a:spcAft>
            </a:pPr>
            <a:r>
              <a:rPr lang="es-ES" sz="3200" dirty="0">
                <a:solidFill>
                  <a:srgbClr val="000000"/>
                </a:solidFill>
                <a:latin typeface="Comic Sans MS" panose="030F0702030302020204" pitchFamily="66" charset="0"/>
              </a:rPr>
              <a:t>A nada, a nada, nunca he de temer. Yendo junto a ti con mis ojos de fe nunca he de temer.(Bis)                   </a:t>
            </a:r>
          </a:p>
          <a:p>
            <a:pPr eaLnBrk="0" fontAlgn="base" hangingPunct="0">
              <a:spcBef>
                <a:spcPct val="0"/>
              </a:spcBef>
              <a:spcAft>
                <a:spcPct val="0"/>
              </a:spcAft>
            </a:pPr>
            <a:r>
              <a:rPr lang="es-ES" sz="3800" dirty="0">
                <a:solidFill>
                  <a:srgbClr val="000000"/>
                </a:solidFill>
                <a:latin typeface="Comic Sans MS" panose="030F0702030302020204" pitchFamily="66" charset="0"/>
              </a:rPr>
              <a:t>                   </a:t>
            </a:r>
          </a:p>
          <a:p>
            <a:pPr eaLnBrk="0" fontAlgn="base" hangingPunct="0">
              <a:spcBef>
                <a:spcPct val="0"/>
              </a:spcBef>
              <a:spcAft>
                <a:spcPct val="0"/>
              </a:spcAft>
            </a:pPr>
            <a:endParaRPr lang="es-ES" sz="3600" dirty="0">
              <a:solidFill>
                <a:srgbClr val="000000"/>
              </a:solidFill>
              <a:latin typeface="Comic Sans MS" panose="030F0702030302020204" pitchFamily="66" charset="0"/>
            </a:endParaRPr>
          </a:p>
          <a:p>
            <a:pPr eaLnBrk="0" fontAlgn="base" hangingPunct="0">
              <a:spcBef>
                <a:spcPct val="0"/>
              </a:spcBef>
              <a:spcAft>
                <a:spcPct val="0"/>
              </a:spcAft>
            </a:pPr>
            <a:r>
              <a:rPr lang="es-ES" sz="2800" dirty="0">
                <a:solidFill>
                  <a:srgbClr val="000000"/>
                </a:solidFill>
                <a:latin typeface="Comic Sans MS" panose="030F0702030302020204" pitchFamily="66" charset="0"/>
              </a:rPr>
              <a:t> </a:t>
            </a:r>
            <a:endParaRPr lang="es-ES" sz="2800" dirty="0">
              <a:solidFill>
                <a:prstClr val="black"/>
              </a:solidFill>
              <a:latin typeface="Comic Sans MS" panose="030F0702030302020204" pitchFamily="66" charset="0"/>
            </a:endParaRPr>
          </a:p>
        </p:txBody>
      </p:sp>
      <p:sp>
        <p:nvSpPr>
          <p:cNvPr id="3" name="CuadroTexto 2">
            <a:extLst>
              <a:ext uri="{FF2B5EF4-FFF2-40B4-BE49-F238E27FC236}">
                <a16:creationId xmlns:a16="http://schemas.microsoft.com/office/drawing/2014/main" id="{91D87584-5BFC-D041-9CF3-72B22787C890}"/>
              </a:ext>
            </a:extLst>
          </p:cNvPr>
          <p:cNvSpPr txBox="1"/>
          <p:nvPr/>
        </p:nvSpPr>
        <p:spPr>
          <a:xfrm>
            <a:off x="0" y="2204864"/>
            <a:ext cx="2456122" cy="1754326"/>
          </a:xfrm>
          <a:prstGeom prst="rect">
            <a:avLst/>
          </a:prstGeom>
          <a:noFill/>
        </p:spPr>
        <p:txBody>
          <a:bodyPr wrap="none" rtlCol="0">
            <a:spAutoFit/>
          </a:bodyPr>
          <a:lstStyle/>
          <a:p>
            <a:r>
              <a:rPr lang="es-ES" sz="3600" dirty="0">
                <a:latin typeface="Comic Sans MS" panose="030F0902030302020204" pitchFamily="66" charset="0"/>
              </a:rPr>
              <a:t>CANTO</a:t>
            </a:r>
          </a:p>
          <a:p>
            <a:r>
              <a:rPr lang="es-ES" sz="3600" dirty="0">
                <a:latin typeface="Comic Sans MS" panose="030F0902030302020204" pitchFamily="66" charset="0"/>
              </a:rPr>
              <a:t>DE </a:t>
            </a:r>
          </a:p>
          <a:p>
            <a:r>
              <a:rPr lang="es-ES" sz="3600" dirty="0">
                <a:latin typeface="Comic Sans MS" panose="030F0902030302020204" pitchFamily="66" charset="0"/>
              </a:rPr>
              <a:t>ENTRADA</a:t>
            </a:r>
          </a:p>
        </p:txBody>
      </p:sp>
    </p:spTree>
    <p:extLst>
      <p:ext uri="{BB962C8B-B14F-4D97-AF65-F5344CB8AC3E}">
        <p14:creationId xmlns:p14="http://schemas.microsoft.com/office/powerpoint/2010/main" val="782943548"/>
      </p:ext>
    </p:extLst>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 y="0"/>
            <a:ext cx="9144000" cy="6857999"/>
          </a:xfrm>
          <a:prstGeom prst="rect">
            <a:avLst/>
          </a:prstGeom>
        </p:spPr>
      </p:pic>
    </p:spTree>
    <p:extLst>
      <p:ext uri="{BB962C8B-B14F-4D97-AF65-F5344CB8AC3E}">
        <p14:creationId xmlns:p14="http://schemas.microsoft.com/office/powerpoint/2010/main" val="2755313833"/>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500474"/>
            <a:ext cx="9144000" cy="5632311"/>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Señor tu voz que me llamó</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Esa voz me transformó</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y solo pienso ahora señor en repetirte</a:t>
            </a:r>
            <a:endParaRPr lang="es-ES" sz="4000" b="1" i="1" kern="0" dirty="0">
              <a:solidFill>
                <a:schemeClr val="bg1"/>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Agent Orange" panose="00000400000000000000" pitchFamily="2" charset="0"/>
              </a:rPr>
              <a:t>PADRE NUESTRO…….   </a:t>
            </a:r>
          </a:p>
        </p:txBody>
      </p:sp>
    </p:spTree>
    <p:extLst>
      <p:ext uri="{BB962C8B-B14F-4D97-AF65-F5344CB8AC3E}">
        <p14:creationId xmlns:p14="http://schemas.microsoft.com/office/powerpoint/2010/main" val="1338200352"/>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36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827995"/>
            <a:ext cx="8640960" cy="4401205"/>
          </a:xfrm>
          <a:prstGeom prst="rect">
            <a:avLst/>
          </a:prstGeom>
        </p:spPr>
        <p:txBody>
          <a:bodyPr wrap="square">
            <a:spAutoFit/>
          </a:bodyPr>
          <a:lstStyle/>
          <a:p>
            <a:pPr algn="ctr"/>
            <a:r>
              <a:rPr lang="es-ES" sz="4000" b="1" i="1" dirty="0">
                <a:solidFill>
                  <a:schemeClr val="bg1"/>
                </a:solidFill>
                <a:latin typeface="Comic Sans MS" panose="030F0702030302020204" pitchFamily="66" charset="0"/>
              </a:rPr>
              <a:t>Cuando vaya a otro lugar tendré, Señor, que abandonar  a mi familia, </a:t>
            </a:r>
          </a:p>
          <a:p>
            <a:pPr algn="ctr"/>
            <a:r>
              <a:rPr lang="es-ES" sz="4000" b="1" i="1" dirty="0">
                <a:solidFill>
                  <a:schemeClr val="bg1"/>
                </a:solidFill>
                <a:latin typeface="Comic Sans MS" panose="030F0702030302020204" pitchFamily="66" charset="0"/>
              </a:rPr>
              <a:t>a mis amigos, por seguirte. </a:t>
            </a:r>
          </a:p>
          <a:p>
            <a:pPr algn="ctr"/>
            <a:r>
              <a:rPr lang="es-ES" sz="4000" b="1" i="1" dirty="0">
                <a:solidFill>
                  <a:schemeClr val="bg1"/>
                </a:solidFill>
                <a:latin typeface="Comic Sans MS" panose="030F0702030302020204" pitchFamily="66" charset="0"/>
              </a:rPr>
              <a:t>Pero sé que, así, algún día podré enseñar tu verdad  a mi hermano, y junto a él yo repetirte. </a:t>
            </a:r>
          </a:p>
          <a:p>
            <a:pPr algn="ctr">
              <a:defRPr sz="1800" b="0" i="0" u="none" strike="noStrike" kern="0" cap="none" spc="0" baseline="0">
                <a:solidFill>
                  <a:srgbClr val="000000"/>
                </a:solidFill>
                <a:uFillTx/>
              </a:defRPr>
            </a:pPr>
            <a:r>
              <a:rPr lang="es-ES" sz="4000" b="1" i="1" kern="0" dirty="0">
                <a:solidFill>
                  <a:schemeClr val="bg1"/>
                </a:solidFill>
                <a:latin typeface="Comic Sans MS" panose="030F0702030302020204" pitchFamily="66" charset="0"/>
                <a:ea typeface="Microsoft YaHei" pitchFamily="2"/>
                <a:cs typeface="Mangal" pitchFamily="2"/>
              </a:rPr>
              <a:t>PADRE NUESTRO………</a:t>
            </a:r>
            <a:endParaRPr lang="es-ES" sz="4000" b="1" i="1" kern="0" dirty="0">
              <a:solidFill>
                <a:schemeClr val="bg1"/>
              </a:solidFill>
              <a:latin typeface="Action Man"/>
            </a:endParaRPr>
          </a:p>
        </p:txBody>
      </p:sp>
    </p:spTree>
    <p:extLst>
      <p:ext uri="{BB962C8B-B14F-4D97-AF65-F5344CB8AC3E}">
        <p14:creationId xmlns:p14="http://schemas.microsoft.com/office/powerpoint/2010/main" val="538578539"/>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cstate="print"/>
          <a:stretch>
            <a:fillRect/>
          </a:stretch>
        </p:blipFill>
        <p:spPr>
          <a:xfrm>
            <a:off x="0" y="-387424"/>
            <a:ext cx="9167688" cy="7245424"/>
          </a:xfrm>
          <a:prstGeom prst="rect">
            <a:avLst/>
          </a:prstGeom>
        </p:spPr>
      </p:pic>
      <p:pic>
        <p:nvPicPr>
          <p:cNvPr id="5" name="Imagen 4"/>
          <p:cNvPicPr>
            <a:picLocks noChangeAspect="1"/>
          </p:cNvPicPr>
          <p:nvPr/>
        </p:nvPicPr>
        <p:blipFill>
          <a:blip r:embed="rId4" cstate="print"/>
          <a:stretch>
            <a:fillRect/>
          </a:stretch>
        </p:blipFill>
        <p:spPr>
          <a:xfrm>
            <a:off x="337598" y="1071546"/>
            <a:ext cx="8806402" cy="5786454"/>
          </a:xfrm>
          <a:prstGeom prst="rect">
            <a:avLst/>
          </a:prstGeom>
        </p:spPr>
      </p:pic>
    </p:spTree>
    <p:extLst>
      <p:ext uri="{BB962C8B-B14F-4D97-AF65-F5344CB8AC3E}">
        <p14:creationId xmlns:p14="http://schemas.microsoft.com/office/powerpoint/2010/main" val="110139348"/>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813376"/>
          </a:xfrm>
          <a:solidFill>
            <a:srgbClr val="00B050"/>
          </a:solidFill>
        </p:spPr>
        <p:txBody>
          <a:bodyPr>
            <a:normAutofit fontScale="90000"/>
          </a:bodyPr>
          <a:lstStyle/>
          <a:p>
            <a:pPr lvl="0">
              <a:buNone/>
            </a:pPr>
            <a:br>
              <a:rPr lang="es-ES" sz="3600" b="1" dirty="0"/>
            </a:br>
            <a:r>
              <a:rPr lang="es-ES" b="1" dirty="0"/>
              <a:t>El señor Dios nos amó</a:t>
            </a:r>
            <a:br>
              <a:rPr lang="es-ES" b="1" dirty="0"/>
            </a:br>
            <a:r>
              <a:rPr lang="es-ES" b="1" dirty="0"/>
              <a:t>como nadie amó jamás,</a:t>
            </a:r>
            <a:br>
              <a:rPr lang="es-ES" b="1" dirty="0"/>
            </a:br>
            <a:r>
              <a:rPr lang="es-ES" b="1" dirty="0"/>
              <a:t>Él nos guía como estrellas </a:t>
            </a:r>
            <a:br>
              <a:rPr lang="es-ES" b="1" dirty="0"/>
            </a:br>
            <a:r>
              <a:rPr lang="es-ES" b="1" dirty="0"/>
              <a:t>cuando no existe la luz,</a:t>
            </a:r>
            <a:br>
              <a:rPr lang="es-ES" b="1" dirty="0"/>
            </a:br>
            <a:r>
              <a:rPr lang="es-ES" b="1" dirty="0"/>
              <a:t>Él nos da todo su amor</a:t>
            </a:r>
            <a:br>
              <a:rPr lang="es-ES" b="1" dirty="0"/>
            </a:br>
            <a:r>
              <a:rPr lang="es-ES" b="1" dirty="0"/>
              <a:t>mientras la fracción del pan</a:t>
            </a:r>
            <a:br>
              <a:rPr lang="es-ES" b="1" dirty="0"/>
            </a:br>
            <a:r>
              <a:rPr lang="es-ES" b="1" dirty="0"/>
              <a:t>es el pan de la amistad</a:t>
            </a:r>
            <a:br>
              <a:rPr lang="es-ES" b="1" dirty="0"/>
            </a:br>
            <a:r>
              <a:rPr lang="es-ES" b="1" dirty="0"/>
              <a:t>el pan de Dios. </a:t>
            </a:r>
            <a:br>
              <a:rPr lang="es-ES" b="1" dirty="0"/>
            </a:br>
            <a:br>
              <a:rPr lang="es-ES" b="1" dirty="0"/>
            </a:br>
            <a:endParaRPr lang="es-ES" b="1" i="1" dirty="0"/>
          </a:p>
        </p:txBody>
      </p:sp>
      <p:pic>
        <p:nvPicPr>
          <p:cNvPr id="4" name="3 Imagen" descr="C:\Users\GASCRUZ\Desktop\BERTRAND\Sin título 11.png"/>
          <p:cNvPicPr/>
          <p:nvPr/>
        </p:nvPicPr>
        <p:blipFill>
          <a:blip r:embed="rId3" cstate="print"/>
          <a:srcRect/>
          <a:stretch>
            <a:fillRect/>
          </a:stretch>
        </p:blipFill>
        <p:spPr bwMode="auto">
          <a:xfrm>
            <a:off x="0" y="0"/>
            <a:ext cx="3059832" cy="6858000"/>
          </a:xfrm>
          <a:prstGeom prst="rect">
            <a:avLst/>
          </a:prstGeom>
          <a:ln>
            <a:noFill/>
          </a:ln>
          <a:effectLst>
            <a:softEdge rad="112500"/>
          </a:effectLst>
        </p:spPr>
      </p:pic>
    </p:spTree>
    <p:extLst>
      <p:ext uri="{BB962C8B-B14F-4D97-AF65-F5344CB8AC3E}">
        <p14:creationId xmlns:p14="http://schemas.microsoft.com/office/powerpoint/2010/main" val="376018667"/>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813376"/>
          </a:xfrm>
          <a:solidFill>
            <a:srgbClr val="00B050"/>
          </a:solidFill>
        </p:spPr>
        <p:txBody>
          <a:bodyPr>
            <a:normAutofit/>
          </a:bodyPr>
          <a:lstStyle/>
          <a:p>
            <a:pPr lvl="0">
              <a:buNone/>
            </a:pPr>
            <a:br>
              <a:rPr lang="es-ES" sz="3600" b="1" dirty="0"/>
            </a:br>
            <a:r>
              <a:rPr lang="es-ES" sz="4800" b="1" i="1" dirty="0"/>
              <a:t>Es mi cuerpo,</a:t>
            </a:r>
            <a:br>
              <a:rPr lang="es-ES" sz="4800" b="1" i="1" dirty="0"/>
            </a:br>
            <a:r>
              <a:rPr lang="es-ES" sz="4800" b="1" i="1" dirty="0"/>
              <a:t>tomad y comed,</a:t>
            </a:r>
            <a:br>
              <a:rPr lang="es-ES" sz="4800" b="1" i="1" dirty="0"/>
            </a:br>
            <a:r>
              <a:rPr lang="es-ES" sz="4800" b="1" i="1" dirty="0"/>
              <a:t>esta es mi sangre,</a:t>
            </a:r>
            <a:br>
              <a:rPr lang="es-ES" sz="4800" b="1" i="1" dirty="0"/>
            </a:br>
            <a:r>
              <a:rPr lang="es-ES" sz="4800" b="1" i="1" dirty="0"/>
              <a:t>tomad y bebed,</a:t>
            </a:r>
            <a:br>
              <a:rPr lang="es-ES" sz="4800" b="1" i="1" dirty="0"/>
            </a:br>
            <a:r>
              <a:rPr lang="es-ES" sz="4800" b="1" i="1" dirty="0"/>
              <a:t>pues yo soy la vida,</a:t>
            </a:r>
            <a:br>
              <a:rPr lang="es-ES" sz="4800" b="1" i="1" dirty="0"/>
            </a:br>
            <a:r>
              <a:rPr lang="es-ES" sz="4800" b="1" i="1" dirty="0"/>
              <a:t>yo soy el amor.</a:t>
            </a:r>
            <a:br>
              <a:rPr lang="es-ES" sz="4800" b="1" i="1" dirty="0"/>
            </a:br>
            <a:r>
              <a:rPr lang="es-ES" sz="4800" b="1" i="1" dirty="0"/>
              <a:t>¡Oh Señor, condúcenos</a:t>
            </a:r>
            <a:br>
              <a:rPr lang="es-ES" sz="4800" b="1" i="1" dirty="0"/>
            </a:br>
            <a:r>
              <a:rPr lang="es-ES" sz="4800" b="1" i="1" dirty="0"/>
              <a:t>hasta tu amor!</a:t>
            </a:r>
          </a:p>
        </p:txBody>
      </p:sp>
      <p:pic>
        <p:nvPicPr>
          <p:cNvPr id="5" name="4 Imagen" descr="C:\Users\GASCRUZ\Desktop\BERTRAND\Sin título 11.png"/>
          <p:cNvPicPr/>
          <p:nvPr/>
        </p:nvPicPr>
        <p:blipFill>
          <a:blip r:embed="rId3" cstate="print"/>
          <a:srcRect/>
          <a:stretch>
            <a:fillRect/>
          </a:stretch>
        </p:blipFill>
        <p:spPr bwMode="auto">
          <a:xfrm>
            <a:off x="179512" y="0"/>
            <a:ext cx="2808312" cy="6858000"/>
          </a:xfrm>
          <a:prstGeom prst="rect">
            <a:avLst/>
          </a:prstGeom>
          <a:ln>
            <a:noFill/>
          </a:ln>
          <a:effectLst>
            <a:softEdge rad="112500"/>
          </a:effectLst>
        </p:spPr>
      </p:pic>
    </p:spTree>
    <p:extLst>
      <p:ext uri="{BB962C8B-B14F-4D97-AF65-F5344CB8AC3E}">
        <p14:creationId xmlns:p14="http://schemas.microsoft.com/office/powerpoint/2010/main" val="1387871690"/>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42418049"/>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1268760"/>
            <a:ext cx="8820472" cy="3539430"/>
          </a:xfrm>
          <a:prstGeom prst="rect">
            <a:avLst/>
          </a:prstGeom>
        </p:spPr>
        <p:txBody>
          <a:bodyPr wrap="square">
            <a:spAutoFit/>
          </a:bodyPr>
          <a:lstStyle/>
          <a:p>
            <a:r>
              <a:rPr lang="es-ES" sz="2800" dirty="0">
                <a:solidFill>
                  <a:srgbClr val="282828"/>
                </a:solidFill>
                <a:latin typeface="Arial Black" pitchFamily="34" charset="0"/>
                <a:ea typeface="Calibri"/>
                <a:cs typeface="Times New Roman"/>
              </a:rPr>
              <a:t>Le llamaron loco y tú te atreves</a:t>
            </a:r>
            <a:br>
              <a:rPr lang="es-ES" sz="2800" dirty="0">
                <a:solidFill>
                  <a:srgbClr val="282828"/>
                </a:solidFill>
                <a:latin typeface="Arial Black" pitchFamily="34" charset="0"/>
                <a:ea typeface="Calibri"/>
                <a:cs typeface="Times New Roman"/>
              </a:rPr>
            </a:br>
            <a:br>
              <a:rPr lang="es-ES" sz="2800" dirty="0">
                <a:solidFill>
                  <a:srgbClr val="282828"/>
                </a:solidFill>
                <a:latin typeface="Arial Black" pitchFamily="34" charset="0"/>
                <a:ea typeface="Calibri"/>
                <a:cs typeface="Times New Roman"/>
              </a:rPr>
            </a:br>
            <a:r>
              <a:rPr lang="es-ES" sz="2800" dirty="0">
                <a:solidFill>
                  <a:srgbClr val="282828"/>
                </a:solidFill>
                <a:latin typeface="Arial Black" pitchFamily="34" charset="0"/>
                <a:ea typeface="Calibri"/>
                <a:cs typeface="Times New Roman"/>
              </a:rPr>
              <a:t>a dar un paso al frente de esta locura.</a:t>
            </a:r>
            <a:br>
              <a:rPr lang="es-ES" sz="2800" dirty="0">
                <a:solidFill>
                  <a:srgbClr val="282828"/>
                </a:solidFill>
                <a:latin typeface="Arial Black" pitchFamily="34" charset="0"/>
                <a:ea typeface="Calibri"/>
                <a:cs typeface="Times New Roman"/>
              </a:rPr>
            </a:br>
            <a:br>
              <a:rPr lang="es-ES" sz="2800" dirty="0">
                <a:solidFill>
                  <a:srgbClr val="282828"/>
                </a:solidFill>
                <a:latin typeface="Arial Black" pitchFamily="34" charset="0"/>
                <a:ea typeface="Calibri"/>
                <a:cs typeface="Times New Roman"/>
              </a:rPr>
            </a:br>
            <a:r>
              <a:rPr lang="es-ES" sz="2800" dirty="0">
                <a:solidFill>
                  <a:srgbClr val="282828"/>
                </a:solidFill>
                <a:latin typeface="Arial Black" pitchFamily="34" charset="0"/>
                <a:ea typeface="Calibri"/>
                <a:cs typeface="Times New Roman"/>
              </a:rPr>
              <a:t>Le llamaron loco y tú te entregas simplemente</a:t>
            </a:r>
            <a:br>
              <a:rPr lang="es-ES" sz="2800" dirty="0">
                <a:solidFill>
                  <a:srgbClr val="282828"/>
                </a:solidFill>
                <a:latin typeface="Arial Black" pitchFamily="34" charset="0"/>
                <a:ea typeface="Calibri"/>
                <a:cs typeface="Times New Roman"/>
              </a:rPr>
            </a:br>
            <a:br>
              <a:rPr lang="es-ES" sz="2800" dirty="0">
                <a:solidFill>
                  <a:srgbClr val="282828"/>
                </a:solidFill>
                <a:latin typeface="Arial Black" pitchFamily="34" charset="0"/>
                <a:ea typeface="Calibri"/>
                <a:cs typeface="Times New Roman"/>
              </a:rPr>
            </a:br>
            <a:r>
              <a:rPr lang="es-ES" sz="2800" dirty="0">
                <a:solidFill>
                  <a:srgbClr val="282828"/>
                </a:solidFill>
                <a:latin typeface="Arial Black" pitchFamily="34" charset="0"/>
                <a:ea typeface="Calibri"/>
                <a:cs typeface="Times New Roman"/>
              </a:rPr>
              <a:t>ante un trozo de pan y un poco de vino.</a:t>
            </a:r>
            <a:endParaRPr lang="es-ES" sz="6000" dirty="0">
              <a:latin typeface="Arial Black" pitchFamily="34" charset="0"/>
            </a:endParaRPr>
          </a:p>
        </p:txBody>
      </p:sp>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340769"/>
            <a:ext cx="8064896" cy="3416320"/>
          </a:xfrm>
          <a:prstGeom prst="rect">
            <a:avLst/>
          </a:prstGeom>
        </p:spPr>
        <p:txBody>
          <a:bodyPr wrap="square">
            <a:spAutoFit/>
          </a:bodyPr>
          <a:lstStyle/>
          <a:p>
            <a:r>
              <a:rPr lang="es-ES" sz="2400" dirty="0">
                <a:solidFill>
                  <a:srgbClr val="282828"/>
                </a:solidFill>
                <a:latin typeface="Arial Black" pitchFamily="34" charset="0"/>
                <a:ea typeface="Calibri"/>
                <a:cs typeface="Times New Roman"/>
              </a:rPr>
              <a:t>Y TU LOCURA ES QUERER, AMAR SIN MEDIDA,</a:t>
            </a:r>
            <a:br>
              <a:rPr lang="es-ES" sz="2400" dirty="0">
                <a:solidFill>
                  <a:srgbClr val="282828"/>
                </a:solidFill>
                <a:latin typeface="Arial Black" pitchFamily="34" charset="0"/>
                <a:ea typeface="Calibri"/>
                <a:cs typeface="Times New Roman"/>
              </a:rPr>
            </a:br>
            <a:br>
              <a:rPr lang="es-ES" sz="2400" dirty="0">
                <a:solidFill>
                  <a:srgbClr val="282828"/>
                </a:solidFill>
                <a:latin typeface="Arial Black" pitchFamily="34" charset="0"/>
                <a:ea typeface="Calibri"/>
                <a:cs typeface="Times New Roman"/>
              </a:rPr>
            </a:br>
            <a:r>
              <a:rPr lang="es-ES" sz="2400" dirty="0">
                <a:solidFill>
                  <a:srgbClr val="282828"/>
                </a:solidFill>
                <a:latin typeface="Arial Black" pitchFamily="34" charset="0"/>
                <a:ea typeface="Calibri"/>
                <a:cs typeface="Times New Roman"/>
              </a:rPr>
              <a:t>AL QUE NADA TIENE, AL QUE NADA ESPERA.</a:t>
            </a:r>
            <a:br>
              <a:rPr lang="es-ES" sz="2400" dirty="0">
                <a:solidFill>
                  <a:srgbClr val="282828"/>
                </a:solidFill>
                <a:latin typeface="Arial Black" pitchFamily="34" charset="0"/>
                <a:ea typeface="Calibri"/>
                <a:cs typeface="Times New Roman"/>
              </a:rPr>
            </a:br>
            <a:br>
              <a:rPr lang="es-ES" sz="2400" dirty="0">
                <a:solidFill>
                  <a:srgbClr val="282828"/>
                </a:solidFill>
                <a:latin typeface="Arial Black" pitchFamily="34" charset="0"/>
                <a:ea typeface="Calibri"/>
                <a:cs typeface="Times New Roman"/>
              </a:rPr>
            </a:br>
            <a:r>
              <a:rPr lang="es-ES" sz="2400" dirty="0">
                <a:solidFill>
                  <a:srgbClr val="282828"/>
                </a:solidFill>
                <a:latin typeface="Arial Black" pitchFamily="34" charset="0"/>
                <a:ea typeface="Calibri"/>
                <a:cs typeface="Times New Roman"/>
              </a:rPr>
              <a:t>Y TU LOCURA ES SEGUIR A AQUÉL QUE DIO SU VIDA</a:t>
            </a:r>
            <a:br>
              <a:rPr lang="es-ES" sz="2400" dirty="0">
                <a:solidFill>
                  <a:srgbClr val="282828"/>
                </a:solidFill>
                <a:latin typeface="Arial Black" pitchFamily="34" charset="0"/>
                <a:ea typeface="Calibri"/>
                <a:cs typeface="Times New Roman"/>
              </a:rPr>
            </a:br>
            <a:br>
              <a:rPr lang="es-ES" sz="2400" dirty="0">
                <a:solidFill>
                  <a:srgbClr val="282828"/>
                </a:solidFill>
                <a:latin typeface="Arial Black" pitchFamily="34" charset="0"/>
                <a:ea typeface="Calibri"/>
                <a:cs typeface="Times New Roman"/>
              </a:rPr>
            </a:br>
            <a:r>
              <a:rPr lang="es-ES" sz="2400" dirty="0">
                <a:solidFill>
                  <a:srgbClr val="282828"/>
                </a:solidFill>
                <a:latin typeface="Arial Black" pitchFamily="34" charset="0"/>
                <a:ea typeface="Calibri"/>
                <a:cs typeface="Times New Roman"/>
              </a:rPr>
              <a:t>EN UN TROZO DE PAN Y EN UN POCO DE VINO.</a:t>
            </a:r>
            <a:endParaRPr lang="es-ES" sz="5400" dirty="0">
              <a:latin typeface="Arial Black" pitchFamily="34" charset="0"/>
            </a:endParaRPr>
          </a:p>
        </p:txBody>
      </p:sp>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oto1"/>
          <p:cNvPicPr>
            <a:picLocks noChangeAspect="1" noChangeArrowheads="1"/>
          </p:cNvPicPr>
          <p:nvPr/>
        </p:nvPicPr>
        <p:blipFill>
          <a:blip r:embed="rId2"/>
          <a:srcRect/>
          <a:stretch>
            <a:fillRect/>
          </a:stretch>
        </p:blipFill>
        <p:spPr bwMode="auto">
          <a:xfrm>
            <a:off x="-36512" y="-3503"/>
            <a:ext cx="9144000" cy="6858000"/>
          </a:xfrm>
          <a:prstGeom prst="rect">
            <a:avLst/>
          </a:prstGeom>
          <a:noFill/>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95736" y="-24360"/>
            <a:ext cx="6948264" cy="741741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a:spAutoFit/>
          </a:bodyPr>
          <a:lstStyle/>
          <a:p>
            <a:pPr eaLnBrk="0" fontAlgn="base" hangingPunct="0">
              <a:spcBef>
                <a:spcPct val="0"/>
              </a:spcBef>
              <a:spcAft>
                <a:spcPct val="0"/>
              </a:spcAft>
            </a:pPr>
            <a:endParaRPr lang="es-ES" sz="3600" dirty="0">
              <a:solidFill>
                <a:srgbClr val="000000"/>
              </a:solidFill>
              <a:latin typeface="Comic Sans MS" panose="030F0702030302020204" pitchFamily="66" charset="0"/>
            </a:endParaRPr>
          </a:p>
          <a:p>
            <a:pPr eaLnBrk="0" fontAlgn="base" hangingPunct="0">
              <a:spcBef>
                <a:spcPct val="0"/>
              </a:spcBef>
              <a:spcAft>
                <a:spcPct val="0"/>
              </a:spcAft>
            </a:pPr>
            <a:r>
              <a:rPr lang="es-ES" sz="3200" dirty="0">
                <a:solidFill>
                  <a:srgbClr val="000000"/>
                </a:solidFill>
                <a:latin typeface="Comic Sans MS" panose="030F0702030302020204" pitchFamily="66" charset="0"/>
              </a:rPr>
              <a:t>Solo he de beber de tu fuente de agua, sé que solo ella será la que sacie mi hambre y mi sed.  </a:t>
            </a:r>
          </a:p>
          <a:p>
            <a:pPr eaLnBrk="0" fontAlgn="base" hangingPunct="0">
              <a:spcBef>
                <a:spcPct val="0"/>
              </a:spcBef>
              <a:spcAft>
                <a:spcPct val="0"/>
              </a:spcAft>
            </a:pPr>
            <a:endParaRPr lang="es-ES" sz="3200" dirty="0">
              <a:solidFill>
                <a:srgbClr val="000000"/>
              </a:solidFill>
              <a:latin typeface="Lucida Console" panose="020B0609040504020204" pitchFamily="49" charset="0"/>
            </a:endParaRPr>
          </a:p>
          <a:p>
            <a:pPr eaLnBrk="0" fontAlgn="base" hangingPunct="0">
              <a:spcBef>
                <a:spcPct val="0"/>
              </a:spcBef>
              <a:spcAft>
                <a:spcPct val="0"/>
              </a:spcAft>
            </a:pPr>
            <a:r>
              <a:rPr lang="es-ES" sz="3200" dirty="0">
                <a:solidFill>
                  <a:srgbClr val="000000"/>
                </a:solidFill>
                <a:latin typeface="Comic Sans MS" panose="030F0702030302020204" pitchFamily="66" charset="0"/>
              </a:rPr>
              <a:t>Tú eres el Señor que alimenta mi alma y si hago mi opción por seguirte a Ti nunca jamás yo temeré.</a:t>
            </a:r>
          </a:p>
          <a:p>
            <a:pPr eaLnBrk="0" fontAlgn="base" hangingPunct="0">
              <a:spcBef>
                <a:spcPct val="0"/>
              </a:spcBef>
              <a:spcAft>
                <a:spcPct val="0"/>
              </a:spcAft>
            </a:pPr>
            <a:endParaRPr lang="es-ES" sz="3200" dirty="0">
              <a:solidFill>
                <a:srgbClr val="000000"/>
              </a:solidFill>
              <a:latin typeface="Comic Sans MS" panose="030F0702030302020204" pitchFamily="66" charset="0"/>
            </a:endParaRPr>
          </a:p>
          <a:p>
            <a:pPr eaLnBrk="0" fontAlgn="base" hangingPunct="0">
              <a:spcBef>
                <a:spcPct val="0"/>
              </a:spcBef>
              <a:spcAft>
                <a:spcPct val="0"/>
              </a:spcAft>
            </a:pPr>
            <a:r>
              <a:rPr lang="es-ES" sz="3200" dirty="0">
                <a:solidFill>
                  <a:srgbClr val="000000"/>
                </a:solidFill>
                <a:latin typeface="Comic Sans MS" panose="030F0702030302020204" pitchFamily="66" charset="0"/>
              </a:rPr>
              <a:t>A nada, a nada, nunca he de temer. Yendo junto a ti con mis ojos de fe nunca he de temer.(Bis)</a:t>
            </a:r>
          </a:p>
          <a:p>
            <a:pPr eaLnBrk="0" fontAlgn="base" hangingPunct="0">
              <a:spcBef>
                <a:spcPct val="0"/>
              </a:spcBef>
              <a:spcAft>
                <a:spcPct val="0"/>
              </a:spcAft>
            </a:pPr>
            <a:endParaRPr lang="es-ES" sz="2800" dirty="0">
              <a:solidFill>
                <a:srgbClr val="000000"/>
              </a:solidFill>
              <a:latin typeface="Comic Sans MS" panose="030F0702030302020204" pitchFamily="66" charset="0"/>
            </a:endParaRPr>
          </a:p>
          <a:p>
            <a:pPr eaLnBrk="0" fontAlgn="base" hangingPunct="0">
              <a:spcBef>
                <a:spcPct val="0"/>
              </a:spcBef>
              <a:spcAft>
                <a:spcPct val="0"/>
              </a:spcAft>
            </a:pPr>
            <a:endParaRPr lang="es-ES" sz="280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75906031"/>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282961"/>
            <a:ext cx="5003276" cy="411372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ctr" anchorCtr="1" compatLnSpc="0">
            <a:spAutoFit/>
          </a:bodyPr>
          <a:lstStyle/>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ROMPE A GOLPES TU SILENCIO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Y ECHA TU CANCION AL VIENTO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QUE NO HAY CADENAS QUE CALLEN</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LA VOZ DE TU SENTIMIENTO</a:t>
            </a:r>
          </a:p>
          <a:p>
            <a:pPr algn="ctr">
              <a:defRPr sz="1800" b="0" i="0" u="none" strike="noStrike" kern="0" cap="none" spc="0" baseline="0">
                <a:solidFill>
                  <a:srgbClr val="000000"/>
                </a:solidFill>
                <a:uFillTx/>
              </a:defRPr>
            </a:pPr>
            <a:r>
              <a:rPr lang="es-ES" sz="2400" i="1" kern="0" dirty="0">
                <a:solidFill>
                  <a:srgbClr val="000000"/>
                </a:solidFill>
                <a:ea typeface="Microsoft YaHei" pitchFamily="2"/>
                <a:cs typeface="Mangal" pitchFamily="2"/>
              </a:rPr>
              <a:t>LA, RA, LA, RA, LA, LA, ...</a:t>
            </a:r>
          </a:p>
          <a:p>
            <a:pPr algn="ctr">
              <a:defRPr sz="1800" b="0" i="0" u="none" strike="noStrike" kern="0" cap="none" spc="0" baseline="0">
                <a:solidFill>
                  <a:srgbClr val="000000"/>
                </a:solidFill>
                <a:uFillTx/>
              </a:defRPr>
            </a:pPr>
            <a:endParaRPr lang="es-ES" sz="2400" kern="0" dirty="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SI NO CANTAS COMPAÑERO</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VES LA MUERTE TE ACORRALA</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CANCION QUE NO ES PARA TODOS</a:t>
            </a:r>
          </a:p>
          <a:p>
            <a:pPr algn="ctr">
              <a:defRPr sz="1800" b="0" i="0" u="none" strike="noStrike" kern="0" cap="none" spc="0" baseline="0">
                <a:solidFill>
                  <a:srgbClr val="000000"/>
                </a:solidFill>
                <a:uFillTx/>
              </a:defRPr>
            </a:pPr>
            <a:r>
              <a:rPr lang="es-ES" sz="2400" kern="0" dirty="0">
                <a:solidFill>
                  <a:srgbClr val="000000"/>
                </a:solidFill>
                <a:ea typeface="Microsoft YaHei" pitchFamily="2"/>
                <a:cs typeface="Mangal" pitchFamily="2"/>
              </a:rPr>
              <a:t>NI ES CANCION NI ES ESPERANZA</a:t>
            </a:r>
          </a:p>
          <a:p>
            <a:pPr algn="ctr">
              <a:defRPr sz="1800" b="0" i="0" u="none" strike="noStrike" kern="0" cap="none" spc="0" baseline="0">
                <a:solidFill>
                  <a:srgbClr val="000000"/>
                </a:solidFill>
                <a:uFillTx/>
              </a:defRPr>
            </a:pPr>
            <a:r>
              <a:rPr lang="es-ES" sz="2400" i="1" kern="0" dirty="0">
                <a:solidFill>
                  <a:srgbClr val="000000"/>
                </a:solidFill>
                <a:ea typeface="Microsoft YaHei" pitchFamily="2"/>
                <a:cs typeface="Mangal" pitchFamily="2"/>
              </a:rPr>
              <a:t>LA, RA, LA, RA, LA, LA, </a:t>
            </a:r>
            <a:r>
              <a:rPr lang="es-ES" i="1" kern="0" dirty="0">
                <a:solidFill>
                  <a:srgbClr val="000000"/>
                </a:solidFill>
                <a:ea typeface="Microsoft YaHei" pitchFamily="2"/>
                <a:cs typeface="Mangal" pitchFamily="2"/>
              </a:rPr>
              <a:t>...</a:t>
            </a:r>
          </a:p>
        </p:txBody>
      </p:sp>
      <p:sp>
        <p:nvSpPr>
          <p:cNvPr id="3" name="Rectangle 6"/>
          <p:cNvSpPr/>
          <p:nvPr/>
        </p:nvSpPr>
        <p:spPr>
          <a:xfrm>
            <a:off x="4787999" y="1620362"/>
            <a:ext cx="4188601" cy="511956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ctr" anchorCtr="1" compatLnSpc="0">
            <a:spAutoFit/>
          </a:bodyPr>
          <a:lstStyle/>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TU CONMIGO Y YO CONTIGO</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QUE AHORA TOCA EDIFICAR</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TU LE PONDRAS LA PALABRA</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Y YO LE PONDRE EL CANTAR</a:t>
            </a:r>
          </a:p>
          <a:p>
            <a:pPr algn="ctr">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LA, RA, LA, RA, LA, LA, ...</a:t>
            </a:r>
          </a:p>
          <a:p>
            <a:pPr algn="ctr">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MAS NADIE CANTE VICTORIA</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AUNQUE EN EL ESTRIBO ESTE</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QUE MUCHOS EN EL ESTRIBO</a:t>
            </a:r>
          </a:p>
          <a:p>
            <a:pPr algn="ctr">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SE SUELEN QUEDAR DE PIE</a:t>
            </a:r>
          </a:p>
          <a:p>
            <a:pPr algn="ctr">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LA, RA, LA, RA, LA, LA, …</a:t>
            </a:r>
          </a:p>
          <a:p>
            <a:pPr algn="ctr" hangingPunct="0">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p:txBody>
      </p:sp>
      <p:pic>
        <p:nvPicPr>
          <p:cNvPr id="4" name="Imagen 6"/>
          <p:cNvPicPr>
            <a:picLocks noChangeAspect="1"/>
          </p:cNvPicPr>
          <p:nvPr/>
        </p:nvPicPr>
        <p:blipFill>
          <a:blip r:embed="rId3" cstate="print"/>
          <a:stretch>
            <a:fillRect/>
          </a:stretch>
        </p:blipFill>
        <p:spPr>
          <a:xfrm>
            <a:off x="361946" y="4630091"/>
            <a:ext cx="4248146" cy="1876421"/>
          </a:xfrm>
          <a:prstGeom prst="rect">
            <a:avLst/>
          </a:prstGeom>
          <a:noFill/>
          <a:ln>
            <a:noFill/>
          </a:ln>
        </p:spPr>
      </p:pic>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7201" y="106878"/>
            <a:ext cx="8229600" cy="188196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s-ES" sz="3200" dirty="0">
                <a:latin typeface="+mj-lt"/>
                <a:ea typeface="+mj-ea"/>
                <a:cs typeface="+mj-cs"/>
              </a:rPr>
              <a:t>Enviados por Jesús a </a:t>
            </a:r>
          </a:p>
          <a:p>
            <a:pPr algn="ctr">
              <a:lnSpc>
                <a:spcPct val="90000"/>
              </a:lnSpc>
              <a:spcBef>
                <a:spcPct val="0"/>
              </a:spcBef>
              <a:spcAft>
                <a:spcPts val="600"/>
              </a:spcAft>
            </a:pPr>
            <a:r>
              <a:rPr lang="es-ES" sz="3200" dirty="0">
                <a:latin typeface="+mj-lt"/>
                <a:ea typeface="+mj-ea"/>
                <a:cs typeface="+mj-cs"/>
              </a:rPr>
              <a:t>construir una nueva</a:t>
            </a:r>
          </a:p>
          <a:p>
            <a:pPr algn="ctr">
              <a:lnSpc>
                <a:spcPct val="90000"/>
              </a:lnSpc>
              <a:spcBef>
                <a:spcPct val="0"/>
              </a:spcBef>
              <a:spcAft>
                <a:spcPts val="600"/>
              </a:spcAft>
            </a:pPr>
            <a:r>
              <a:rPr lang="es-ES" sz="3200" dirty="0">
                <a:latin typeface="+mj-lt"/>
                <a:ea typeface="+mj-ea"/>
                <a:cs typeface="+mj-cs"/>
              </a:rPr>
              <a:t>sociedad</a:t>
            </a:r>
          </a:p>
          <a:p>
            <a:pPr algn="ctr">
              <a:lnSpc>
                <a:spcPct val="90000"/>
              </a:lnSpc>
              <a:spcBef>
                <a:spcPct val="0"/>
              </a:spcBef>
              <a:spcAft>
                <a:spcPts val="600"/>
              </a:spcAft>
            </a:pPr>
            <a:r>
              <a:rPr lang="es-ES" sz="3200" dirty="0">
                <a:latin typeface="+mj-lt"/>
                <a:ea typeface="+mj-ea"/>
                <a:cs typeface="+mj-cs"/>
              </a:rPr>
              <a:t>¡No nos cansemos!</a:t>
            </a:r>
          </a:p>
        </p:txBody>
      </p:sp>
      <p:pic>
        <p:nvPicPr>
          <p:cNvPr id="6146" name="Picture 2" descr="Adviento ciclo B por Fano">
            <a:extLst>
              <a:ext uri="{FF2B5EF4-FFF2-40B4-BE49-F238E27FC236}">
                <a16:creationId xmlns:a16="http://schemas.microsoft.com/office/drawing/2014/main" id="{671150C6-9A7B-4646-9A59-7F1E3453B3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21" b="9950"/>
          <a:stretch/>
        </p:blipFill>
        <p:spPr bwMode="auto">
          <a:xfrm>
            <a:off x="457200" y="1988840"/>
            <a:ext cx="8229601" cy="4525963"/>
          </a:xfrm>
          <a:prstGeom prst="rect">
            <a:avLst/>
          </a:prstGeom>
          <a:solidFill>
            <a:srgbClr val="FFFFFF"/>
          </a:solidFill>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USUARIO\Downloads\TOB27-12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 y="-804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23184" cy="6858000"/>
          </a:xfrm>
          <a:prstGeom prst="rect">
            <a:avLst/>
          </a:prstGeom>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r>
              <a:rPr lang="es-ES" sz="4000" kern="0">
                <a:solidFill>
                  <a:srgbClr val="FF0000"/>
                </a:solidFill>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Por tu inmensa gloria, te alabamos,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Bendecimos tu amor, te adoramos,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Damos gracias al rey celestial,</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A Dios bueno, a Dios padre</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a:p>
            <a:pPr algn="ctr">
              <a:defRPr sz="1800" b="0" i="0" u="none" strike="noStrike" kern="0" cap="none" spc="0" baseline="0">
                <a:solidFill>
                  <a:srgbClr val="000000"/>
                </a:solidFill>
                <a:uFillTx/>
              </a:defRPr>
            </a:pPr>
            <a:r>
              <a:rPr lang="es-ES" sz="2800" kern="0">
                <a:solidFill>
                  <a:srgbClr val="000000"/>
                </a:solidFill>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0"/>
            <a:ext cx="9144000" cy="1446550"/>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  </a:t>
            </a:r>
          </a:p>
          <a:p>
            <a:pPr algn="ctr">
              <a:defRPr sz="1800" b="0" i="0" u="none" strike="noStrike" kern="0" cap="none" spc="0" baseline="0">
                <a:solidFill>
                  <a:srgbClr val="000000"/>
                </a:solidFill>
                <a:uFillTx/>
              </a:defRPr>
            </a:pPr>
            <a:r>
              <a:rPr lang="es-ES" sz="4400" kern="0" dirty="0">
                <a:solidFill>
                  <a:srgbClr val="000000"/>
                </a:solidFill>
                <a:latin typeface="Berlin Sans FB" panose="020E0602020502020306" pitchFamily="34" charset="0"/>
                <a:ea typeface="Microsoft YaHei" pitchFamily="2"/>
                <a:cs typeface="Mangal" pitchFamily="2"/>
              </a:rPr>
              <a:t>         </a:t>
            </a:r>
          </a:p>
        </p:txBody>
      </p:sp>
      <p:sp>
        <p:nvSpPr>
          <p:cNvPr id="7" name="6 Rectángulo"/>
          <p:cNvSpPr/>
          <p:nvPr/>
        </p:nvSpPr>
        <p:spPr>
          <a:xfrm>
            <a:off x="395536" y="1340768"/>
            <a:ext cx="8748464" cy="3785652"/>
          </a:xfrm>
          <a:prstGeom prst="rect">
            <a:avLst/>
          </a:prstGeom>
        </p:spPr>
        <p:txBody>
          <a:bodyPr wrap="square">
            <a:spAutoFit/>
          </a:bodyPr>
          <a:lstStyle/>
          <a:p>
            <a:r>
              <a:rPr lang="es-ES" sz="4800" b="1" i="1" dirty="0">
                <a:solidFill>
                  <a:schemeClr val="bg1"/>
                </a:solidFill>
              </a:rPr>
              <a:t>Gloria a Dios en lo alto del Cielo</a:t>
            </a:r>
          </a:p>
          <a:p>
            <a:endParaRPr lang="es-ES" sz="4800" b="1" i="1" dirty="0">
              <a:solidFill>
                <a:schemeClr val="bg1"/>
              </a:solidFill>
            </a:endParaRPr>
          </a:p>
          <a:p>
            <a:r>
              <a:rPr lang="es-ES" sz="4800" b="1" i="1" dirty="0">
                <a:solidFill>
                  <a:schemeClr val="bg1"/>
                </a:solidFill>
              </a:rPr>
              <a:t>Y en la Tierra paz a los hombres</a:t>
            </a:r>
          </a:p>
          <a:p>
            <a:endParaRPr lang="es-ES" sz="4800" b="1" i="1" dirty="0">
              <a:solidFill>
                <a:schemeClr val="bg1"/>
              </a:solidFill>
            </a:endParaRPr>
          </a:p>
          <a:p>
            <a:r>
              <a:rPr lang="es-ES" sz="4800" b="1" i="1" dirty="0">
                <a:solidFill>
                  <a:schemeClr val="bg1"/>
                </a:solidFill>
              </a:rPr>
              <a:t>De buena voluntad.</a:t>
            </a:r>
            <a:endParaRPr lang="es-ES" sz="6000" b="1" i="1" dirty="0">
              <a:solidFill>
                <a:schemeClr val="bg1"/>
              </a:solidFill>
            </a:endParaRPr>
          </a:p>
        </p:txBody>
      </p:sp>
    </p:spTree>
    <p:extLst>
      <p:ext uri="{BB962C8B-B14F-4D97-AF65-F5344CB8AC3E}">
        <p14:creationId xmlns:p14="http://schemas.microsoft.com/office/powerpoint/2010/main" val="965371431"/>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jesus"/>
          <p:cNvPicPr>
            <a:picLocks noChangeAspect="1" noChangeArrowheads="1"/>
          </p:cNvPicPr>
          <p:nvPr/>
        </p:nvPicPr>
        <p:blipFill>
          <a:blip r:embed="rId2"/>
          <a:srcRect/>
          <a:stretch>
            <a:fillRect/>
          </a:stretch>
        </p:blipFill>
        <p:spPr bwMode="auto">
          <a:xfrm>
            <a:off x="0" y="-2434"/>
            <a:ext cx="4787900" cy="6858000"/>
          </a:xfrm>
          <a:prstGeom prst="rect">
            <a:avLst/>
          </a:prstGeom>
          <a:noFill/>
        </p:spPr>
      </p:pic>
      <p:sp>
        <p:nvSpPr>
          <p:cNvPr id="5" name="4 CuadroTexto"/>
          <p:cNvSpPr txBox="1"/>
          <p:nvPr/>
        </p:nvSpPr>
        <p:spPr>
          <a:xfrm>
            <a:off x="5643571" y="1857364"/>
            <a:ext cx="2500330" cy="1384995"/>
          </a:xfrm>
          <a:prstGeom prst="rect">
            <a:avLst/>
          </a:prstGeom>
          <a:noFill/>
        </p:spPr>
        <p:txBody>
          <a:bodyPr wrap="square" rtlCol="0">
            <a:spAutoFit/>
          </a:bodyPr>
          <a:lstStyle/>
          <a:p>
            <a:r>
              <a:rPr lang="es-ES" sz="2800" b="1" dirty="0"/>
              <a:t>JESÚS ABRE MI CORAZÓN A TU PALABRA</a:t>
            </a: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2" name="1 CuadroTexto"/>
          <p:cNvSpPr/>
          <p:nvPr/>
        </p:nvSpPr>
        <p:spPr>
          <a:xfrm>
            <a:off x="0" y="1052638"/>
            <a:ext cx="8316001" cy="55551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algn="ctr">
              <a:defRPr sz="1800" b="0" i="0" u="none" strike="noStrike" kern="0" cap="none" spc="0" baseline="0">
                <a:solidFill>
                  <a:srgbClr val="000000"/>
                </a:solidFill>
                <a:uFillTx/>
              </a:defRPr>
            </a:pP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br>
              <a:rPr lang="es-ES" sz="3200" kern="0">
                <a:solidFill>
                  <a:srgbClr val="000000"/>
                </a:solidFill>
                <a:ea typeface="Microsoft YaHei" pitchFamily="2"/>
                <a:cs typeface="Mangal" pitchFamily="2"/>
              </a:rPr>
            </a:br>
            <a:endParaRPr lang="es-ES" sz="3200" kern="0">
              <a:solidFill>
                <a:srgbClr val="000000"/>
              </a:solidFill>
              <a:ea typeface="Microsoft YaHei" pitchFamily="2"/>
              <a:cs typeface="Mangal" pitchFamily="2"/>
            </a:endParaRPr>
          </a:p>
        </p:txBody>
      </p:sp>
      <p:sp>
        <p:nvSpPr>
          <p:cNvPr id="3" name="3 CuadroTexto"/>
          <p:cNvSpPr txBox="1"/>
          <p:nvPr/>
        </p:nvSpPr>
        <p:spPr>
          <a:xfrm>
            <a:off x="0" y="2132856"/>
            <a:ext cx="9144000" cy="4600875"/>
          </a:xfrm>
          <a:prstGeom prst="rect">
            <a:avLst/>
          </a:prstGeom>
          <a:noFill/>
          <a:ln>
            <a:noFill/>
          </a:ln>
        </p:spPr>
        <p:txBody>
          <a:bodyPr vert="horz" wrap="square" lIns="91440" tIns="45720" rIns="91440" bIns="45720" anchor="t" anchorCtr="0" compatLnSpc="0">
            <a:spAutoFit/>
          </a:bodyPr>
          <a:lstStyle/>
          <a:p>
            <a:pPr algn="ctr">
              <a:defRPr sz="1800" b="0" i="0" u="none" strike="noStrike" kern="0" cap="none" spc="0" baseline="0">
                <a:solidFill>
                  <a:srgbClr val="000000"/>
                </a:solidFill>
                <a:uFillTx/>
              </a:defRPr>
            </a:pPr>
            <a:endParaRPr lang="es-ES" sz="4800" kern="0" dirty="0">
              <a:solidFill>
                <a:srgbClr val="00B0F0"/>
              </a:solidFill>
              <a:latin typeface="Action Man"/>
              <a:ea typeface="Microsoft YaHei" pitchFamily="2"/>
              <a:cs typeface="Mangal" pitchFamily="2"/>
            </a:endParaRPr>
          </a:p>
          <a:p>
            <a:pPr algn="ctr">
              <a:defRPr sz="1800" b="0" i="0" u="none" strike="noStrike" kern="0" cap="none" spc="0" baseline="0">
                <a:solidFill>
                  <a:srgbClr val="000000"/>
                </a:solidFill>
                <a:uFillTx/>
              </a:defRPr>
            </a:pPr>
            <a:r>
              <a:rPr lang="es-ES" sz="4800" b="1" i="1" kern="0" dirty="0">
                <a:solidFill>
                  <a:schemeClr val="bg1"/>
                </a:solidFill>
                <a:latin typeface="Action Man"/>
                <a:ea typeface="Microsoft YaHei" pitchFamily="2"/>
                <a:cs typeface="Mangal" pitchFamily="2"/>
              </a:rPr>
              <a:t>Escucha tú la palabra de Dios,</a:t>
            </a:r>
          </a:p>
          <a:p>
            <a:pPr algn="ctr">
              <a:defRPr sz="1800" b="0" i="0" u="none" strike="noStrike" kern="0" cap="none" spc="0" baseline="0">
                <a:solidFill>
                  <a:srgbClr val="000000"/>
                </a:solidFill>
                <a:uFillTx/>
              </a:defRPr>
            </a:pPr>
            <a:r>
              <a:rPr lang="es-ES" sz="4800" b="1" i="1" kern="0" dirty="0">
                <a:solidFill>
                  <a:schemeClr val="bg1"/>
                </a:solidFill>
                <a:latin typeface="Action Man"/>
                <a:ea typeface="Microsoft YaHei" pitchFamily="2"/>
                <a:cs typeface="Mangal" pitchFamily="2"/>
              </a:rPr>
              <a:t>      no sólo con los oídos,</a:t>
            </a:r>
          </a:p>
          <a:p>
            <a:pPr algn="ctr">
              <a:defRPr sz="1800" b="0" i="0" u="none" strike="noStrike" kern="0" cap="none" spc="0" baseline="0">
                <a:solidFill>
                  <a:srgbClr val="000000"/>
                </a:solidFill>
                <a:uFillTx/>
              </a:defRPr>
            </a:pPr>
            <a:r>
              <a:rPr lang="es-ES" sz="4800" b="1" i="1" kern="0" dirty="0">
                <a:solidFill>
                  <a:schemeClr val="bg1"/>
                </a:solidFill>
                <a:latin typeface="Action Man"/>
                <a:ea typeface="Microsoft YaHei" pitchFamily="2"/>
                <a:cs typeface="Mangal" pitchFamily="2"/>
              </a:rPr>
              <a:t>       también con el corazón.</a:t>
            </a:r>
          </a:p>
          <a:p>
            <a:pPr algn="ctr">
              <a:defRPr sz="1800" b="0" i="0" u="none" strike="noStrike" kern="0" cap="none" spc="0" baseline="0">
                <a:solidFill>
                  <a:srgbClr val="000000"/>
                </a:solidFill>
                <a:uFillTx/>
              </a:defRPr>
            </a:pPr>
            <a:r>
              <a:rPr lang="es-ES" sz="4800" b="1" i="1" kern="0" dirty="0">
                <a:solidFill>
                  <a:schemeClr val="bg1"/>
                </a:solidFill>
                <a:latin typeface="Action Man"/>
                <a:ea typeface="Microsoft YaHei" pitchFamily="2"/>
                <a:cs typeface="Mangal" pitchFamily="2"/>
              </a:rPr>
              <a:t>   Escucha tú la palabra de Dios,</a:t>
            </a:r>
          </a:p>
          <a:p>
            <a:pPr algn="ctr">
              <a:defRPr sz="1800" b="0" i="0" u="none" strike="noStrike" kern="0" cap="none" spc="0" baseline="0">
                <a:solidFill>
                  <a:srgbClr val="000000"/>
                </a:solidFill>
                <a:uFillTx/>
              </a:defRPr>
            </a:pPr>
            <a:r>
              <a:rPr lang="es-ES" sz="4800" b="1" i="1" kern="0" dirty="0">
                <a:solidFill>
                  <a:schemeClr val="bg1"/>
                </a:solidFill>
                <a:latin typeface="Action Man"/>
                <a:ea typeface="Microsoft YaHei" pitchFamily="2"/>
                <a:cs typeface="Mangal" pitchFamily="2"/>
              </a:rPr>
              <a:t>   estate siempre atento a su voz.</a:t>
            </a:r>
            <a:endParaRPr lang="es-ES" sz="4800" kern="0" dirty="0">
              <a:solidFill>
                <a:schemeClr val="bg1"/>
              </a:solidFill>
              <a:latin typeface="Action Man"/>
              <a:ea typeface="Microsoft YaHei" pitchFamily="2"/>
              <a:cs typeface="Mangal" pitchFamily="2"/>
            </a:endParaRPr>
          </a:p>
        </p:txBody>
      </p:sp>
    </p:spTree>
    <p:extLst>
      <p:ext uri="{BB962C8B-B14F-4D97-AF65-F5344CB8AC3E}">
        <p14:creationId xmlns:p14="http://schemas.microsoft.com/office/powerpoint/2010/main" val="952020943"/>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92" name="Object 8"/>
          <p:cNvGraphicFramePr>
            <a:graphicFrameLocks noChangeAspect="1"/>
          </p:cNvGraphicFramePr>
          <p:nvPr>
            <p:extLst>
              <p:ext uri="{D42A27DB-BD31-4B8C-83A1-F6EECF244321}">
                <p14:modId xmlns:p14="http://schemas.microsoft.com/office/powerpoint/2010/main" val="875825047"/>
              </p:ext>
            </p:extLst>
          </p:nvPr>
        </p:nvGraphicFramePr>
        <p:xfrm>
          <a:off x="-36512" y="27384"/>
          <a:ext cx="9144000" cy="6858000"/>
        </p:xfrm>
        <a:graphic>
          <a:graphicData uri="http://schemas.openxmlformats.org/presentationml/2006/ole">
            <mc:AlternateContent xmlns:mc="http://schemas.openxmlformats.org/markup-compatibility/2006">
              <mc:Choice xmlns:v="urn:schemas-microsoft-com:vml" Requires="v">
                <p:oleObj spid="_x0000_s1025" name="Fotografía de Photo Editor" r:id="rId3" imgW="5714286" imgH="4123810" progId="">
                  <p:embed/>
                </p:oleObj>
              </mc:Choice>
              <mc:Fallback>
                <p:oleObj name="Fotografía de Photo Editor" r:id="rId3" imgW="5714286" imgH="4123810" progId="">
                  <p:embed/>
                  <p:pic>
                    <p:nvPicPr>
                      <p:cNvPr id="67592"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91" name="Text Box 7"/>
          <p:cNvSpPr txBox="1">
            <a:spLocks noChangeArrowheads="1"/>
          </p:cNvSpPr>
          <p:nvPr/>
        </p:nvSpPr>
        <p:spPr bwMode="auto">
          <a:xfrm>
            <a:off x="395536" y="5661248"/>
            <a:ext cx="8496944" cy="800219"/>
          </a:xfrm>
          <a:prstGeom prst="rect">
            <a:avLst/>
          </a:prstGeom>
          <a:noFill/>
          <a:ln w="9525">
            <a:noFill/>
            <a:miter lim="800000"/>
            <a:headEnd/>
            <a:tailEnd/>
          </a:ln>
          <a:effectLst/>
        </p:spPr>
        <p:txBody>
          <a:bodyPr wrap="square">
            <a:spAutoFit/>
          </a:bodyPr>
          <a:lstStyle/>
          <a:p>
            <a:r>
              <a:rPr lang="es-ES" dirty="0"/>
              <a:t>	</a:t>
            </a:r>
          </a:p>
          <a:p>
            <a:pPr algn="ctr"/>
            <a:r>
              <a:rPr lang="es-ES" sz="2800" dirty="0">
                <a:solidFill>
                  <a:schemeClr val="bg1"/>
                </a:solidFill>
              </a:rPr>
              <a:t>MARCOS 10, 46-52</a:t>
            </a:r>
            <a:endParaRPr lang="es-ES" sz="2800" b="1" dirty="0">
              <a:solidFill>
                <a:schemeClr val="bg1"/>
              </a:solidFill>
            </a:endParaRPr>
          </a:p>
        </p:txBody>
      </p:sp>
    </p:spTree>
  </p:cSld>
  <p:clrMapOvr>
    <a:masterClrMapping/>
  </p:clrMapOvr>
  <p:transition>
    <p:dissolv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determinado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878</Words>
  <Application>Microsoft Macintosh PowerPoint</Application>
  <PresentationFormat>Presentación en pantalla (4:3)</PresentationFormat>
  <Paragraphs>111</Paragraphs>
  <Slides>31</Slides>
  <Notes>10</Notes>
  <HiddenSlides>0</HiddenSlides>
  <MMClips>0</MMClips>
  <ScaleCrop>false</ScaleCrop>
  <HeadingPairs>
    <vt:vector size="8" baseType="variant">
      <vt:variant>
        <vt:lpstr>Fuentes usadas</vt:lpstr>
      </vt:variant>
      <vt:variant>
        <vt:i4>10</vt:i4>
      </vt:variant>
      <vt:variant>
        <vt:lpstr>Tema</vt:lpstr>
      </vt:variant>
      <vt:variant>
        <vt:i4>4</vt:i4>
      </vt:variant>
      <vt:variant>
        <vt:lpstr>Servidores OLE incrustados</vt:lpstr>
      </vt:variant>
      <vt:variant>
        <vt:i4>1</vt:i4>
      </vt:variant>
      <vt:variant>
        <vt:lpstr>Títulos de diapositiva</vt:lpstr>
      </vt:variant>
      <vt:variant>
        <vt:i4>31</vt:i4>
      </vt:variant>
    </vt:vector>
  </HeadingPairs>
  <TitlesOfParts>
    <vt:vector size="46" baseType="lpstr">
      <vt:lpstr>Action Man</vt:lpstr>
      <vt:lpstr>Arial</vt:lpstr>
      <vt:lpstr>Arial Black</vt:lpstr>
      <vt:lpstr>Berlin Sans FB</vt:lpstr>
      <vt:lpstr>Calibri</vt:lpstr>
      <vt:lpstr>Comic Sans MS</vt:lpstr>
      <vt:lpstr>Constantia</vt:lpstr>
      <vt:lpstr>Lucida Console</vt:lpstr>
      <vt:lpstr>StarSymbol</vt:lpstr>
      <vt:lpstr>Times New Roman</vt:lpstr>
      <vt:lpstr>Tema de Office</vt:lpstr>
      <vt:lpstr>1_Tema de Office</vt:lpstr>
      <vt:lpstr>Predeterminado 1</vt:lpstr>
      <vt:lpstr>Predeterminado 2</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HOSANNA - HEY, HOSANNA - HA HOSANNA - HEY, HOSANNA - HEY, HOSANNA - HA ÉL ES EL SANTO, ÉL ES EL HIJO DE MARÍA ES EL DIOS DE ISRAEL, ÉL ES EL HIJO DE DAVID HOSANNA - HEY, HOSANNA - HA HOSANNA - HEY, HOSANNA - HEY, HOSANNA – HA   </vt:lpstr>
      <vt:lpstr>Presentación de PowerPoint</vt:lpstr>
      <vt:lpstr>Presentación de PowerPoint</vt:lpstr>
      <vt:lpstr>Presentación de PowerPoint</vt:lpstr>
      <vt:lpstr>Presentación de PowerPoint</vt:lpstr>
      <vt:lpstr>Presentación de PowerPoint</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 Abad</dc:creator>
  <cp:lastModifiedBy>Enrique Abad</cp:lastModifiedBy>
  <cp:revision>1</cp:revision>
  <dcterms:created xsi:type="dcterms:W3CDTF">2020-10-19T19:31:24Z</dcterms:created>
  <dcterms:modified xsi:type="dcterms:W3CDTF">2020-10-19T19:32:30Z</dcterms:modified>
</cp:coreProperties>
</file>