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46" r:id="rId3"/>
    <p:sldId id="371" r:id="rId4"/>
    <p:sldId id="267" r:id="rId5"/>
    <p:sldId id="353" r:id="rId6"/>
    <p:sldId id="293" r:id="rId7"/>
    <p:sldId id="369" r:id="rId8"/>
    <p:sldId id="345" r:id="rId9"/>
    <p:sldId id="340" r:id="rId10"/>
    <p:sldId id="357" r:id="rId11"/>
    <p:sldId id="370" r:id="rId12"/>
    <p:sldId id="372" r:id="rId13"/>
    <p:sldId id="354" r:id="rId14"/>
    <p:sldId id="356" r:id="rId15"/>
    <p:sldId id="374" r:id="rId16"/>
    <p:sldId id="298" r:id="rId17"/>
    <p:sldId id="299" r:id="rId18"/>
    <p:sldId id="309" r:id="rId19"/>
    <p:sldId id="306" r:id="rId20"/>
    <p:sldId id="349" r:id="rId21"/>
    <p:sldId id="284" r:id="rId22"/>
    <p:sldId id="377" r:id="rId23"/>
    <p:sldId id="305" r:id="rId24"/>
    <p:sldId id="279" r:id="rId25"/>
    <p:sldId id="361" r:id="rId26"/>
    <p:sldId id="375" r:id="rId27"/>
    <p:sldId id="37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D41E4-131D-5746-B4A9-2B412F046436}" v="88" dt="2020-10-20T17:34:4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283" autoAdjust="0"/>
  </p:normalViewPr>
  <p:slideViewPr>
    <p:cSldViewPr>
      <p:cViewPr varScale="1">
        <p:scale>
          <a:sx n="95" d="100"/>
          <a:sy n="95" d="100"/>
        </p:scale>
        <p:origin x="920" y="1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A83D41E4-131D-5746-B4A9-2B412F046436}"/>
    <pc:docChg chg="undo custSel mod modSld">
      <pc:chgData name="Enrique Abad" userId="3f4aee16-0c8e-4dc2-8baa-a7cdab705492" providerId="ADAL" clId="{A83D41E4-131D-5746-B4A9-2B412F046436}" dt="2020-10-20T17:35:47.929" v="729" actId="14861"/>
      <pc:docMkLst>
        <pc:docMk/>
      </pc:docMkLst>
      <pc:sldChg chg="delSp modSp mod">
        <pc:chgData name="Enrique Abad" userId="3f4aee16-0c8e-4dc2-8baa-a7cdab705492" providerId="ADAL" clId="{A83D41E4-131D-5746-B4A9-2B412F046436}" dt="2020-10-20T06:47:18.451" v="304" actId="1076"/>
        <pc:sldMkLst>
          <pc:docMk/>
          <pc:sldMk cId="0" sldId="267"/>
        </pc:sldMkLst>
        <pc:spChg chg="mod">
          <ac:chgData name="Enrique Abad" userId="3f4aee16-0c8e-4dc2-8baa-a7cdab705492" providerId="ADAL" clId="{A83D41E4-131D-5746-B4A9-2B412F046436}" dt="2020-10-16T08:49:11.944" v="24" actId="20577"/>
          <ac:spMkLst>
            <pc:docMk/>
            <pc:sldMk cId="0" sldId="267"/>
            <ac:spMk id="10" creationId="{00000000-0000-0000-0000-000000000000}"/>
          </ac:spMkLst>
        </pc:spChg>
        <pc:picChg chg="mod">
          <ac:chgData name="Enrique Abad" userId="3f4aee16-0c8e-4dc2-8baa-a7cdab705492" providerId="ADAL" clId="{A83D41E4-131D-5746-B4A9-2B412F046436}" dt="2020-10-20T06:47:18.451" v="304" actId="1076"/>
          <ac:picMkLst>
            <pc:docMk/>
            <pc:sldMk cId="0" sldId="267"/>
            <ac:picMk id="9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04.096" v="22" actId="478"/>
          <ac:picMkLst>
            <pc:docMk/>
            <pc:sldMk cId="0" sldId="267"/>
            <ac:picMk id="107522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16T08:56:21.894" v="222" actId="1076"/>
        <pc:sldMkLst>
          <pc:docMk/>
          <pc:sldMk cId="4097392610" sldId="284"/>
        </pc:sldMkLst>
        <pc:spChg chg="mod">
          <ac:chgData name="Enrique Abad" userId="3f4aee16-0c8e-4dc2-8baa-a7cdab705492" providerId="ADAL" clId="{A83D41E4-131D-5746-B4A9-2B412F046436}" dt="2020-10-16T08:55:34.305" v="196" actId="14100"/>
          <ac:spMkLst>
            <pc:docMk/>
            <pc:sldMk cId="4097392610" sldId="284"/>
            <ac:spMk id="2" creationId="{00000000-0000-0000-0000-000000000000}"/>
          </ac:spMkLst>
        </pc:spChg>
        <pc:spChg chg="mod">
          <ac:chgData name="Enrique Abad" userId="3f4aee16-0c8e-4dc2-8baa-a7cdab705492" providerId="ADAL" clId="{A83D41E4-131D-5746-B4A9-2B412F046436}" dt="2020-10-16T08:55:51.887" v="216" actId="1038"/>
          <ac:spMkLst>
            <pc:docMk/>
            <pc:sldMk cId="4097392610" sldId="284"/>
            <ac:spMk id="5" creationId="{00000000-0000-0000-0000-000000000000}"/>
          </ac:spMkLst>
        </pc:spChg>
        <pc:picChg chg="del">
          <ac:chgData name="Enrique Abad" userId="3f4aee16-0c8e-4dc2-8baa-a7cdab705492" providerId="ADAL" clId="{A83D41E4-131D-5746-B4A9-2B412F046436}" dt="2020-10-16T08:56:19.446" v="221" actId="478"/>
          <ac:picMkLst>
            <pc:docMk/>
            <pc:sldMk cId="4097392610" sldId="284"/>
            <ac:picMk id="6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16T08:56:21.894" v="222" actId="1076"/>
          <ac:picMkLst>
            <pc:docMk/>
            <pc:sldMk cId="4097392610" sldId="284"/>
            <ac:picMk id="7" creationId="{00000000-0000-0000-0000-000000000000}"/>
          </ac:picMkLst>
        </pc:picChg>
      </pc:sldChg>
      <pc:sldChg chg="modSp mod">
        <pc:chgData name="Enrique Abad" userId="3f4aee16-0c8e-4dc2-8baa-a7cdab705492" providerId="ADAL" clId="{A83D41E4-131D-5746-B4A9-2B412F046436}" dt="2020-10-16T08:49:43.691" v="43" actId="1038"/>
        <pc:sldMkLst>
          <pc:docMk/>
          <pc:sldMk cId="0" sldId="293"/>
        </pc:sldMkLst>
        <pc:spChg chg="mod">
          <ac:chgData name="Enrique Abad" userId="3f4aee16-0c8e-4dc2-8baa-a7cdab705492" providerId="ADAL" clId="{A83D41E4-131D-5746-B4A9-2B412F046436}" dt="2020-10-16T08:49:43.691" v="43" actId="1038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A83D41E4-131D-5746-B4A9-2B412F046436}" dt="2020-10-16T08:49:33.037" v="30" actId="14100"/>
          <ac:spMkLst>
            <pc:docMk/>
            <pc:sldMk cId="0" sldId="293"/>
            <ac:spMk id="3" creationId="{00000000-0000-0000-0000-000000000000}"/>
          </ac:spMkLst>
        </pc:spChg>
      </pc:sldChg>
      <pc:sldChg chg="addSp delSp modSp mod setBg">
        <pc:chgData name="Enrique Abad" userId="3f4aee16-0c8e-4dc2-8baa-a7cdab705492" providerId="ADAL" clId="{A83D41E4-131D-5746-B4A9-2B412F046436}" dt="2020-10-16T08:53:14.920" v="167" actId="1035"/>
        <pc:sldMkLst>
          <pc:docMk/>
          <pc:sldMk cId="1897413554" sldId="298"/>
        </pc:sldMkLst>
        <pc:spChg chg="mod or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3" creationId="{00000000-0000-0000-0000-000000000000}"/>
          </ac:spMkLst>
        </pc:spChg>
        <pc:spChg chg="mod or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4" creationId="{00000000-0000-0000-0000-000000000000}"/>
          </ac:spMkLst>
        </pc:spChg>
        <pc:spChg chg="mo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7" creationId="{00000000-0000-0000-0000-000000000000}"/>
          </ac:spMkLst>
        </pc:spChg>
        <pc:spChg chg="mod ord">
          <ac:chgData name="Enrique Abad" userId="3f4aee16-0c8e-4dc2-8baa-a7cdab705492" providerId="ADAL" clId="{A83D41E4-131D-5746-B4A9-2B412F046436}" dt="2020-10-16T08:53:14.920" v="167" actId="1035"/>
          <ac:spMkLst>
            <pc:docMk/>
            <pc:sldMk cId="1897413554" sldId="298"/>
            <ac:spMk id="9" creationId="{00000000-0000-0000-0000-000000000000}"/>
          </ac:spMkLst>
        </pc:spChg>
        <pc:spChg chg="add del">
          <ac:chgData name="Enrique Abad" userId="3f4aee16-0c8e-4dc2-8baa-a7cdab705492" providerId="ADAL" clId="{A83D41E4-131D-5746-B4A9-2B412F046436}" dt="2020-10-16T08:52:47.845" v="146" actId="26606"/>
          <ac:spMkLst>
            <pc:docMk/>
            <pc:sldMk cId="1897413554" sldId="298"/>
            <ac:spMk id="15" creationId="{1557A916-FDD1-44A1-A7A1-70009FD6BE46}"/>
          </ac:spMkLst>
        </pc:spChg>
        <pc:spChg chg="ad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17" creationId="{7316481C-0A49-4796-812B-0D64F063B720}"/>
          </ac:spMkLst>
        </pc:spChg>
        <pc:spChg chg="ad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18" creationId="{A81E7530-396C-45F0-92F4-A885648D1631}"/>
          </ac:spMkLst>
        </pc:spChg>
        <pc:spChg chg="ad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19" creationId="{A5271697-90F1-4A23-8EF2-0179F2EAFACB}"/>
          </ac:spMkLst>
        </pc:spChg>
        <pc:spChg chg="add">
          <ac:chgData name="Enrique Abad" userId="3f4aee16-0c8e-4dc2-8baa-a7cdab705492" providerId="ADAL" clId="{A83D41E4-131D-5746-B4A9-2B412F046436}" dt="2020-10-16T08:52:47.900" v="147" actId="26606"/>
          <ac:spMkLst>
            <pc:docMk/>
            <pc:sldMk cId="1897413554" sldId="298"/>
            <ac:spMk id="43" creationId="{D9F5512A-48E1-4C07-B75E-3CCC517B6804}"/>
          </ac:spMkLst>
        </pc:spChg>
        <pc:grpChg chg="add">
          <ac:chgData name="Enrique Abad" userId="3f4aee16-0c8e-4dc2-8baa-a7cdab705492" providerId="ADAL" clId="{A83D41E4-131D-5746-B4A9-2B412F046436}" dt="2020-10-16T08:52:47.900" v="147" actId="26606"/>
          <ac:grpSpMkLst>
            <pc:docMk/>
            <pc:sldMk cId="1897413554" sldId="298"/>
            <ac:grpSpMk id="21" creationId="{81DE8B58-F373-409E-A253-4380A66091D4}"/>
          </ac:grpSpMkLst>
        </pc:grpChg>
        <pc:picChg chg="del">
          <ac:chgData name="Enrique Abad" userId="3f4aee16-0c8e-4dc2-8baa-a7cdab705492" providerId="ADAL" clId="{A83D41E4-131D-5746-B4A9-2B412F046436}" dt="2020-10-16T08:52:30.414" v="143" actId="478"/>
          <ac:picMkLst>
            <pc:docMk/>
            <pc:sldMk cId="1897413554" sldId="298"/>
            <ac:picMk id="8" creationId="{00000000-0000-0000-0000-000000000000}"/>
          </ac:picMkLst>
        </pc:picChg>
        <pc:picChg chg="mod ord">
          <ac:chgData name="Enrique Abad" userId="3f4aee16-0c8e-4dc2-8baa-a7cdab705492" providerId="ADAL" clId="{A83D41E4-131D-5746-B4A9-2B412F046436}" dt="2020-10-16T08:52:47.900" v="147" actId="26606"/>
          <ac:picMkLst>
            <pc:docMk/>
            <pc:sldMk cId="1897413554" sldId="298"/>
            <ac:picMk id="10" creationId="{00000000-0000-0000-0000-000000000000}"/>
          </ac:picMkLst>
        </pc:picChg>
      </pc:sldChg>
      <pc:sldChg chg="addSp delSp modSp mod setBg setClrOvrMap">
        <pc:chgData name="Enrique Abad" userId="3f4aee16-0c8e-4dc2-8baa-a7cdab705492" providerId="ADAL" clId="{A83D41E4-131D-5746-B4A9-2B412F046436}" dt="2020-10-16T08:53:49.844" v="172" actId="26606"/>
        <pc:sldMkLst>
          <pc:docMk/>
          <pc:sldMk cId="1544042319" sldId="299"/>
        </pc:sldMkLst>
        <pc:spChg chg="mod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3" creationId="{00000000-0000-0000-0000-000000000000}"/>
          </ac:spMkLst>
        </pc:spChg>
        <pc:spChg chg="mod ord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5" creationId="{00000000-0000-0000-0000-000000000000}"/>
          </ac:spMkLst>
        </pc:spChg>
        <pc:spChg chg="add del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70" creationId="{9AA72BD9-2C5A-4EDC-931F-5AA08EACA0F3}"/>
          </ac:spMkLst>
        </pc:spChg>
        <pc:spChg chg="add del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72" creationId="{DD3981AC-7B61-4947-BCF3-F7AA7FA385B9}"/>
          </ac:spMkLst>
        </pc:spChg>
        <pc:spChg chg="add del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74" creationId="{55D4142C-5077-457F-A6AD-3FECFDB39685}"/>
          </ac:spMkLst>
        </pc:spChg>
        <pc:spChg chg="add del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76" creationId="{7A5F0580-5EE9-419F-96EE-B6529EF6E7D0}"/>
          </ac:spMkLst>
        </pc:spChg>
        <pc:spChg chg="mod">
          <ac:chgData name="Enrique Abad" userId="3f4aee16-0c8e-4dc2-8baa-a7cdab705492" providerId="ADAL" clId="{A83D41E4-131D-5746-B4A9-2B412F046436}" dt="2020-10-16T08:53:49.844" v="172" actId="26606"/>
          <ac:spMkLst>
            <pc:docMk/>
            <pc:sldMk cId="1544042319" sldId="299"/>
            <ac:spMk id="13313" creationId="{00000000-0000-0000-0000-000000000000}"/>
          </ac:spMkLst>
        </pc:spChg>
        <pc:picChg chg="del">
          <ac:chgData name="Enrique Abad" userId="3f4aee16-0c8e-4dc2-8baa-a7cdab705492" providerId="ADAL" clId="{A83D41E4-131D-5746-B4A9-2B412F046436}" dt="2020-10-16T08:53:27.704" v="169" actId="478"/>
          <ac:picMkLst>
            <pc:docMk/>
            <pc:sldMk cId="1544042319" sldId="299"/>
            <ac:picMk id="6" creationId="{00000000-0000-0000-0000-000000000000}"/>
          </ac:picMkLst>
        </pc:picChg>
        <pc:picChg chg="mod ord">
          <ac:chgData name="Enrique Abad" userId="3f4aee16-0c8e-4dc2-8baa-a7cdab705492" providerId="ADAL" clId="{A83D41E4-131D-5746-B4A9-2B412F046436}" dt="2020-10-16T08:53:49.844" v="172" actId="26606"/>
          <ac:picMkLst>
            <pc:docMk/>
            <pc:sldMk cId="1544042319" sldId="299"/>
            <ac:picMk id="8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16T08:56:36.512" v="225" actId="1076"/>
        <pc:sldMkLst>
          <pc:docMk/>
          <pc:sldMk cId="0" sldId="305"/>
        </pc:sldMkLst>
        <pc:spChg chg="del">
          <ac:chgData name="Enrique Abad" userId="3f4aee16-0c8e-4dc2-8baa-a7cdab705492" providerId="ADAL" clId="{A83D41E4-131D-5746-B4A9-2B412F046436}" dt="2020-10-16T08:56:32.067" v="224" actId="478"/>
          <ac:spMkLst>
            <pc:docMk/>
            <pc:sldMk cId="0" sldId="305"/>
            <ac:spMk id="6" creationId="{00000000-0000-0000-0000-000000000000}"/>
          </ac:spMkLst>
        </pc:spChg>
        <pc:picChg chg="mod">
          <ac:chgData name="Enrique Abad" userId="3f4aee16-0c8e-4dc2-8baa-a7cdab705492" providerId="ADAL" clId="{A83D41E4-131D-5746-B4A9-2B412F046436}" dt="2020-10-16T08:56:36.512" v="225" actId="1076"/>
          <ac:picMkLst>
            <pc:docMk/>
            <pc:sldMk cId="0" sldId="305"/>
            <ac:picMk id="7" creationId="{00000000-0000-0000-0000-000000000000}"/>
          </ac:picMkLst>
        </pc:picChg>
      </pc:sldChg>
      <pc:sldChg chg="addSp delSp modSp mod setBg setClrOvrMap delDesignElem chgLayout">
        <pc:chgData name="Enrique Abad" userId="3f4aee16-0c8e-4dc2-8baa-a7cdab705492" providerId="ADAL" clId="{A83D41E4-131D-5746-B4A9-2B412F046436}" dt="2020-10-20T17:33:59.983" v="623" actId="14861"/>
        <pc:sldMkLst>
          <pc:docMk/>
          <pc:sldMk cId="0" sldId="306"/>
        </pc:sldMkLst>
        <pc:spChg chg="mod ord">
          <ac:chgData name="Enrique Abad" userId="3f4aee16-0c8e-4dc2-8baa-a7cdab705492" providerId="ADAL" clId="{A83D41E4-131D-5746-B4A9-2B412F046436}" dt="2020-10-20T17:32:54.295" v="595" actId="1076"/>
          <ac:spMkLst>
            <pc:docMk/>
            <pc:sldMk cId="0" sldId="306"/>
            <ac:spMk id="2" creationId="{00000000-0000-0000-0000-000000000000}"/>
          </ac:spMkLst>
        </pc:spChg>
        <pc:spChg chg="mod ord">
          <ac:chgData name="Enrique Abad" userId="3f4aee16-0c8e-4dc2-8baa-a7cdab705492" providerId="ADAL" clId="{A83D41E4-131D-5746-B4A9-2B412F046436}" dt="2020-10-20T17:32:58.559" v="596" actId="1076"/>
          <ac:spMkLst>
            <pc:docMk/>
            <pc:sldMk cId="0" sldId="306"/>
            <ac:spMk id="3" creationId="{00000000-0000-0000-0000-000000000000}"/>
          </ac:spMkLst>
        </pc:spChg>
        <pc:spChg chg="add del mod">
          <ac:chgData name="Enrique Abad" userId="3f4aee16-0c8e-4dc2-8baa-a7cdab705492" providerId="ADAL" clId="{A83D41E4-131D-5746-B4A9-2B412F046436}" dt="2020-10-20T17:28:49.255" v="519"/>
          <ac:spMkLst>
            <pc:docMk/>
            <pc:sldMk cId="0" sldId="306"/>
            <ac:spMk id="4" creationId="{B7AA0496-A659-A143-86BE-D2C2A1AAC834}"/>
          </ac:spMkLst>
        </pc:spChg>
        <pc:spChg chg="add del">
          <ac:chgData name="Enrique Abad" userId="3f4aee16-0c8e-4dc2-8baa-a7cdab705492" providerId="ADAL" clId="{A83D41E4-131D-5746-B4A9-2B412F046436}" dt="2020-10-20T17:32:03.185" v="551" actId="700"/>
          <ac:spMkLst>
            <pc:docMk/>
            <pc:sldMk cId="0" sldId="306"/>
            <ac:spMk id="11" creationId="{9AA72BD9-2C5A-4EDC-931F-5AA08EACA0F3}"/>
          </ac:spMkLst>
        </pc:spChg>
        <pc:spChg chg="add del">
          <ac:chgData name="Enrique Abad" userId="3f4aee16-0c8e-4dc2-8baa-a7cdab705492" providerId="ADAL" clId="{A83D41E4-131D-5746-B4A9-2B412F046436}" dt="2020-10-20T17:32:03.185" v="551" actId="700"/>
          <ac:spMkLst>
            <pc:docMk/>
            <pc:sldMk cId="0" sldId="306"/>
            <ac:spMk id="13" creationId="{DD3981AC-7B61-4947-BCF3-F7AA7FA385B9}"/>
          </ac:spMkLst>
        </pc:spChg>
        <pc:spChg chg="add del">
          <ac:chgData name="Enrique Abad" userId="3f4aee16-0c8e-4dc2-8baa-a7cdab705492" providerId="ADAL" clId="{A83D41E4-131D-5746-B4A9-2B412F046436}" dt="2020-10-20T17:32:03.185" v="551" actId="700"/>
          <ac:spMkLst>
            <pc:docMk/>
            <pc:sldMk cId="0" sldId="306"/>
            <ac:spMk id="15" creationId="{55D4142C-5077-457F-A6AD-3FECFDB39685}"/>
          </ac:spMkLst>
        </pc:spChg>
        <pc:spChg chg="add del">
          <ac:chgData name="Enrique Abad" userId="3f4aee16-0c8e-4dc2-8baa-a7cdab705492" providerId="ADAL" clId="{A83D41E4-131D-5746-B4A9-2B412F046436}" dt="2020-10-20T17:32:03.185" v="551" actId="700"/>
          <ac:spMkLst>
            <pc:docMk/>
            <pc:sldMk cId="0" sldId="306"/>
            <ac:spMk id="17" creationId="{7A5F0580-5EE9-419F-96EE-B6529EF6E7D0}"/>
          </ac:spMkLst>
        </pc:spChg>
        <pc:picChg chg="del">
          <ac:chgData name="Enrique Abad" userId="3f4aee16-0c8e-4dc2-8baa-a7cdab705492" providerId="ADAL" clId="{A83D41E4-131D-5746-B4A9-2B412F046436}" dt="2020-10-16T08:54:21.623" v="178" actId="478"/>
          <ac:picMkLst>
            <pc:docMk/>
            <pc:sldMk cId="0" sldId="306"/>
            <ac:picMk id="5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20T17:33:59.983" v="623" actId="14861"/>
          <ac:picMkLst>
            <pc:docMk/>
            <pc:sldMk cId="0" sldId="306"/>
            <ac:picMk id="6" creationId="{00000000-0000-0000-0000-000000000000}"/>
          </ac:picMkLst>
        </pc:picChg>
      </pc:sldChg>
      <pc:sldChg chg="addSp modSp mod">
        <pc:chgData name="Enrique Abad" userId="3f4aee16-0c8e-4dc2-8baa-a7cdab705492" providerId="ADAL" clId="{A83D41E4-131D-5746-B4A9-2B412F046436}" dt="2020-10-20T17:35:47.929" v="729" actId="14861"/>
        <pc:sldMkLst>
          <pc:docMk/>
          <pc:sldMk cId="3952078401" sldId="309"/>
        </pc:sldMkLst>
        <pc:picChg chg="add mod">
          <ac:chgData name="Enrique Abad" userId="3f4aee16-0c8e-4dc2-8baa-a7cdab705492" providerId="ADAL" clId="{A83D41E4-131D-5746-B4A9-2B412F046436}" dt="2020-10-20T17:35:47.929" v="729" actId="14861"/>
          <ac:picMkLst>
            <pc:docMk/>
            <pc:sldMk cId="3952078401" sldId="309"/>
            <ac:picMk id="3" creationId="{F96249B2-97B4-C74A-A12C-9BEEAAE93299}"/>
          </ac:picMkLst>
        </pc:picChg>
        <pc:picChg chg="mod">
          <ac:chgData name="Enrique Abad" userId="3f4aee16-0c8e-4dc2-8baa-a7cdab705492" providerId="ADAL" clId="{A83D41E4-131D-5746-B4A9-2B412F046436}" dt="2020-10-20T06:48:49.454" v="396" actId="1076"/>
          <ac:picMkLst>
            <pc:docMk/>
            <pc:sldMk cId="3952078401" sldId="309"/>
            <ac:picMk id="5" creationId="{00000000-0000-0000-0000-000000000000}"/>
          </ac:picMkLst>
        </pc:picChg>
      </pc:sldChg>
      <pc:sldChg chg="addSp delSp modSp mod">
        <pc:chgData name="Enrique Abad" userId="3f4aee16-0c8e-4dc2-8baa-a7cdab705492" providerId="ADAL" clId="{A83D41E4-131D-5746-B4A9-2B412F046436}" dt="2020-10-20T06:47:03.089" v="303" actId="1038"/>
        <pc:sldMkLst>
          <pc:docMk/>
          <pc:sldMk cId="0" sldId="346"/>
        </pc:sldMkLst>
        <pc:spChg chg="add mod">
          <ac:chgData name="Enrique Abad" userId="3f4aee16-0c8e-4dc2-8baa-a7cdab705492" providerId="ADAL" clId="{A83D41E4-131D-5746-B4A9-2B412F046436}" dt="2020-10-20T06:47:03.089" v="303" actId="1038"/>
          <ac:spMkLst>
            <pc:docMk/>
            <pc:sldMk cId="0" sldId="346"/>
            <ac:spMk id="2" creationId="{E061DD1B-963B-8E4D-967C-64D15F937822}"/>
          </ac:spMkLst>
        </pc:spChg>
        <pc:spChg chg="del">
          <ac:chgData name="Enrique Abad" userId="3f4aee16-0c8e-4dc2-8baa-a7cdab705492" providerId="ADAL" clId="{A83D41E4-131D-5746-B4A9-2B412F046436}" dt="2020-10-20T06:45:54.955" v="241" actId="478"/>
          <ac:spMkLst>
            <pc:docMk/>
            <pc:sldMk cId="0" sldId="346"/>
            <ac:spMk id="6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46:21.956" v="7" actId="478"/>
          <ac:spMkLst>
            <pc:docMk/>
            <pc:sldMk cId="0" sldId="346"/>
            <ac:spMk id="8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46:28.020" v="9" actId="478"/>
          <ac:spMkLst>
            <pc:docMk/>
            <pc:sldMk cId="0" sldId="346"/>
            <ac:spMk id="9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46:25.168" v="8" actId="478"/>
          <ac:spMkLst>
            <pc:docMk/>
            <pc:sldMk cId="0" sldId="346"/>
            <ac:spMk id="13" creationId="{00000000-0000-0000-0000-000000000000}"/>
          </ac:spMkLst>
        </pc:spChg>
        <pc:spChg chg="del mod">
          <ac:chgData name="Enrique Abad" userId="3f4aee16-0c8e-4dc2-8baa-a7cdab705492" providerId="ADAL" clId="{A83D41E4-131D-5746-B4A9-2B412F046436}" dt="2020-10-16T08:46:19.191" v="6" actId="478"/>
          <ac:spMkLst>
            <pc:docMk/>
            <pc:sldMk cId="0" sldId="346"/>
            <ac:spMk id="19" creationId="{00000000-0000-0000-0000-000000000000}"/>
          </ac:spMkLst>
        </pc:spChg>
        <pc:picChg chg="del">
          <ac:chgData name="Enrique Abad" userId="3f4aee16-0c8e-4dc2-8baa-a7cdab705492" providerId="ADAL" clId="{A83D41E4-131D-5746-B4A9-2B412F046436}" dt="2020-10-16T08:46:14.249" v="2" actId="478"/>
          <ac:picMkLst>
            <pc:docMk/>
            <pc:sldMk cId="0" sldId="346"/>
            <ac:picMk id="2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6:12.982" v="1" actId="478"/>
          <ac:picMkLst>
            <pc:docMk/>
            <pc:sldMk cId="0" sldId="346"/>
            <ac:picMk id="3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20T06:46:00.387" v="242" actId="1076"/>
          <ac:picMkLst>
            <pc:docMk/>
            <pc:sldMk cId="0" sldId="346"/>
            <ac:picMk id="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6:31.066" v="10" actId="478"/>
          <ac:picMkLst>
            <pc:docMk/>
            <pc:sldMk cId="0" sldId="346"/>
            <ac:picMk id="7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6:16.336" v="4" actId="478"/>
          <ac:picMkLst>
            <pc:docMk/>
            <pc:sldMk cId="0" sldId="346"/>
            <ac:picMk id="10957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6:15.286" v="3" actId="478"/>
          <ac:picMkLst>
            <pc:docMk/>
            <pc:sldMk cId="0" sldId="346"/>
            <ac:picMk id="110594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20T17:34:30.105" v="624" actId="1076"/>
        <pc:sldMkLst>
          <pc:docMk/>
          <pc:sldMk cId="0" sldId="349"/>
        </pc:sldMkLst>
        <pc:spChg chg="del">
          <ac:chgData name="Enrique Abad" userId="3f4aee16-0c8e-4dc2-8baa-a7cdab705492" providerId="ADAL" clId="{A83D41E4-131D-5746-B4A9-2B412F046436}" dt="2020-10-16T08:55:23.109" v="194" actId="478"/>
          <ac:spMkLst>
            <pc:docMk/>
            <pc:sldMk cId="0" sldId="349"/>
            <ac:spMk id="6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55:16.345" v="191" actId="478"/>
          <ac:spMkLst>
            <pc:docMk/>
            <pc:sldMk cId="0" sldId="349"/>
            <ac:spMk id="13" creationId="{00000000-0000-0000-0000-000000000000}"/>
          </ac:spMkLst>
        </pc:spChg>
        <pc:graphicFrameChg chg="del">
          <ac:chgData name="Enrique Abad" userId="3f4aee16-0c8e-4dc2-8baa-a7cdab705492" providerId="ADAL" clId="{A83D41E4-131D-5746-B4A9-2B412F046436}" dt="2020-10-16T08:55:20.059" v="193" actId="478"/>
          <ac:graphicFrameMkLst>
            <pc:docMk/>
            <pc:sldMk cId="0" sldId="349"/>
            <ac:graphicFrameMk id="91137" creationId="{00000000-0000-0000-0000-000000000000}"/>
          </ac:graphicFrameMkLst>
        </pc:graphicFrameChg>
        <pc:picChg chg="del">
          <ac:chgData name="Enrique Abad" userId="3f4aee16-0c8e-4dc2-8baa-a7cdab705492" providerId="ADAL" clId="{A83D41E4-131D-5746-B4A9-2B412F046436}" dt="2020-10-16T08:55:10.545" v="189" actId="478"/>
          <ac:picMkLst>
            <pc:docMk/>
            <pc:sldMk cId="0" sldId="349"/>
            <ac:picMk id="5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5:09.705" v="188" actId="478"/>
          <ac:picMkLst>
            <pc:docMk/>
            <pc:sldMk cId="0" sldId="349"/>
            <ac:picMk id="7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20T17:34:30.105" v="624" actId="1076"/>
          <ac:picMkLst>
            <pc:docMk/>
            <pc:sldMk cId="0" sldId="349"/>
            <ac:picMk id="9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5:07.543" v="186" actId="478"/>
          <ac:picMkLst>
            <pc:docMk/>
            <pc:sldMk cId="0" sldId="349"/>
            <ac:picMk id="91139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5:08.692" v="187" actId="478"/>
          <ac:picMkLst>
            <pc:docMk/>
            <pc:sldMk cId="0" sldId="349"/>
            <ac:picMk id="91141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20T06:47:22.633" v="305" actId="1076"/>
        <pc:sldMkLst>
          <pc:docMk/>
          <pc:sldMk cId="0" sldId="353"/>
        </pc:sldMkLst>
        <pc:picChg chg="mod">
          <ac:chgData name="Enrique Abad" userId="3f4aee16-0c8e-4dc2-8baa-a7cdab705492" providerId="ADAL" clId="{A83D41E4-131D-5746-B4A9-2B412F046436}" dt="2020-10-20T06:47:22.633" v="305" actId="1076"/>
          <ac:picMkLst>
            <pc:docMk/>
            <pc:sldMk cId="0" sldId="353"/>
            <ac:picMk id="6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16.201" v="26" actId="478"/>
          <ac:picMkLst>
            <pc:docMk/>
            <pc:sldMk cId="0" sldId="353"/>
            <ac:picMk id="5837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17.500" v="27" actId="478"/>
          <ac:picMkLst>
            <pc:docMk/>
            <pc:sldMk cId="0" sldId="353"/>
            <ac:picMk id="5939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19.030" v="28" actId="478"/>
          <ac:picMkLst>
            <pc:docMk/>
            <pc:sldMk cId="0" sldId="353"/>
            <ac:picMk id="60418" creationId="{00000000-0000-0000-0000-000000000000}"/>
          </ac:picMkLst>
        </pc:picChg>
      </pc:sldChg>
      <pc:sldChg chg="addSp delSp modSp mod setBg">
        <pc:chgData name="Enrique Abad" userId="3f4aee16-0c8e-4dc2-8baa-a7cdab705492" providerId="ADAL" clId="{A83D41E4-131D-5746-B4A9-2B412F046436}" dt="2020-10-20T17:22:47.735" v="458" actId="26606"/>
        <pc:sldMkLst>
          <pc:docMk/>
          <pc:sldMk cId="0" sldId="354"/>
        </pc:sldMkLst>
        <pc:spChg chg="mod">
          <ac:chgData name="Enrique Abad" userId="3f4aee16-0c8e-4dc2-8baa-a7cdab705492" providerId="ADAL" clId="{A83D41E4-131D-5746-B4A9-2B412F046436}" dt="2020-10-20T17:22:47.735" v="458" actId="26606"/>
          <ac:spMkLst>
            <pc:docMk/>
            <pc:sldMk cId="0" sldId="354"/>
            <ac:spMk id="3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51:11.867" v="85" actId="478"/>
          <ac:spMkLst>
            <pc:docMk/>
            <pc:sldMk cId="0" sldId="354"/>
            <ac:spMk id="5" creationId="{00000000-0000-0000-0000-000000000000}"/>
          </ac:spMkLst>
        </pc:spChg>
        <pc:picChg chg="add del mod">
          <ac:chgData name="Enrique Abad" userId="3f4aee16-0c8e-4dc2-8baa-a7cdab705492" providerId="ADAL" clId="{A83D41E4-131D-5746-B4A9-2B412F046436}" dt="2020-10-20T17:22:21.529" v="456" actId="478"/>
          <ac:picMkLst>
            <pc:docMk/>
            <pc:sldMk cId="0" sldId="354"/>
            <ac:picMk id="5" creationId="{5035E3EB-FF2C-4C46-BB02-D4F4B7A7971B}"/>
          </ac:picMkLst>
        </pc:picChg>
        <pc:picChg chg="del mod">
          <ac:chgData name="Enrique Abad" userId="3f4aee16-0c8e-4dc2-8baa-a7cdab705492" providerId="ADAL" clId="{A83D41E4-131D-5746-B4A9-2B412F046436}" dt="2020-10-16T08:51:19.322" v="87" actId="478"/>
          <ac:picMkLst>
            <pc:docMk/>
            <pc:sldMk cId="0" sldId="354"/>
            <ac:picMk id="6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1:08.860" v="84" actId="478"/>
          <ac:picMkLst>
            <pc:docMk/>
            <pc:sldMk cId="0" sldId="354"/>
            <ac:picMk id="8" creationId="{00000000-0000-0000-0000-000000000000}"/>
          </ac:picMkLst>
        </pc:picChg>
        <pc:picChg chg="add del mod">
          <ac:chgData name="Enrique Abad" userId="3f4aee16-0c8e-4dc2-8baa-a7cdab705492" providerId="ADAL" clId="{A83D41E4-131D-5746-B4A9-2B412F046436}" dt="2020-10-20T17:22:15.296" v="454" actId="478"/>
          <ac:picMkLst>
            <pc:docMk/>
            <pc:sldMk cId="0" sldId="354"/>
            <ac:picMk id="9" creationId="{0F80E653-3287-4941-B32B-BE63BB7958F4}"/>
          </ac:picMkLst>
        </pc:picChg>
        <pc:picChg chg="add mod ord">
          <ac:chgData name="Enrique Abad" userId="3f4aee16-0c8e-4dc2-8baa-a7cdab705492" providerId="ADAL" clId="{A83D41E4-131D-5746-B4A9-2B412F046436}" dt="2020-10-20T17:22:47.735" v="458" actId="26606"/>
          <ac:picMkLst>
            <pc:docMk/>
            <pc:sldMk cId="0" sldId="354"/>
            <ac:picMk id="4098" creationId="{D1853F9A-142A-964A-B13D-4E16844B6607}"/>
          </ac:picMkLst>
        </pc:picChg>
      </pc:sldChg>
      <pc:sldChg chg="addSp delSp modSp mod setBg">
        <pc:chgData name="Enrique Abad" userId="3f4aee16-0c8e-4dc2-8baa-a7cdab705492" providerId="ADAL" clId="{A83D41E4-131D-5746-B4A9-2B412F046436}" dt="2020-10-20T17:26:54.168" v="478" actId="1036"/>
        <pc:sldMkLst>
          <pc:docMk/>
          <pc:sldMk cId="0" sldId="356"/>
        </pc:sldMkLst>
        <pc:spChg chg="mod ord">
          <ac:chgData name="Enrique Abad" userId="3f4aee16-0c8e-4dc2-8baa-a7cdab705492" providerId="ADAL" clId="{A83D41E4-131D-5746-B4A9-2B412F046436}" dt="2020-10-20T17:26:54.168" v="478" actId="1036"/>
          <ac:spMkLst>
            <pc:docMk/>
            <pc:sldMk cId="0" sldId="356"/>
            <ac:spMk id="8" creationId="{00000000-0000-0000-0000-000000000000}"/>
          </ac:spMkLst>
        </pc:spChg>
        <pc:spChg chg="add">
          <ac:chgData name="Enrique Abad" userId="3f4aee16-0c8e-4dc2-8baa-a7cdab705492" providerId="ADAL" clId="{A83D41E4-131D-5746-B4A9-2B412F046436}" dt="2020-10-20T17:25:40.552" v="466" actId="26606"/>
          <ac:spMkLst>
            <pc:docMk/>
            <pc:sldMk cId="0" sldId="356"/>
            <ac:spMk id="71" creationId="{2A0E4E09-FC02-4ADC-951A-3FFA90B6FE39}"/>
          </ac:spMkLst>
        </pc:spChg>
        <pc:picChg chg="del">
          <ac:chgData name="Enrique Abad" userId="3f4aee16-0c8e-4dc2-8baa-a7cdab705492" providerId="ADAL" clId="{A83D41E4-131D-5746-B4A9-2B412F046436}" dt="2020-10-20T17:25:17.830" v="463" actId="478"/>
          <ac:picMkLst>
            <pc:docMk/>
            <pc:sldMk cId="0" sldId="356"/>
            <ac:picMk id="7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20T17:25:11.311" v="461" actId="478"/>
          <ac:picMkLst>
            <pc:docMk/>
            <pc:sldMk cId="0" sldId="356"/>
            <ac:picMk id="9" creationId="{00000000-0000-0000-0000-000000000000}"/>
          </ac:picMkLst>
        </pc:picChg>
        <pc:picChg chg="del mod">
          <ac:chgData name="Enrique Abad" userId="3f4aee16-0c8e-4dc2-8baa-a7cdab705492" providerId="ADAL" clId="{A83D41E4-131D-5746-B4A9-2B412F046436}" dt="2020-10-20T17:25:09.562" v="460" actId="478"/>
          <ac:picMkLst>
            <pc:docMk/>
            <pc:sldMk cId="0" sldId="356"/>
            <ac:picMk id="1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20T17:25:12.475" v="462" actId="478"/>
          <ac:picMkLst>
            <pc:docMk/>
            <pc:sldMk cId="0" sldId="356"/>
            <ac:picMk id="12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20T17:25:19.639" v="464" actId="478"/>
          <ac:picMkLst>
            <pc:docMk/>
            <pc:sldMk cId="0" sldId="356"/>
            <ac:picMk id="13" creationId="{00000000-0000-0000-0000-000000000000}"/>
          </ac:picMkLst>
        </pc:picChg>
        <pc:picChg chg="add">
          <ac:chgData name="Enrique Abad" userId="3f4aee16-0c8e-4dc2-8baa-a7cdab705492" providerId="ADAL" clId="{A83D41E4-131D-5746-B4A9-2B412F046436}" dt="2020-10-20T17:25:40.552" v="466" actId="26606"/>
          <ac:picMkLst>
            <pc:docMk/>
            <pc:sldMk cId="0" sldId="356"/>
            <ac:picMk id="73" creationId="{24F266AD-725B-4A9D-B448-4C000F95CB47}"/>
          </ac:picMkLst>
        </pc:picChg>
        <pc:picChg chg="add del mod ord">
          <ac:chgData name="Enrique Abad" userId="3f4aee16-0c8e-4dc2-8baa-a7cdab705492" providerId="ADAL" clId="{A83D41E4-131D-5746-B4A9-2B412F046436}" dt="2020-10-20T17:26:20.103" v="467" actId="478"/>
          <ac:picMkLst>
            <pc:docMk/>
            <pc:sldMk cId="0" sldId="356"/>
            <ac:picMk id="5122" creationId="{167A82EA-E367-954B-847A-ACC92CDD8649}"/>
          </ac:picMkLst>
        </pc:picChg>
        <pc:picChg chg="add mod">
          <ac:chgData name="Enrique Abad" userId="3f4aee16-0c8e-4dc2-8baa-a7cdab705492" providerId="ADAL" clId="{A83D41E4-131D-5746-B4A9-2B412F046436}" dt="2020-10-20T17:26:40.675" v="469" actId="1076"/>
          <ac:picMkLst>
            <pc:docMk/>
            <pc:sldMk cId="0" sldId="356"/>
            <ac:picMk id="5124" creationId="{F4E9384D-0662-6846-B108-8FAD461F1C02}"/>
          </ac:picMkLst>
        </pc:picChg>
      </pc:sldChg>
      <pc:sldChg chg="addSp delSp modSp mod setBg">
        <pc:chgData name="Enrique Abad" userId="3f4aee16-0c8e-4dc2-8baa-a7cdab705492" providerId="ADAL" clId="{A83D41E4-131D-5746-B4A9-2B412F046436}" dt="2020-10-20T17:21:26.503" v="452" actId="1038"/>
        <pc:sldMkLst>
          <pc:docMk/>
          <pc:sldMk cId="0" sldId="357"/>
        </pc:sldMkLst>
        <pc:spChg chg="add ord">
          <ac:chgData name="Enrique Abad" userId="3f4aee16-0c8e-4dc2-8baa-a7cdab705492" providerId="ADAL" clId="{A83D41E4-131D-5746-B4A9-2B412F046436}" dt="2020-10-20T17:21:01.762" v="432" actId="26606"/>
          <ac:spMkLst>
            <pc:docMk/>
            <pc:sldMk cId="0" sldId="357"/>
            <ac:spMk id="2" creationId="{1D6CF3BE-A092-FB46-A949-E5FC026FA0F2}"/>
          </ac:spMkLst>
        </pc:spChg>
        <pc:spChg chg="add del">
          <ac:chgData name="Enrique Abad" userId="3f4aee16-0c8e-4dc2-8baa-a7cdab705492" providerId="ADAL" clId="{A83D41E4-131D-5746-B4A9-2B412F046436}" dt="2020-10-20T17:21:01.233" v="431" actId="26606"/>
          <ac:spMkLst>
            <pc:docMk/>
            <pc:sldMk cId="0" sldId="357"/>
            <ac:spMk id="70" creationId="{42A4FC2C-047E-45A5-965D-8E1E3BF09BC6}"/>
          </ac:spMkLst>
        </pc:spChg>
        <pc:picChg chg="del">
          <ac:chgData name="Enrique Abad" userId="3f4aee16-0c8e-4dc2-8baa-a7cdab705492" providerId="ADAL" clId="{A83D41E4-131D-5746-B4A9-2B412F046436}" dt="2020-10-16T08:50:22.622" v="65" actId="478"/>
          <ac:picMkLst>
            <pc:docMk/>
            <pc:sldMk cId="0" sldId="357"/>
            <ac:picMk id="2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1.713" v="64" actId="478"/>
          <ac:picMkLst>
            <pc:docMk/>
            <pc:sldMk cId="0" sldId="357"/>
            <ac:picMk id="3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0.482" v="63" actId="478"/>
          <ac:picMkLst>
            <pc:docMk/>
            <pc:sldMk cId="0" sldId="357"/>
            <ac:picMk id="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6.628" v="60" actId="478"/>
          <ac:picMkLst>
            <pc:docMk/>
            <pc:sldMk cId="0" sldId="357"/>
            <ac:picMk id="5" creationId="{00000000-0000-0000-0000-000000000000}"/>
          </ac:picMkLst>
        </pc:picChg>
        <pc:picChg chg="add del mod">
          <ac:chgData name="Enrique Abad" userId="3f4aee16-0c8e-4dc2-8baa-a7cdab705492" providerId="ADAL" clId="{A83D41E4-131D-5746-B4A9-2B412F046436}" dt="2020-10-20T17:20:42.630" v="429" actId="478"/>
          <ac:picMkLst>
            <pc:docMk/>
            <pc:sldMk cId="0" sldId="357"/>
            <ac:picMk id="5" creationId="{51411FC6-95E5-A344-A3D1-3462CB33C23B}"/>
          </ac:picMkLst>
        </pc:picChg>
        <pc:picChg chg="del">
          <ac:chgData name="Enrique Abad" userId="3f4aee16-0c8e-4dc2-8baa-a7cdab705492" providerId="ADAL" clId="{A83D41E4-131D-5746-B4A9-2B412F046436}" dt="2020-10-16T08:50:15.669" v="59" actId="478"/>
          <ac:picMkLst>
            <pc:docMk/>
            <pc:sldMk cId="0" sldId="357"/>
            <ac:picMk id="6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1.091" v="55" actId="478"/>
          <ac:picMkLst>
            <pc:docMk/>
            <pc:sldMk cId="0" sldId="357"/>
            <ac:picMk id="7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3.870" v="58" actId="478"/>
          <ac:picMkLst>
            <pc:docMk/>
            <pc:sldMk cId="0" sldId="357"/>
            <ac:picMk id="8" creationId="{00000000-0000-0000-0000-000000000000}"/>
          </ac:picMkLst>
        </pc:picChg>
        <pc:picChg chg="del mod">
          <ac:chgData name="Enrique Abad" userId="3f4aee16-0c8e-4dc2-8baa-a7cdab705492" providerId="ADAL" clId="{A83D41E4-131D-5746-B4A9-2B412F046436}" dt="2020-10-20T17:19:00.217" v="408" actId="21"/>
          <ac:picMkLst>
            <pc:docMk/>
            <pc:sldMk cId="0" sldId="357"/>
            <ac:picMk id="9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7.504" v="61" actId="478"/>
          <ac:picMkLst>
            <pc:docMk/>
            <pc:sldMk cId="0" sldId="357"/>
            <ac:picMk id="1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09.376" v="53" actId="478"/>
          <ac:picMkLst>
            <pc:docMk/>
            <pc:sldMk cId="0" sldId="357"/>
            <ac:picMk id="18" creationId="{00000000-0000-0000-0000-000000000000}"/>
          </ac:picMkLst>
        </pc:picChg>
        <pc:picChg chg="add mod">
          <ac:chgData name="Enrique Abad" userId="3f4aee16-0c8e-4dc2-8baa-a7cdab705492" providerId="ADAL" clId="{A83D41E4-131D-5746-B4A9-2B412F046436}" dt="2020-10-20T17:21:26.503" v="452" actId="1038"/>
          <ac:picMkLst>
            <pc:docMk/>
            <pc:sldMk cId="0" sldId="357"/>
            <ac:picMk id="2049" creationId="{21B924F4-04C0-4640-8D64-71E4C685FA16}"/>
          </ac:picMkLst>
        </pc:picChg>
        <pc:picChg chg="del">
          <ac:chgData name="Enrique Abad" userId="3f4aee16-0c8e-4dc2-8baa-a7cdab705492" providerId="ADAL" clId="{A83D41E4-131D-5746-B4A9-2B412F046436}" dt="2020-10-16T08:50:19.125" v="62" actId="478"/>
          <ac:picMkLst>
            <pc:docMk/>
            <pc:sldMk cId="0" sldId="357"/>
            <ac:picMk id="52226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4.266" v="67" actId="478"/>
          <ac:picMkLst>
            <pc:docMk/>
            <pc:sldMk cId="0" sldId="357"/>
            <ac:picMk id="5325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3.536" v="66" actId="478"/>
          <ac:picMkLst>
            <pc:docMk/>
            <pc:sldMk cId="0" sldId="357"/>
            <ac:picMk id="53252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5.111" v="68" actId="478"/>
          <ac:picMkLst>
            <pc:docMk/>
            <pc:sldMk cId="0" sldId="357"/>
            <ac:picMk id="56322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26.033" v="69" actId="478"/>
          <ac:picMkLst>
            <pc:docMk/>
            <pc:sldMk cId="0" sldId="357"/>
            <ac:picMk id="98306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2.974" v="57" actId="478"/>
          <ac:picMkLst>
            <pc:docMk/>
            <pc:sldMk cId="0" sldId="357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2.068" v="56" actId="478"/>
          <ac:picMkLst>
            <pc:docMk/>
            <pc:sldMk cId="0" sldId="357"/>
            <ac:picMk id="10035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08.297" v="52" actId="478"/>
          <ac:picMkLst>
            <pc:docMk/>
            <pc:sldMk cId="0" sldId="357"/>
            <ac:picMk id="101378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10.223" v="54" actId="478"/>
          <ac:picMkLst>
            <pc:docMk/>
            <pc:sldMk cId="0" sldId="357"/>
            <ac:picMk id="143362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16T08:57:00.619" v="237" actId="1076"/>
        <pc:sldMkLst>
          <pc:docMk/>
          <pc:sldMk cId="0" sldId="361"/>
        </pc:sldMkLst>
        <pc:spChg chg="mod">
          <ac:chgData name="Enrique Abad" userId="3f4aee16-0c8e-4dc2-8baa-a7cdab705492" providerId="ADAL" clId="{A83D41E4-131D-5746-B4A9-2B412F046436}" dt="2020-10-16T08:56:51.460" v="234" actId="1038"/>
          <ac:spMkLst>
            <pc:docMk/>
            <pc:sldMk cId="0" sldId="361"/>
            <ac:spMk id="8" creationId="{00000000-0000-0000-0000-000000000000}"/>
          </ac:spMkLst>
        </pc:spChg>
        <pc:picChg chg="mod">
          <ac:chgData name="Enrique Abad" userId="3f4aee16-0c8e-4dc2-8baa-a7cdab705492" providerId="ADAL" clId="{A83D41E4-131D-5746-B4A9-2B412F046436}" dt="2020-10-16T08:57:00.619" v="237" actId="1076"/>
          <ac:picMkLst>
            <pc:docMk/>
            <pc:sldMk cId="0" sldId="361"/>
            <ac:picMk id="7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6:57.591" v="236" actId="478"/>
          <ac:picMkLst>
            <pc:docMk/>
            <pc:sldMk cId="0" sldId="361"/>
            <ac:picMk id="10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20T06:47:30.216" v="306" actId="1076"/>
        <pc:sldMkLst>
          <pc:docMk/>
          <pc:sldMk cId="0" sldId="369"/>
        </pc:sldMkLst>
        <pc:spChg chg="del">
          <ac:chgData name="Enrique Abad" userId="3f4aee16-0c8e-4dc2-8baa-a7cdab705492" providerId="ADAL" clId="{A83D41E4-131D-5746-B4A9-2B412F046436}" dt="2020-10-16T08:49:54.213" v="49" actId="478"/>
          <ac:spMkLst>
            <pc:docMk/>
            <pc:sldMk cId="0" sldId="369"/>
            <ac:spMk id="6" creationId="{00000000-0000-0000-0000-000000000000}"/>
          </ac:spMkLst>
        </pc:spChg>
        <pc:picChg chg="del">
          <ac:chgData name="Enrique Abad" userId="3f4aee16-0c8e-4dc2-8baa-a7cdab705492" providerId="ADAL" clId="{A83D41E4-131D-5746-B4A9-2B412F046436}" dt="2020-10-16T08:49:50.518" v="47" actId="478"/>
          <ac:picMkLst>
            <pc:docMk/>
            <pc:sldMk cId="0" sldId="369"/>
            <ac:picMk id="3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49.562" v="46" actId="478"/>
          <ac:picMkLst>
            <pc:docMk/>
            <pc:sldMk cId="0" sldId="369"/>
            <ac:picMk id="5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48.328" v="45" actId="478"/>
          <ac:picMkLst>
            <pc:docMk/>
            <pc:sldMk cId="0" sldId="369"/>
            <ac:picMk id="7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20T06:47:30.216" v="306" actId="1076"/>
          <ac:picMkLst>
            <pc:docMk/>
            <pc:sldMk cId="0" sldId="369"/>
            <ac:picMk id="8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49:51.483" v="48" actId="478"/>
          <ac:picMkLst>
            <pc:docMk/>
            <pc:sldMk cId="0" sldId="369"/>
            <ac:picMk id="83974" creationId="{00000000-0000-0000-0000-000000000000}"/>
          </ac:picMkLst>
        </pc:picChg>
      </pc:sldChg>
      <pc:sldChg chg="addSp delSp modSp mod">
        <pc:chgData name="Enrique Abad" userId="3f4aee16-0c8e-4dc2-8baa-a7cdab705492" providerId="ADAL" clId="{A83D41E4-131D-5746-B4A9-2B412F046436}" dt="2020-10-20T17:19:56.795" v="425" actId="1035"/>
        <pc:sldMkLst>
          <pc:docMk/>
          <pc:sldMk cId="0" sldId="370"/>
        </pc:sldMkLst>
        <pc:spChg chg="mod">
          <ac:chgData name="Enrique Abad" userId="3f4aee16-0c8e-4dc2-8baa-a7cdab705492" providerId="ADAL" clId="{A83D41E4-131D-5746-B4A9-2B412F046436}" dt="2020-10-20T17:19:56.795" v="425" actId="1035"/>
          <ac:spMkLst>
            <pc:docMk/>
            <pc:sldMk cId="0" sldId="370"/>
            <ac:spMk id="10" creationId="{00000000-0000-0000-0000-000000000000}"/>
          </ac:spMkLst>
        </pc:spChg>
        <pc:picChg chg="del">
          <ac:chgData name="Enrique Abad" userId="3f4aee16-0c8e-4dc2-8baa-a7cdab705492" providerId="ADAL" clId="{A83D41E4-131D-5746-B4A9-2B412F046436}" dt="2020-10-16T08:50:45.216" v="76" actId="478"/>
          <ac:picMkLst>
            <pc:docMk/>
            <pc:sldMk cId="0" sldId="370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A83D41E4-131D-5746-B4A9-2B412F046436}" dt="2020-10-20T17:19:30.245" v="413" actId="1076"/>
          <ac:picMkLst>
            <pc:docMk/>
            <pc:sldMk cId="0" sldId="370"/>
            <ac:picMk id="4" creationId="{F220F3F3-191C-A442-8438-C075FC2750E5}"/>
          </ac:picMkLst>
        </pc:picChg>
        <pc:picChg chg="del mod">
          <ac:chgData name="Enrique Abad" userId="3f4aee16-0c8e-4dc2-8baa-a7cdab705492" providerId="ADAL" clId="{A83D41E4-131D-5746-B4A9-2B412F046436}" dt="2020-10-20T17:19:09.802" v="410" actId="478"/>
          <ac:picMkLst>
            <pc:docMk/>
            <pc:sldMk cId="0" sldId="370"/>
            <ac:picMk id="9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46.005" v="77" actId="478"/>
          <ac:picMkLst>
            <pc:docMk/>
            <pc:sldMk cId="0" sldId="370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38.964" v="72" actId="478"/>
          <ac:picMkLst>
            <pc:docMk/>
            <pc:sldMk cId="0" sldId="370"/>
            <ac:picMk id="10035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40.012" v="73" actId="478"/>
          <ac:picMkLst>
            <pc:docMk/>
            <pc:sldMk cId="0" sldId="370"/>
            <ac:picMk id="141314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44.215" v="75" actId="478"/>
          <ac:picMkLst>
            <pc:docMk/>
            <pc:sldMk cId="0" sldId="370"/>
            <ac:picMk id="147458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42.693" v="74" actId="478"/>
          <ac:picMkLst>
            <pc:docMk/>
            <pc:sldMk cId="0" sldId="370"/>
            <ac:picMk id="147460" creationId="{00000000-0000-0000-0000-000000000000}"/>
          </ac:picMkLst>
        </pc:picChg>
        <pc:picChg chg="del">
          <ac:chgData name="Enrique Abad" userId="3f4aee16-0c8e-4dc2-8baa-a7cdab705492" providerId="ADAL" clId="{A83D41E4-131D-5746-B4A9-2B412F046436}" dt="2020-10-16T08:50:46.815" v="78" actId="478"/>
          <ac:picMkLst>
            <pc:docMk/>
            <pc:sldMk cId="0" sldId="370"/>
            <ac:picMk id="156674" creationId="{00000000-0000-0000-0000-000000000000}"/>
          </ac:picMkLst>
        </pc:picChg>
      </pc:sldChg>
      <pc:sldChg chg="addSp delSp modSp mod setBg">
        <pc:chgData name="Enrique Abad" userId="3f4aee16-0c8e-4dc2-8baa-a7cdab705492" providerId="ADAL" clId="{A83D41E4-131D-5746-B4A9-2B412F046436}" dt="2020-10-20T17:18:17.805" v="404" actId="26606"/>
        <pc:sldMkLst>
          <pc:docMk/>
          <pc:sldMk cId="0" sldId="371"/>
        </pc:sldMkLst>
        <pc:spChg chg="del">
          <ac:chgData name="Enrique Abad" userId="3f4aee16-0c8e-4dc2-8baa-a7cdab705492" providerId="ADAL" clId="{A83D41E4-131D-5746-B4A9-2B412F046436}" dt="2020-10-16T08:48:47.983" v="18" actId="478"/>
          <ac:spMkLst>
            <pc:docMk/>
            <pc:sldMk cId="0" sldId="371"/>
            <ac:spMk id="2" creationId="{00000000-0000-0000-0000-000000000000}"/>
          </ac:spMkLst>
        </pc:spChg>
        <pc:spChg chg="del">
          <ac:chgData name="Enrique Abad" userId="3f4aee16-0c8e-4dc2-8baa-a7cdab705492" providerId="ADAL" clId="{A83D41E4-131D-5746-B4A9-2B412F046436}" dt="2020-10-16T08:48:52.913" v="19" actId="478"/>
          <ac:spMkLst>
            <pc:docMk/>
            <pc:sldMk cId="0" sldId="371"/>
            <ac:spMk id="4" creationId="{00000000-0000-0000-0000-000000000000}"/>
          </ac:spMkLst>
        </pc:spChg>
        <pc:spChg chg="add">
          <ac:chgData name="Enrique Abad" userId="3f4aee16-0c8e-4dc2-8baa-a7cdab705492" providerId="ADAL" clId="{A83D41E4-131D-5746-B4A9-2B412F046436}" dt="2020-10-20T17:18:17.805" v="404" actId="26606"/>
          <ac:spMkLst>
            <pc:docMk/>
            <pc:sldMk cId="0" sldId="371"/>
            <ac:spMk id="73" creationId="{42A4FC2C-047E-45A5-965D-8E1E3BF09BC6}"/>
          </ac:spMkLst>
        </pc:spChg>
        <pc:picChg chg="del">
          <ac:chgData name="Enrique Abad" userId="3f4aee16-0c8e-4dc2-8baa-a7cdab705492" providerId="ADAL" clId="{A83D41E4-131D-5746-B4A9-2B412F046436}" dt="2020-10-16T08:48:46.108" v="17" actId="478"/>
          <ac:picMkLst>
            <pc:docMk/>
            <pc:sldMk cId="0" sldId="371"/>
            <ac:picMk id="3" creationId="{00000000-0000-0000-0000-000000000000}"/>
          </ac:picMkLst>
        </pc:picChg>
        <pc:picChg chg="del mod">
          <ac:chgData name="Enrique Abad" userId="3f4aee16-0c8e-4dc2-8baa-a7cdab705492" providerId="ADAL" clId="{A83D41E4-131D-5746-B4A9-2B412F046436}" dt="2020-10-20T17:17:58.164" v="402" actId="478"/>
          <ac:picMkLst>
            <pc:docMk/>
            <pc:sldMk cId="0" sldId="371"/>
            <ac:picMk id="5" creationId="{00000000-0000-0000-0000-000000000000}"/>
          </ac:picMkLst>
        </pc:picChg>
        <pc:picChg chg="add del">
          <ac:chgData name="Enrique Abad" userId="3f4aee16-0c8e-4dc2-8baa-a7cdab705492" providerId="ADAL" clId="{A83D41E4-131D-5746-B4A9-2B412F046436}" dt="2020-10-20T17:17:53.517" v="401"/>
          <ac:picMkLst>
            <pc:docMk/>
            <pc:sldMk cId="0" sldId="371"/>
            <ac:picMk id="1026" creationId="{09F27491-0559-5140-BA99-3F7A367876DA}"/>
          </ac:picMkLst>
        </pc:picChg>
        <pc:picChg chg="add mod">
          <ac:chgData name="Enrique Abad" userId="3f4aee16-0c8e-4dc2-8baa-a7cdab705492" providerId="ADAL" clId="{A83D41E4-131D-5746-B4A9-2B412F046436}" dt="2020-10-20T17:18:17.805" v="404" actId="26606"/>
          <ac:picMkLst>
            <pc:docMk/>
            <pc:sldMk cId="0" sldId="371"/>
            <ac:picMk id="1028" creationId="{709D9022-F95F-0B40-9179-1478800D1B03}"/>
          </ac:picMkLst>
        </pc:picChg>
      </pc:sldChg>
      <pc:sldChg chg="modSp mod">
        <pc:chgData name="Enrique Abad" userId="3f4aee16-0c8e-4dc2-8baa-a7cdab705492" providerId="ADAL" clId="{A83D41E4-131D-5746-B4A9-2B412F046436}" dt="2020-10-16T08:51:05.106" v="82" actId="1076"/>
        <pc:sldMkLst>
          <pc:docMk/>
          <pc:sldMk cId="0" sldId="372"/>
        </pc:sldMkLst>
        <pc:picChg chg="mod">
          <ac:chgData name="Enrique Abad" userId="3f4aee16-0c8e-4dc2-8baa-a7cdab705492" providerId="ADAL" clId="{A83D41E4-131D-5746-B4A9-2B412F046436}" dt="2020-10-16T08:51:05.106" v="82" actId="1076"/>
          <ac:picMkLst>
            <pc:docMk/>
            <pc:sldMk cId="0" sldId="372"/>
            <ac:picMk id="2" creationId="{00000000-0000-0000-0000-000000000000}"/>
          </ac:picMkLst>
        </pc:picChg>
      </pc:sldChg>
      <pc:sldChg chg="modSp mod">
        <pc:chgData name="Enrique Abad" userId="3f4aee16-0c8e-4dc2-8baa-a7cdab705492" providerId="ADAL" clId="{A83D41E4-131D-5746-B4A9-2B412F046436}" dt="2020-10-16T08:52:23.300" v="141" actId="1076"/>
        <pc:sldMkLst>
          <pc:docMk/>
          <pc:sldMk cId="0" sldId="374"/>
        </pc:sldMkLst>
        <pc:picChg chg="mod">
          <ac:chgData name="Enrique Abad" userId="3f4aee16-0c8e-4dc2-8baa-a7cdab705492" providerId="ADAL" clId="{A83D41E4-131D-5746-B4A9-2B412F046436}" dt="2020-10-16T08:52:23.300" v="141" actId="1076"/>
          <ac:picMkLst>
            <pc:docMk/>
            <pc:sldMk cId="0" sldId="374"/>
            <ac:picMk id="2" creationId="{00000000-0000-0000-0000-000000000000}"/>
          </ac:picMkLst>
        </pc:picChg>
      </pc:sldChg>
      <pc:sldChg chg="modSp mod">
        <pc:chgData name="Enrique Abad" userId="3f4aee16-0c8e-4dc2-8baa-a7cdab705492" providerId="ADAL" clId="{A83D41E4-131D-5746-B4A9-2B412F046436}" dt="2020-10-16T08:57:13.667" v="238" actId="1076"/>
        <pc:sldMkLst>
          <pc:docMk/>
          <pc:sldMk cId="0" sldId="375"/>
        </pc:sldMkLst>
        <pc:picChg chg="mod">
          <ac:chgData name="Enrique Abad" userId="3f4aee16-0c8e-4dc2-8baa-a7cdab705492" providerId="ADAL" clId="{A83D41E4-131D-5746-B4A9-2B412F046436}" dt="2020-10-16T08:57:13.667" v="238" actId="1076"/>
          <ac:picMkLst>
            <pc:docMk/>
            <pc:sldMk cId="0" sldId="375"/>
            <ac:picMk id="2" creationId="{00000000-0000-0000-0000-000000000000}"/>
          </ac:picMkLst>
        </pc:picChg>
      </pc:sldChg>
      <pc:sldChg chg="modSp mod">
        <pc:chgData name="Enrique Abad" userId="3f4aee16-0c8e-4dc2-8baa-a7cdab705492" providerId="ADAL" clId="{A83D41E4-131D-5746-B4A9-2B412F046436}" dt="2020-10-16T08:57:19.981" v="239" actId="1076"/>
        <pc:sldMkLst>
          <pc:docMk/>
          <pc:sldMk cId="0" sldId="376"/>
        </pc:sldMkLst>
        <pc:picChg chg="mod">
          <ac:chgData name="Enrique Abad" userId="3f4aee16-0c8e-4dc2-8baa-a7cdab705492" providerId="ADAL" clId="{A83D41E4-131D-5746-B4A9-2B412F046436}" dt="2020-10-16T08:57:19.981" v="239" actId="1076"/>
          <ac:picMkLst>
            <pc:docMk/>
            <pc:sldMk cId="0" sldId="376"/>
            <ac:picMk id="2" creationId="{00000000-0000-0000-0000-000000000000}"/>
          </ac:picMkLst>
        </pc:picChg>
      </pc:sldChg>
      <pc:sldChg chg="delSp modSp mod">
        <pc:chgData name="Enrique Abad" userId="3f4aee16-0c8e-4dc2-8baa-a7cdab705492" providerId="ADAL" clId="{A83D41E4-131D-5746-B4A9-2B412F046436}" dt="2020-10-16T08:56:15.193" v="219" actId="1076"/>
        <pc:sldMkLst>
          <pc:docMk/>
          <pc:sldMk cId="3201748338" sldId="377"/>
        </pc:sldMkLst>
        <pc:picChg chg="del">
          <ac:chgData name="Enrique Abad" userId="3f4aee16-0c8e-4dc2-8baa-a7cdab705492" providerId="ADAL" clId="{A83D41E4-131D-5746-B4A9-2B412F046436}" dt="2020-10-16T08:56:10.623" v="218" actId="478"/>
          <ac:picMkLst>
            <pc:docMk/>
            <pc:sldMk cId="3201748338" sldId="377"/>
            <ac:picMk id="6" creationId="{00000000-0000-0000-0000-000000000000}"/>
          </ac:picMkLst>
        </pc:picChg>
        <pc:picChg chg="mod">
          <ac:chgData name="Enrique Abad" userId="3f4aee16-0c8e-4dc2-8baa-a7cdab705492" providerId="ADAL" clId="{A83D41E4-131D-5746-B4A9-2B412F046436}" dt="2020-10-16T08:56:15.193" v="219" actId="1076"/>
          <ac:picMkLst>
            <pc:docMk/>
            <pc:sldMk cId="3201748338" sldId="377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D3A1-4E6F-4E7F-B89C-BE8BA2955736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609A-ED6E-4710-BCCD-BA90934073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1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pbs.twimg.com/media/DpgJrbbXgAY6u-y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85720" y="1357298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.</a:t>
            </a:r>
          </a:p>
        </p:txBody>
      </p:sp>
      <p:pic>
        <p:nvPicPr>
          <p:cNvPr id="4" name="Picture 2" descr="Domund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56" y="-603448"/>
            <a:ext cx="9180512" cy="7461448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61DD1B-963B-8E4D-967C-64D15F937822}"/>
              </a:ext>
            </a:extLst>
          </p:cNvPr>
          <p:cNvSpPr txBox="1"/>
          <p:nvPr/>
        </p:nvSpPr>
        <p:spPr>
          <a:xfrm>
            <a:off x="5364088" y="364502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Domingo XXX </a:t>
            </a:r>
          </a:p>
          <a:p>
            <a:r>
              <a:rPr lang="es-ES" sz="3600" dirty="0"/>
              <a:t>Tiempo  Ordinario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inos">
            <a:extLst>
              <a:ext uri="{FF2B5EF4-FFF2-40B4-BE49-F238E27FC236}">
                <a16:creationId xmlns:a16="http://schemas.microsoft.com/office/drawing/2014/main" id="{F220F3F3-191C-A442-8438-C075FC275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6218"/>
            <a:ext cx="9929850" cy="741043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7452320" y="332656"/>
            <a:ext cx="2486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Nos envías por el mundo a anunciar la buena nueva;</a:t>
            </a:r>
          </a:p>
          <a:p>
            <a:r>
              <a:rPr lang="es-ES" b="1" dirty="0"/>
              <a:t>Cuanto soy y cuanto tengo, la ilusión y el desaliento;</a:t>
            </a:r>
          </a:p>
          <a:p>
            <a:r>
              <a:rPr lang="es-ES" b="1" dirty="0"/>
              <a:t>Yo te ofrezco mi semilla y tú pones el fermento.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0" y="522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9 Ordinario Ciclo B DOMUND 2015: &quot;Francisco, el primero en servir&quot; | Kirby  art, Animation, Bible stories">
            <a:extLst>
              <a:ext uri="{FF2B5EF4-FFF2-40B4-BE49-F238E27FC236}">
                <a16:creationId xmlns:a16="http://schemas.microsoft.com/office/drawing/2014/main" id="{D1853F9A-142A-964A-B13D-4E16844B6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115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6959" y="2985802"/>
            <a:ext cx="2560780" cy="88639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SEÑOR, ESCUCHA NUESTRA ORACIÓN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00100" y="121442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153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5124" name="Picture 4" descr="Comentario al evangelio del Domingo XXVII del Tiempo Ordinario · Pastoral  familiar - Información general · Diócesis de Málaga : Portal de la Iglesia  Católica de Málaga">
            <a:extLst>
              <a:ext uri="{FF2B5EF4-FFF2-40B4-BE49-F238E27FC236}">
                <a16:creationId xmlns:a16="http://schemas.microsoft.com/office/drawing/2014/main" id="{F4E9384D-0662-6846-B108-8FAD461F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6" y="0"/>
            <a:ext cx="648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08309" y="4016656"/>
            <a:ext cx="3600195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 el pan y el vino,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ofrecemos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Señor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nuestras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vidas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scf3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62" y="0"/>
            <a:ext cx="5148263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643570" y="1643050"/>
            <a:ext cx="330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JORNADA DEL DOMUND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3214686"/>
            <a:ext cx="3524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LA COLECTA DE HOY</a:t>
            </a:r>
          </a:p>
          <a:p>
            <a:r>
              <a:rPr lang="es-ES" sz="2800" b="1" dirty="0"/>
              <a:t>ES POR LAS MISIONES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Foto referencial: Pixabay dominio público"/>
          <p:cNvPicPr>
            <a:picLocks noChangeAspect="1" noChangeArrowheads="1"/>
          </p:cNvPicPr>
          <p:nvPr/>
        </p:nvPicPr>
        <p:blipFill rotWithShape="1">
          <a:blip r:embed="rId2"/>
          <a:srcRect l="17135" r="12529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874986" y="721805"/>
            <a:ext cx="2906015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4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OFERTORIO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874986" y="2348880"/>
            <a:ext cx="2906014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Hoy, </a:t>
            </a:r>
            <a:r>
              <a:rPr lang="en-US" sz="1600" b="1" dirty="0" err="1">
                <a:solidFill>
                  <a:schemeClr val="bg1"/>
                </a:solidFill>
              </a:rPr>
              <a:t>Señor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te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damos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gracias por la </a:t>
            </a:r>
            <a:r>
              <a:rPr lang="en-US" sz="1600" b="1" dirty="0" err="1">
                <a:solidFill>
                  <a:schemeClr val="bg1"/>
                </a:solidFill>
              </a:rPr>
              <a:t>vida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la tierra y el sol. Hoy,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Señor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queremos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cantar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las </a:t>
            </a:r>
            <a:r>
              <a:rPr lang="en-US" sz="1600" b="1" dirty="0" err="1">
                <a:solidFill>
                  <a:schemeClr val="bg1"/>
                </a:solidFill>
              </a:rPr>
              <a:t>grandezas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tu</a:t>
            </a:r>
            <a:r>
              <a:rPr lang="en-US" sz="1600" b="1" dirty="0">
                <a:solidFill>
                  <a:schemeClr val="bg1"/>
                </a:solidFill>
              </a:rPr>
              <a:t> amor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5984" y="1571612"/>
            <a:ext cx="68580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s-ES" sz="2400"/>
          </a:p>
          <a:p>
            <a:pPr algn="ctr">
              <a:spcAft>
                <a:spcPts val="600"/>
              </a:spcAft>
            </a:pPr>
            <a:endParaRPr lang="es-ES" sz="2400"/>
          </a:p>
          <a:p>
            <a:pPr algn="ctr">
              <a:spcAft>
                <a:spcPts val="600"/>
              </a:spcAft>
            </a:pPr>
            <a:endParaRPr lang="es-ES" sz="2400"/>
          </a:p>
        </p:txBody>
      </p:sp>
      <p:sp>
        <p:nvSpPr>
          <p:cNvPr id="3" name="2 CuadroTexto"/>
          <p:cNvSpPr txBox="1"/>
          <p:nvPr/>
        </p:nvSpPr>
        <p:spPr>
          <a:xfrm>
            <a:off x="2643174" y="260649"/>
            <a:ext cx="51691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4000">
                <a:solidFill>
                  <a:srgbClr val="FF0000"/>
                </a:solidFill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s-ES" sz="40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868" y="141277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cap="all"/>
          </a:p>
          <a:p>
            <a:pPr algn="ctr"/>
            <a:endParaRPr lang="en-GB" sz="2400" b="1" cap="all"/>
          </a:p>
          <a:p>
            <a:pPr algn="ctr"/>
            <a:endParaRPr lang="en-GB" sz="2400" b="1" cap="all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>
                <a:solidFill>
                  <a:srgbClr val="FF0000"/>
                </a:solidFill>
              </a:rPr>
              <a:t> </a:t>
            </a:r>
            <a:r>
              <a:rPr lang="es-ES" sz="4000" b="1">
                <a:solidFill>
                  <a:srgbClr val="FF0000"/>
                </a:solidFill>
              </a:rPr>
              <a:t>SANTO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86116" y="1569660"/>
            <a:ext cx="58578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Santo, Santo, Santo es 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Dios del Universo.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Llenos están el cielo y la tierra, de Tu gloria,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¡Hosanna, hosanna,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hosanna, en el cielo!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Bendito el que viene, en nombre del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hosanna en el cielo,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¡Hosanna, hosanna, 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75" y="0"/>
            <a:ext cx="32146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rededor de tu mesa brota la alegr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4 Imagen" descr="alrededor de tu mesa brota la alegría.jpg">
            <a:extLst>
              <a:ext uri="{FF2B5EF4-FFF2-40B4-BE49-F238E27FC236}">
                <a16:creationId xmlns:a16="http://schemas.microsoft.com/office/drawing/2014/main" id="{F96249B2-97B4-C74A-A12C-9BEEAAE932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631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Foto referencial: Pixabay dominio público"/>
          <p:cNvPicPr>
            <a:picLocks noChangeAspect="1" noChangeArrowheads="1"/>
          </p:cNvPicPr>
          <p:nvPr/>
        </p:nvPicPr>
        <p:blipFill rotWithShape="1">
          <a:blip r:embed="rId3"/>
          <a:srcRect l="21255" t="9091" r="30908"/>
          <a:stretch/>
        </p:blipFill>
        <p:spPr bwMode="auto">
          <a:xfrm>
            <a:off x="4211960" y="16060"/>
            <a:ext cx="6502149" cy="6857990"/>
          </a:xfrm>
          <a:prstGeom prst="rect">
            <a:avLst/>
          </a:prstGeom>
          <a:noFill/>
          <a:effectLst>
            <a:softEdge rad="596900"/>
          </a:effectLst>
        </p:spPr>
      </p:pic>
      <p:sp>
        <p:nvSpPr>
          <p:cNvPr id="3" name="2 CuadroTexto"/>
          <p:cNvSpPr txBox="1"/>
          <p:nvPr/>
        </p:nvSpPr>
        <p:spPr>
          <a:xfrm>
            <a:off x="0" y="764704"/>
            <a:ext cx="3485773" cy="667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PADRE NUESTRO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4304" y="1772816"/>
            <a:ext cx="4077656" cy="5464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En</a:t>
            </a:r>
            <a:r>
              <a:rPr lang="en-US" sz="2400" b="1" dirty="0"/>
              <a:t> el mar he </a:t>
            </a:r>
            <a:r>
              <a:rPr lang="en-US" sz="2400" b="1" dirty="0" err="1"/>
              <a:t>oído</a:t>
            </a:r>
            <a:r>
              <a:rPr lang="en-US" sz="2400" b="1" dirty="0"/>
              <a:t> hoy </a:t>
            </a:r>
            <a:r>
              <a:rPr lang="en-US" sz="2400" b="1" dirty="0" err="1"/>
              <a:t>Señor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voz</a:t>
            </a:r>
            <a:r>
              <a:rPr lang="en-US" sz="2400" b="1" dirty="0"/>
              <a:t> que me </a:t>
            </a:r>
            <a:r>
              <a:rPr lang="en-US" sz="2400" b="1" dirty="0" err="1"/>
              <a:t>llamó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y me </a:t>
            </a:r>
            <a:r>
              <a:rPr lang="en-US" sz="2400" b="1" dirty="0" err="1"/>
              <a:t>pidió</a:t>
            </a:r>
            <a:r>
              <a:rPr lang="en-US" sz="2400" b="1" dirty="0"/>
              <a:t> que me </a:t>
            </a:r>
            <a:r>
              <a:rPr lang="en-US" sz="2400" b="1" dirty="0" err="1"/>
              <a:t>entregase</a:t>
            </a:r>
            <a:r>
              <a:rPr lang="en-US" sz="2400" b="1" dirty="0"/>
              <a:t> 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mis </a:t>
            </a:r>
            <a:r>
              <a:rPr lang="en-US" sz="2400" b="1" dirty="0" err="1"/>
              <a:t>hermanos</a:t>
            </a:r>
            <a:r>
              <a:rPr lang="en-US" sz="2400" b="1" dirty="0"/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Esa</a:t>
            </a:r>
            <a:r>
              <a:rPr lang="en-US" sz="2400" b="1" dirty="0"/>
              <a:t> </a:t>
            </a:r>
            <a:r>
              <a:rPr lang="en-US" sz="2400" b="1" dirty="0" err="1"/>
              <a:t>voz</a:t>
            </a:r>
            <a:r>
              <a:rPr lang="en-US" sz="2400" b="1" dirty="0"/>
              <a:t> me </a:t>
            </a:r>
            <a:r>
              <a:rPr lang="en-US" sz="2400" b="1" dirty="0" err="1"/>
              <a:t>transformó</a:t>
            </a:r>
            <a:r>
              <a:rPr lang="en-US" sz="2400" b="1" dirty="0"/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mi </a:t>
            </a:r>
            <a:r>
              <a:rPr lang="en-US" sz="2400" b="1" dirty="0" err="1"/>
              <a:t>vida</a:t>
            </a:r>
            <a:r>
              <a:rPr lang="en-US" sz="2400" b="1" dirty="0"/>
              <a:t> entera </a:t>
            </a:r>
            <a:r>
              <a:rPr lang="en-US" sz="2400" b="1" dirty="0" err="1"/>
              <a:t>ya</a:t>
            </a:r>
            <a:r>
              <a:rPr lang="en-US" sz="2400" b="1" dirty="0"/>
              <a:t> </a:t>
            </a:r>
            <a:r>
              <a:rPr lang="en-US" sz="2400" b="1" dirty="0" err="1"/>
              <a:t>cambió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y solo </a:t>
            </a:r>
            <a:r>
              <a:rPr lang="en-US" sz="2400" b="1" dirty="0" err="1"/>
              <a:t>pienso</a:t>
            </a:r>
            <a:r>
              <a:rPr lang="en-US" sz="2400" b="1" dirty="0"/>
              <a:t> </a:t>
            </a:r>
            <a:r>
              <a:rPr lang="en-US" sz="2400" b="1" dirty="0" err="1"/>
              <a:t>ahora</a:t>
            </a:r>
            <a:r>
              <a:rPr lang="en-US" sz="2400" b="1" dirty="0"/>
              <a:t> </a:t>
            </a:r>
            <a:r>
              <a:rPr lang="en-US" sz="2400" b="1" dirty="0" err="1"/>
              <a:t>Señor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repetirte</a:t>
            </a:r>
            <a:r>
              <a:rPr lang="en-US" sz="2400" b="1" dirty="0"/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Padre </a:t>
            </a: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ti</a:t>
            </a:r>
            <a:r>
              <a:rPr lang="en-US" sz="2400" b="1" dirty="0"/>
              <a:t> </a:t>
            </a:r>
            <a:r>
              <a:rPr lang="en-US" sz="2400" b="1" dirty="0" err="1"/>
              <a:t>creemos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Padre </a:t>
            </a: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ofrecemos</a:t>
            </a: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Padre </a:t>
            </a: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nuestras</a:t>
            </a:r>
            <a:r>
              <a:rPr lang="en-US" sz="2400" b="1" dirty="0"/>
              <a:t> manos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 </a:t>
            </a:r>
            <a:r>
              <a:rPr lang="en-US" sz="2400" b="1" dirty="0" err="1"/>
              <a:t>hermanos</a:t>
            </a:r>
            <a:r>
              <a:rPr lang="en-US" sz="2400" b="1" dirty="0"/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alpaper.es/images/wallpapers/Paz-en-el-Mundo-3704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Kamiano » Mes misionero extraordinario (Fano)">
            <a:extLst>
              <a:ext uri="{FF2B5EF4-FFF2-40B4-BE49-F238E27FC236}">
                <a16:creationId xmlns:a16="http://schemas.microsoft.com/office/drawing/2014/main" id="{709D9022-F95F-0B40-9179-1478800D1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9" r="1" b="6139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CuadroTexto"/>
          <p:cNvSpPr txBox="1"/>
          <p:nvPr/>
        </p:nvSpPr>
        <p:spPr>
          <a:xfrm>
            <a:off x="3009888" y="428604"/>
            <a:ext cx="6134112" cy="5509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s-ES" sz="3600" dirty="0"/>
          </a:p>
          <a:p>
            <a:pPr algn="ctr"/>
            <a:endParaRPr lang="es-ES" sz="2800" dirty="0"/>
          </a:p>
          <a:p>
            <a:pPr algn="ctr"/>
            <a:r>
              <a:rPr lang="es-ES" sz="2400" b="1" dirty="0"/>
              <a:t>El Señor Dios nos amó</a:t>
            </a:r>
          </a:p>
          <a:p>
            <a:pPr algn="ctr"/>
            <a:r>
              <a:rPr lang="es-ES" sz="2400" b="1" dirty="0"/>
              <a:t>como nadie amó jamás.</a:t>
            </a:r>
          </a:p>
          <a:p>
            <a:pPr algn="ctr"/>
            <a:r>
              <a:rPr lang="es-ES" sz="2400" b="1" dirty="0"/>
              <a:t>Él nos guía como estrellas cuando no existe la luz.</a:t>
            </a:r>
          </a:p>
          <a:p>
            <a:pPr algn="ctr"/>
            <a:r>
              <a:rPr lang="es-ES" sz="2400" b="1" dirty="0"/>
              <a:t>Él nos da todo su amor</a:t>
            </a:r>
          </a:p>
          <a:p>
            <a:pPr algn="ctr"/>
            <a:r>
              <a:rPr lang="es-ES" sz="2400" b="1" dirty="0"/>
              <a:t> mientras la fracción del pan,</a:t>
            </a:r>
          </a:p>
          <a:p>
            <a:pPr algn="ctr"/>
            <a:r>
              <a:rPr lang="es-ES" sz="2400" b="1" dirty="0"/>
              <a:t>es el pan de la amistad, el pan de Dios.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ES MI CUERPO, TOMAD Y COMED,</a:t>
            </a:r>
          </a:p>
          <a:p>
            <a:pPr algn="ctr"/>
            <a:r>
              <a:rPr lang="es-ES" sz="2400" b="1" dirty="0"/>
              <a:t>ESTA ES MI SANGRE, TOMAD Y BEBED,</a:t>
            </a:r>
          </a:p>
          <a:p>
            <a:pPr algn="ctr"/>
            <a:r>
              <a:rPr lang="es-ES" sz="2400" b="1" dirty="0"/>
              <a:t>PUES YO SOY LA VIDA, YO SOY EL AMOR,</a:t>
            </a:r>
          </a:p>
          <a:p>
            <a:pPr algn="ctr"/>
            <a:r>
              <a:rPr lang="es-ES" sz="2400" b="1" dirty="0"/>
              <a:t>OH SEÑOR, CONDÚCENOS HASTA TU AMOR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32143" y="529516"/>
            <a:ext cx="388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PLEGARIA EUCARÍSTICA</a:t>
            </a:r>
          </a:p>
        </p:txBody>
      </p:sp>
      <p:pic>
        <p:nvPicPr>
          <p:cNvPr id="7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98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86116" y="0"/>
            <a:ext cx="58578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rgbClr val="FF0000"/>
                </a:solidFill>
                <a:cs typeface="Times New Roman" pitchFamily="18" charset="0"/>
              </a:rPr>
              <a:t>CANTO DE COMUNIÓN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00364" y="1428735"/>
            <a:ext cx="50006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pienso en lo que quieres que yo haga,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tengo que hacer caso a tus palabras,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quieres que te diga lo que pienso,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es de locos, que es de locos.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quieres que me quite las cadenas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me hacen sentir seguro aquí abajo,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es como si me vaciaras las venas, estás loco, estás loco.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Sólo te pido fuerzas para hacer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 mi debilidad un férreo vendaval.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Desde el convencimiento en que tal vez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hoy todo puede ser de nuevo realidad,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ya estás al llegar.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 todas formas sé que es necesario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andar contracorriente en esta tierra,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y que en el fondo merece la pena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estar loco, estar loco.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6929454" y="3643314"/>
            <a:ext cx="2214546" cy="2737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4" y="0"/>
            <a:ext cx="30098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os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214942" y="3105835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Comulgar a Cristo </a:t>
            </a:r>
          </a:p>
          <a:p>
            <a:pPr algn="ctr"/>
            <a:r>
              <a:rPr lang="es-ES" sz="3200" b="1" dirty="0"/>
              <a:t>es comulgar con la gente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86116" y="0"/>
            <a:ext cx="58578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rgbClr val="FF0000"/>
                </a:solidFill>
                <a:cs typeface="Times New Roman" pitchFamily="18" charset="0"/>
              </a:rPr>
              <a:t>CANTO DE COMUNIÓN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00364" y="1428735"/>
            <a:ext cx="50006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pienso en lo que quieres que yo haga,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tengo que hacer caso a tus palabras,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quieres que te diga lo que pienso,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es de locos, que es de locos.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Si quieres que me quite las cadenas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me hacen sentir seguro aquí abajo,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es como si me vaciaras las venas, estás loco, estás loco.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Sólo te pido fuerzas para hacer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 mi debilidad un férreo vendaval.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Desde el convencimiento en que tal vez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hoy todo puede ser de nuevo realidad,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que ya estás al llegar.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De todas formas sé que es necesario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andar contracorriente en esta tierra,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y que en el fondo merece la pena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estar loco, estar loco.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>
          <a:xfrm>
            <a:off x="6929454" y="3643314"/>
            <a:ext cx="2214546" cy="27376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Resultado de imagen de marcos 10, 17-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488" cy="6858000"/>
          </a:xfrm>
          <a:prstGeom prst="rect">
            <a:avLst/>
          </a:prstGeom>
          <a:noFill/>
        </p:spPr>
      </p:pic>
      <p:pic>
        <p:nvPicPr>
          <p:cNvPr id="7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98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86050" y="1142984"/>
            <a:ext cx="40719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ROMPE A GOLPES TU SILENCIO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Y ECHA TU CANCION AL VIENTO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QUE NO HAY CADENAS QUE CALLEN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 VOZ DE TU SENTIMIENTO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i="1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LA, RA, LA, RA, LA, LA, ...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SI NO CANTAS COMPAÑERO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VES LA MUERTE TE ACORRALA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CANCION QUE NO ES PARA TODOS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NI ES CANCION NI ES ESPERANZA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i="1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LA, RA, LA, RA, LA, LA, ...</a:t>
            </a:r>
          </a:p>
          <a:p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000496" y="35716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FINAL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92288" y="3724577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TU CONMIGO Y YO CONTIGO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kern="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QUE AHORA TOCA EDIFICAR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TU LE PONDRAS LA PALABRA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Y YO LE PONDRE EL CANTAR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i="1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LA, RA, LA, RA, LA, LA, ...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MAS NADIE CANTE VICTORIA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AUNQUE EN EL ESTRIBO ESTE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QUE MUCHOS EN EL ESTRIBO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SE SUELEN QUEDAR DE PIE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i="1" kern="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LA, RA, LA, RA, LA, LA, …</a:t>
            </a: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59853">
            <a:off x="5590913" y="2898852"/>
            <a:ext cx="4248146" cy="214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18" y="260350"/>
            <a:ext cx="86407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488" y="0"/>
            <a:ext cx="9324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7143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786182" y="1285860"/>
            <a:ext cx="307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" charset="0"/>
            </a:endParaRPr>
          </a:p>
          <a:p>
            <a:endParaRPr lang="es-E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7620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DE ENTRADA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86116" y="1997839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VEN A LA FIESTA,</a:t>
            </a:r>
            <a:br>
              <a:rPr lang="es-ES" b="1" dirty="0"/>
            </a:br>
            <a:r>
              <a:rPr lang="es-ES" b="1" dirty="0"/>
              <a:t>ES EL MOMENTO DE REZAR Y DE CANTAR.</a:t>
            </a:r>
            <a:br>
              <a:rPr lang="es-ES" b="1" dirty="0"/>
            </a:br>
            <a:r>
              <a:rPr lang="es-ES" b="1" dirty="0"/>
              <a:t>HOY CELEBRAMOS, QUE EN NUESTRAS VIDAS</a:t>
            </a:r>
            <a:br>
              <a:rPr lang="es-ES" b="1" dirty="0"/>
            </a:br>
            <a:r>
              <a:rPr lang="es-ES" b="1" dirty="0"/>
              <a:t>DIOS VIVIENDO SIEMPRE ESTÁ.  (2)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Ven a la fiesta a participar,</a:t>
            </a:r>
            <a:br>
              <a:rPr lang="es-ES" b="1" dirty="0"/>
            </a:br>
            <a:r>
              <a:rPr lang="es-ES" b="1" dirty="0"/>
              <a:t>nos hace falta tu calor.</a:t>
            </a:r>
            <a:br>
              <a:rPr lang="es-ES" b="1" dirty="0"/>
            </a:br>
            <a:r>
              <a:rPr lang="es-ES" b="1" dirty="0"/>
              <a:t>Jesús, te invita para celebrar su amor,</a:t>
            </a:r>
            <a:br>
              <a:rPr lang="es-ES" b="1" dirty="0"/>
            </a:br>
            <a:r>
              <a:rPr lang="es-ES" b="1" dirty="0"/>
              <a:t>atento tu estarás a responder por eso...</a:t>
            </a:r>
            <a:br>
              <a:rPr lang="es-ES" b="1" dirty="0"/>
            </a:br>
            <a:r>
              <a:rPr lang="es-ES" b="1" dirty="0"/>
              <a:t>ESTRIBILLO.</a:t>
            </a:r>
          </a:p>
        </p:txBody>
      </p:sp>
      <p:pic>
        <p:nvPicPr>
          <p:cNvPr id="9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57224" y="1000108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ACTO PENITENCIAL</a:t>
            </a:r>
          </a:p>
        </p:txBody>
      </p:sp>
      <p:pic>
        <p:nvPicPr>
          <p:cNvPr id="6" name="Picture 13" descr="servicio-adorac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9"/>
            <a:ext cx="9144000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1500174"/>
            <a:ext cx="337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ACTO PENITENCIAL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069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79912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      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14678" y="692696"/>
            <a:ext cx="59293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Por tu inmensa gloria, te alabamos,</a:t>
            </a:r>
          </a:p>
          <a:p>
            <a:pPr algn="ctr"/>
            <a:r>
              <a:rPr lang="es-ES" sz="2400" b="1" dirty="0"/>
              <a:t>Bendecimos tu amor, te adoramos,</a:t>
            </a:r>
          </a:p>
          <a:p>
            <a:pPr algn="ctr"/>
            <a:r>
              <a:rPr lang="es-ES" sz="2400" b="1" dirty="0"/>
              <a:t>Damos gracias al rey celestial,</a:t>
            </a:r>
          </a:p>
          <a:p>
            <a:pPr algn="ctr"/>
            <a:r>
              <a:rPr lang="es-ES" sz="2400" b="1" dirty="0"/>
              <a:t>A Dios bueno, a Dios padre</a:t>
            </a:r>
          </a:p>
          <a:p>
            <a:pPr algn="ctr"/>
            <a:r>
              <a:rPr lang="es-ES" sz="2400" b="1" dirty="0"/>
              <a:t>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800" b="1" dirty="0"/>
              <a:t>Gloria, gloria a Dios</a:t>
            </a:r>
          </a:p>
          <a:p>
            <a:pPr algn="ctr"/>
            <a:r>
              <a:rPr lang="es-ES" sz="2800" b="1" dirty="0"/>
              <a:t>Gloria, gloria a Dios</a:t>
            </a:r>
          </a:p>
        </p:txBody>
      </p:sp>
      <p:pic>
        <p:nvPicPr>
          <p:cNvPr id="6" name="Picture 2" descr="Resultado de imagen de marcos 10, 17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pic>
        <p:nvPicPr>
          <p:cNvPr id="5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7224" y="42860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ESCUCHA, DIOS HABLA</a:t>
            </a:r>
          </a:p>
        </p:txBody>
      </p:sp>
      <p:pic>
        <p:nvPicPr>
          <p:cNvPr id="8" name="Picture 12" descr="ANd9GcQSsj4ssVrRdkkfu0ksA8uct_zJuE8WNHs5uheOOxaP5n7Dgw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886" y="-107169"/>
            <a:ext cx="9321771" cy="707233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286000" y="1357299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 tu Palabra encuentro </a:t>
            </a:r>
          </a:p>
          <a:p>
            <a:r>
              <a:rPr lang="es-E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algo que otros no me dan.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57422" y="1785926"/>
            <a:ext cx="67865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Mangal" pitchFamily="2"/>
              </a:rPr>
              <a:t>Escucha tú la palabra de Dios,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Mangal" pitchFamily="2"/>
              </a:rPr>
              <a:t>      no sólo con los oídos,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Mangal" pitchFamily="2"/>
              </a:rPr>
              <a:t>       también con el corazón.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Mangal" pitchFamily="2"/>
              </a:rPr>
              <a:t>   Escucha tú la palabra de Dios,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Mangal" pitchFamily="2"/>
              </a:rPr>
              <a:t>   estate siempre atento a su voz.</a:t>
            </a:r>
          </a:p>
        </p:txBody>
      </p:sp>
      <p:pic>
        <p:nvPicPr>
          <p:cNvPr id="5" name="Picture 2" descr="Resultado de imagen de marcos 10, 17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pic>
        <p:nvPicPr>
          <p:cNvPr id="6" name="Picture 12" descr="Foto referencial: Pixabay dominio públ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vangelio-20-mayo-2012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s://i.ytimg.com/vi/GGHNWh9itxY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29256" y="3429000"/>
            <a:ext cx="2069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/>
              <a:t>Marcos  10, 35-45</a:t>
            </a:r>
            <a:endParaRPr lang="es-E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Uživatel Fano na Twitteru: „La iglesia no es un podium donde vencer sino  una escalera para rescatar y servir,donde todos los peldaños cuentan del  primero al último #evangelioproximo #FelizDomingo domingo 21 octubre">
            <a:extLst>
              <a:ext uri="{FF2B5EF4-FFF2-40B4-BE49-F238E27FC236}">
                <a16:creationId xmlns:a16="http://schemas.microsoft.com/office/drawing/2014/main" id="{21B924F4-04C0-4640-8D64-71E4C685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07" y="205934"/>
            <a:ext cx="7643517" cy="74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D6CF3BE-A092-FB46-A949-E5FC026F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948</Words>
  <Application>Microsoft Macintosh PowerPoint</Application>
  <PresentationFormat>Presentación en pantalla (4:3)</PresentationFormat>
  <Paragraphs>160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Abad</dc:creator>
  <cp:lastModifiedBy>Enrique Abad</cp:lastModifiedBy>
  <cp:revision>1</cp:revision>
  <dcterms:created xsi:type="dcterms:W3CDTF">2020-10-20T17:25:40Z</dcterms:created>
  <dcterms:modified xsi:type="dcterms:W3CDTF">2020-10-20T17:36:00Z</dcterms:modified>
</cp:coreProperties>
</file>