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46" r:id="rId3"/>
    <p:sldId id="267" r:id="rId4"/>
    <p:sldId id="357" r:id="rId5"/>
    <p:sldId id="293" r:id="rId6"/>
    <p:sldId id="349" r:id="rId7"/>
    <p:sldId id="358" r:id="rId8"/>
    <p:sldId id="355" r:id="rId9"/>
    <p:sldId id="360" r:id="rId10"/>
    <p:sldId id="353" r:id="rId11"/>
    <p:sldId id="356" r:id="rId12"/>
    <p:sldId id="372" r:id="rId13"/>
    <p:sldId id="342" r:id="rId14"/>
    <p:sldId id="322" r:id="rId15"/>
    <p:sldId id="298" r:id="rId16"/>
    <p:sldId id="361" r:id="rId17"/>
    <p:sldId id="299" r:id="rId18"/>
    <p:sldId id="332" r:id="rId19"/>
    <p:sldId id="351" r:id="rId20"/>
    <p:sldId id="306" r:id="rId21"/>
    <p:sldId id="309" r:id="rId22"/>
    <p:sldId id="282" r:id="rId23"/>
    <p:sldId id="338" r:id="rId24"/>
    <p:sldId id="284" r:id="rId25"/>
    <p:sldId id="363" r:id="rId26"/>
    <p:sldId id="279" r:id="rId27"/>
    <p:sldId id="348" r:id="rId28"/>
    <p:sldId id="287" r:id="rId29"/>
    <p:sldId id="339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8ACF6-686D-8C45-9079-EBF827B2D1DD}" v="97" dt="2020-11-29T20:16:4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65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Abad" userId="3f4aee16-0c8e-4dc2-8baa-a7cdab705492" providerId="ADAL" clId="{2E88ACF6-686D-8C45-9079-EBF827B2D1DD}"/>
    <pc:docChg chg="undo custSel mod addSld delSld modSld sldOrd">
      <pc:chgData name="Enrique Abad" userId="3f4aee16-0c8e-4dc2-8baa-a7cdab705492" providerId="ADAL" clId="{2E88ACF6-686D-8C45-9079-EBF827B2D1DD}" dt="2020-11-29T20:52:50.034" v="1258" actId="20578"/>
      <pc:docMkLst>
        <pc:docMk/>
      </pc:docMkLst>
      <pc:sldChg chg="addSp delSp modSp mod">
        <pc:chgData name="Enrique Abad" userId="3f4aee16-0c8e-4dc2-8baa-a7cdab705492" providerId="ADAL" clId="{2E88ACF6-686D-8C45-9079-EBF827B2D1DD}" dt="2020-11-29T20:17:30.581" v="1250" actId="1038"/>
        <pc:sldMkLst>
          <pc:docMk/>
          <pc:sldMk cId="0" sldId="267"/>
        </pc:sldMkLst>
        <pc:spChg chg="add mod">
          <ac:chgData name="Enrique Abad" userId="3f4aee16-0c8e-4dc2-8baa-a7cdab705492" providerId="ADAL" clId="{2E88ACF6-686D-8C45-9079-EBF827B2D1DD}" dt="2020-11-29T20:17:30.581" v="1250" actId="1038"/>
          <ac:spMkLst>
            <pc:docMk/>
            <pc:sldMk cId="0" sldId="267"/>
            <ac:spMk id="2" creationId="{CC5FF9E9-A716-D140-9FC0-8FE5A1C611D1}"/>
          </ac:spMkLst>
        </pc:spChg>
        <pc:spChg chg="mod">
          <ac:chgData name="Enrique Abad" userId="3f4aee16-0c8e-4dc2-8baa-a7cdab705492" providerId="ADAL" clId="{2E88ACF6-686D-8C45-9079-EBF827B2D1DD}" dt="2020-11-29T20:16:45.014" v="1210" actId="1036"/>
          <ac:spMkLst>
            <pc:docMk/>
            <pc:sldMk cId="0" sldId="267"/>
            <ac:spMk id="4" creationId="{00000000-0000-0000-0000-000000000000}"/>
          </ac:spMkLst>
        </pc:spChg>
        <pc:picChg chg="add mod">
          <ac:chgData name="Enrique Abad" userId="3f4aee16-0c8e-4dc2-8baa-a7cdab705492" providerId="ADAL" clId="{2E88ACF6-686D-8C45-9079-EBF827B2D1DD}" dt="2020-11-29T11:16:53.949" v="619"/>
          <ac:picMkLst>
            <pc:docMk/>
            <pc:sldMk cId="0" sldId="267"/>
            <ac:picMk id="5" creationId="{48179835-FDF2-8E49-A4AE-98176DCBA9CE}"/>
          </ac:picMkLst>
        </pc:picChg>
        <pc:picChg chg="del">
          <ac:chgData name="Enrique Abad" userId="3f4aee16-0c8e-4dc2-8baa-a7cdab705492" providerId="ADAL" clId="{2E88ACF6-686D-8C45-9079-EBF827B2D1DD}" dt="2020-11-29T11:16:56.644" v="620" actId="478"/>
          <ac:picMkLst>
            <pc:docMk/>
            <pc:sldMk cId="0" sldId="267"/>
            <ac:picMk id="1026" creationId="{00000000-0000-0000-0000-000000000000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20:18:45.908" v="1255" actId="20577"/>
        <pc:sldMkLst>
          <pc:docMk/>
          <pc:sldMk cId="3201748338" sldId="279"/>
        </pc:sldMkLst>
        <pc:spChg chg="mod">
          <ac:chgData name="Enrique Abad" userId="3f4aee16-0c8e-4dc2-8baa-a7cdab705492" providerId="ADAL" clId="{2E88ACF6-686D-8C45-9079-EBF827B2D1DD}" dt="2020-11-29T20:18:45.908" v="1255" actId="20577"/>
          <ac:spMkLst>
            <pc:docMk/>
            <pc:sldMk cId="3201748338" sldId="279"/>
            <ac:spMk id="5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1:10:33.625" v="169" actId="478"/>
          <ac:picMkLst>
            <pc:docMk/>
            <pc:sldMk cId="3201748338" sldId="279"/>
            <ac:picMk id="6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10:52.014" v="239" actId="1038"/>
          <ac:picMkLst>
            <pc:docMk/>
            <pc:sldMk cId="3201748338" sldId="279"/>
            <ac:picMk id="8" creationId="{7B5AD465-5560-654D-A772-AE7AD00A65F4}"/>
          </ac:picMkLst>
        </pc:picChg>
      </pc:sldChg>
      <pc:sldChg chg="addSp delSp modSp mod ord">
        <pc:chgData name="Enrique Abad" userId="3f4aee16-0c8e-4dc2-8baa-a7cdab705492" providerId="ADAL" clId="{2E88ACF6-686D-8C45-9079-EBF827B2D1DD}" dt="2020-11-29T17:24:27.302" v="1084" actId="20578"/>
        <pc:sldMkLst>
          <pc:docMk/>
          <pc:sldMk cId="951013680" sldId="282"/>
        </pc:sldMkLst>
        <pc:spChg chg="mod">
          <ac:chgData name="Enrique Abad" userId="3f4aee16-0c8e-4dc2-8baa-a7cdab705492" providerId="ADAL" clId="{2E88ACF6-686D-8C45-9079-EBF827B2D1DD}" dt="2020-11-29T11:09:06.765" v="92" actId="166"/>
          <ac:spMkLst>
            <pc:docMk/>
            <pc:sldMk cId="951013680" sldId="282"/>
            <ac:spMk id="2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1:08:33.703" v="19" actId="478"/>
          <ac:picMkLst>
            <pc:docMk/>
            <pc:sldMk cId="951013680" sldId="282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08:59.840" v="91" actId="1038"/>
          <ac:picMkLst>
            <pc:docMk/>
            <pc:sldMk cId="951013680" sldId="282"/>
            <ac:picMk id="4" creationId="{340C0247-A568-7F4F-B2C4-CC2FD91E53A1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1:10:23.856" v="168" actId="207"/>
        <pc:sldMkLst>
          <pc:docMk/>
          <pc:sldMk cId="4097392610" sldId="284"/>
        </pc:sldMkLst>
        <pc:spChg chg="mod">
          <ac:chgData name="Enrique Abad" userId="3f4aee16-0c8e-4dc2-8baa-a7cdab705492" providerId="ADAL" clId="{2E88ACF6-686D-8C45-9079-EBF827B2D1DD}" dt="2020-11-29T11:10:23.856" v="168" actId="207"/>
          <ac:spMkLst>
            <pc:docMk/>
            <pc:sldMk cId="4097392610" sldId="284"/>
            <ac:spMk id="2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1:09:37.239" v="164" actId="478"/>
          <ac:picMkLst>
            <pc:docMk/>
            <pc:sldMk cId="4097392610" sldId="284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09:43.720" v="166" actId="1076"/>
          <ac:picMkLst>
            <pc:docMk/>
            <pc:sldMk cId="4097392610" sldId="284"/>
            <ac:picMk id="4" creationId="{BC1FD4D6-D369-534C-9C74-7DCB92496912}"/>
          </ac:picMkLst>
        </pc:picChg>
      </pc:sldChg>
      <pc:sldChg chg="addSp modSp mod">
        <pc:chgData name="Enrique Abad" userId="3f4aee16-0c8e-4dc2-8baa-a7cdab705492" providerId="ADAL" clId="{2E88ACF6-686D-8C45-9079-EBF827B2D1DD}" dt="2020-11-29T11:15:11.705" v="546" actId="1036"/>
        <pc:sldMkLst>
          <pc:docMk/>
          <pc:sldMk cId="3151200977" sldId="287"/>
        </pc:sldMkLst>
        <pc:spChg chg="mod">
          <ac:chgData name="Enrique Abad" userId="3f4aee16-0c8e-4dc2-8baa-a7cdab705492" providerId="ADAL" clId="{2E88ACF6-686D-8C45-9079-EBF827B2D1DD}" dt="2020-11-29T11:14:59.557" v="543" actId="20577"/>
          <ac:spMkLst>
            <pc:docMk/>
            <pc:sldMk cId="3151200977" sldId="287"/>
            <ac:spMk id="4" creationId="{00000000-0000-0000-0000-000000000000}"/>
          </ac:spMkLst>
        </pc:spChg>
        <pc:spChg chg="add mod">
          <ac:chgData name="Enrique Abad" userId="3f4aee16-0c8e-4dc2-8baa-a7cdab705492" providerId="ADAL" clId="{2E88ACF6-686D-8C45-9079-EBF827B2D1DD}" dt="2020-11-29T11:15:11.705" v="546" actId="1036"/>
          <ac:spMkLst>
            <pc:docMk/>
            <pc:sldMk cId="3151200977" sldId="287"/>
            <ac:spMk id="6" creationId="{A02107D8-DAF1-AF43-8B85-B80ADACA8380}"/>
          </ac:spMkLst>
        </pc:spChg>
        <pc:spChg chg="add mod">
          <ac:chgData name="Enrique Abad" userId="3f4aee16-0c8e-4dc2-8baa-a7cdab705492" providerId="ADAL" clId="{2E88ACF6-686D-8C45-9079-EBF827B2D1DD}" dt="2020-11-29T11:14:39.517" v="540" actId="122"/>
          <ac:spMkLst>
            <pc:docMk/>
            <pc:sldMk cId="3151200977" sldId="287"/>
            <ac:spMk id="7" creationId="{18805CDB-69D5-FF42-B237-B18F2E446FF3}"/>
          </ac:spMkLst>
        </pc:spChg>
        <pc:picChg chg="add mod">
          <ac:chgData name="Enrique Abad" userId="3f4aee16-0c8e-4dc2-8baa-a7cdab705492" providerId="ADAL" clId="{2E88ACF6-686D-8C45-9079-EBF827B2D1DD}" dt="2020-11-29T11:11:57.821" v="348" actId="1037"/>
          <ac:picMkLst>
            <pc:docMk/>
            <pc:sldMk cId="3151200977" sldId="287"/>
            <ac:picMk id="5" creationId="{ECD0F1CA-E1A3-814C-9F2D-A9B50C690E2B}"/>
          </ac:picMkLst>
        </pc:picChg>
      </pc:sldChg>
      <pc:sldChg chg="delSp modSp del mod">
        <pc:chgData name="Enrique Abad" userId="3f4aee16-0c8e-4dc2-8baa-a7cdab705492" providerId="ADAL" clId="{2E88ACF6-686D-8C45-9079-EBF827B2D1DD}" dt="2020-11-29T11:15:16.161" v="547" actId="2696"/>
        <pc:sldMkLst>
          <pc:docMk/>
          <pc:sldMk cId="3417877175" sldId="288"/>
        </pc:sldMkLst>
        <pc:spChg chg="del mod">
          <ac:chgData name="Enrique Abad" userId="3f4aee16-0c8e-4dc2-8baa-a7cdab705492" providerId="ADAL" clId="{2E88ACF6-686D-8C45-9079-EBF827B2D1DD}" dt="2020-11-29T11:12:36.229" v="363" actId="21"/>
          <ac:spMkLst>
            <pc:docMk/>
            <pc:sldMk cId="3417877175" sldId="288"/>
            <ac:spMk id="6" creationId="{00000000-0000-0000-0000-000000000000}"/>
          </ac:spMkLst>
        </pc:spChg>
        <pc:spChg chg="del mod">
          <ac:chgData name="Enrique Abad" userId="3f4aee16-0c8e-4dc2-8baa-a7cdab705492" providerId="ADAL" clId="{2E88ACF6-686D-8C45-9079-EBF827B2D1DD}" dt="2020-11-29T11:12:36.229" v="363" actId="21"/>
          <ac:spMkLst>
            <pc:docMk/>
            <pc:sldMk cId="3417877175" sldId="288"/>
            <ac:spMk id="8" creationId="{00000000-0000-0000-0000-000000000000}"/>
          </ac:spMkLst>
        </pc:spChg>
      </pc:sldChg>
      <pc:sldChg chg="addSp modSp mod">
        <pc:chgData name="Enrique Abad" userId="3f4aee16-0c8e-4dc2-8baa-a7cdab705492" providerId="ADAL" clId="{2E88ACF6-686D-8C45-9079-EBF827B2D1DD}" dt="2020-11-29T17:08:16.469" v="934" actId="1036"/>
        <pc:sldMkLst>
          <pc:docMk/>
          <pc:sldMk cId="0" sldId="293"/>
        </pc:sldMkLst>
        <pc:spChg chg="mod">
          <ac:chgData name="Enrique Abad" userId="3f4aee16-0c8e-4dc2-8baa-a7cdab705492" providerId="ADAL" clId="{2E88ACF6-686D-8C45-9079-EBF827B2D1DD}" dt="2020-11-29T17:08:16.469" v="934" actId="1036"/>
          <ac:spMkLst>
            <pc:docMk/>
            <pc:sldMk cId="0" sldId="293"/>
            <ac:spMk id="2" creationId="{00000000-0000-0000-0000-000000000000}"/>
          </ac:spMkLst>
        </pc:spChg>
        <pc:spChg chg="mod">
          <ac:chgData name="Enrique Abad" userId="3f4aee16-0c8e-4dc2-8baa-a7cdab705492" providerId="ADAL" clId="{2E88ACF6-686D-8C45-9079-EBF827B2D1DD}" dt="2020-11-29T11:16:12.501" v="554" actId="14100"/>
          <ac:spMkLst>
            <pc:docMk/>
            <pc:sldMk cId="0" sldId="293"/>
            <ac:spMk id="3" creationId="{00000000-0000-0000-0000-000000000000}"/>
          </ac:spMkLst>
        </pc:spChg>
        <pc:picChg chg="add mod">
          <ac:chgData name="Enrique Abad" userId="3f4aee16-0c8e-4dc2-8baa-a7cdab705492" providerId="ADAL" clId="{2E88ACF6-686D-8C45-9079-EBF827B2D1DD}" dt="2020-11-29T11:16:14.659" v="555"/>
          <ac:picMkLst>
            <pc:docMk/>
            <pc:sldMk cId="0" sldId="293"/>
            <ac:picMk id="4" creationId="{076B8CDA-42CB-8A4D-AA39-94D8EDBF1828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36:52.327" v="1153" actId="1038"/>
        <pc:sldMkLst>
          <pc:docMk/>
          <pc:sldMk cId="1897413554" sldId="298"/>
        </pc:sldMkLst>
        <pc:spChg chg="mod">
          <ac:chgData name="Enrique Abad" userId="3f4aee16-0c8e-4dc2-8baa-a7cdab705492" providerId="ADAL" clId="{2E88ACF6-686D-8C45-9079-EBF827B2D1DD}" dt="2020-11-29T17:36:52.327" v="1153" actId="1038"/>
          <ac:spMkLst>
            <pc:docMk/>
            <pc:sldMk cId="1897413554" sldId="298"/>
            <ac:spMk id="3" creationId="{00000000-0000-0000-0000-000000000000}"/>
          </ac:spMkLst>
        </pc:spChg>
        <pc:spChg chg="mod">
          <ac:chgData name="Enrique Abad" userId="3f4aee16-0c8e-4dc2-8baa-a7cdab705492" providerId="ADAL" clId="{2E88ACF6-686D-8C45-9079-EBF827B2D1DD}" dt="2020-11-29T17:34:27.739" v="1134" actId="20577"/>
          <ac:spMkLst>
            <pc:docMk/>
            <pc:sldMk cId="1897413554" sldId="298"/>
            <ac:spMk id="4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1:15:51.638" v="552" actId="478"/>
          <ac:picMkLst>
            <pc:docMk/>
            <pc:sldMk cId="1897413554" sldId="298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15:53.135" v="553"/>
          <ac:picMkLst>
            <pc:docMk/>
            <pc:sldMk cId="1897413554" sldId="298"/>
            <ac:picMk id="6" creationId="{A4E3D71A-645B-3845-84D3-A0F4C9C8CAAD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37:52.473" v="1163" actId="20577"/>
        <pc:sldMkLst>
          <pc:docMk/>
          <pc:sldMk cId="1544042319" sldId="299"/>
        </pc:sldMkLst>
        <pc:spChg chg="mod">
          <ac:chgData name="Enrique Abad" userId="3f4aee16-0c8e-4dc2-8baa-a7cdab705492" providerId="ADAL" clId="{2E88ACF6-686D-8C45-9079-EBF827B2D1DD}" dt="2020-11-29T17:37:52.473" v="1163" actId="20577"/>
          <ac:spMkLst>
            <pc:docMk/>
            <pc:sldMk cId="1544042319" sldId="299"/>
            <ac:spMk id="6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1:15:42.501" v="550" actId="478"/>
          <ac:picMkLst>
            <pc:docMk/>
            <pc:sldMk cId="1544042319" sldId="299"/>
            <ac:picMk id="4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15:43.739" v="551"/>
          <ac:picMkLst>
            <pc:docMk/>
            <pc:sldMk cId="1544042319" sldId="299"/>
            <ac:picMk id="7" creationId="{EB6633F0-5468-4F4B-8091-F18DCCAFDF71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1:15:33.073" v="549"/>
        <pc:sldMkLst>
          <pc:docMk/>
          <pc:sldMk cId="0" sldId="306"/>
        </pc:sldMkLst>
        <pc:picChg chg="del">
          <ac:chgData name="Enrique Abad" userId="3f4aee16-0c8e-4dc2-8baa-a7cdab705492" providerId="ADAL" clId="{2E88ACF6-686D-8C45-9079-EBF827B2D1DD}" dt="2020-11-29T11:15:30.864" v="548" actId="478"/>
          <ac:picMkLst>
            <pc:docMk/>
            <pc:sldMk cId="0" sldId="306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15:33.073" v="549"/>
          <ac:picMkLst>
            <pc:docMk/>
            <pc:sldMk cId="0" sldId="306"/>
            <ac:picMk id="6" creationId="{65A92D62-84F5-4F4B-BCBD-D8F49A00C851}"/>
          </ac:picMkLst>
        </pc:picChg>
      </pc:sldChg>
      <pc:sldChg chg="addSp delSp modSp mod ord">
        <pc:chgData name="Enrique Abad" userId="3f4aee16-0c8e-4dc2-8baa-a7cdab705492" providerId="ADAL" clId="{2E88ACF6-686D-8C45-9079-EBF827B2D1DD}" dt="2020-11-29T17:25:05.136" v="1088" actId="1076"/>
        <pc:sldMkLst>
          <pc:docMk/>
          <pc:sldMk cId="3952078401" sldId="309"/>
        </pc:sldMkLst>
        <pc:spChg chg="mod">
          <ac:chgData name="Enrique Abad" userId="3f4aee16-0c8e-4dc2-8baa-a7cdab705492" providerId="ADAL" clId="{2E88ACF6-686D-8C45-9079-EBF827B2D1DD}" dt="2020-11-29T17:25:05.136" v="1088" actId="1076"/>
          <ac:spMkLst>
            <pc:docMk/>
            <pc:sldMk cId="3952078401" sldId="309"/>
            <ac:spMk id="6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7:23:59.486" v="1080" actId="478"/>
          <ac:picMkLst>
            <pc:docMk/>
            <pc:sldMk cId="3952078401" sldId="309"/>
            <ac:picMk id="4" creationId="{00000000-0000-0000-0000-000000000000}"/>
          </ac:picMkLst>
        </pc:picChg>
        <pc:picChg chg="del">
          <ac:chgData name="Enrique Abad" userId="3f4aee16-0c8e-4dc2-8baa-a7cdab705492" providerId="ADAL" clId="{2E88ACF6-686D-8C45-9079-EBF827B2D1DD}" dt="2020-11-29T17:23:52.906" v="1078" actId="478"/>
          <ac:picMkLst>
            <pc:docMk/>
            <pc:sldMk cId="3952078401" sldId="309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7:24:51.788" v="1086" actId="167"/>
          <ac:picMkLst>
            <pc:docMk/>
            <pc:sldMk cId="3952078401" sldId="309"/>
            <ac:picMk id="5122" creationId="{BA8D4B10-E076-3940-B569-A9BD83E591F6}"/>
          </ac:picMkLst>
        </pc:picChg>
        <pc:picChg chg="del">
          <ac:chgData name="Enrique Abad" userId="3f4aee16-0c8e-4dc2-8baa-a7cdab705492" providerId="ADAL" clId="{2E88ACF6-686D-8C45-9079-EBF827B2D1DD}" dt="2020-11-29T17:23:55.947" v="1079" actId="478"/>
          <ac:picMkLst>
            <pc:docMk/>
            <pc:sldMk cId="3952078401" sldId="309"/>
            <ac:picMk id="17410" creationId="{00000000-0000-0000-0000-000000000000}"/>
          </ac:picMkLst>
        </pc:picChg>
      </pc:sldChg>
      <pc:sldChg chg="modSp mod ord">
        <pc:chgData name="Enrique Abad" userId="3f4aee16-0c8e-4dc2-8baa-a7cdab705492" providerId="ADAL" clId="{2E88ACF6-686D-8C45-9079-EBF827B2D1DD}" dt="2020-11-29T20:52:42.030" v="1256" actId="20578"/>
        <pc:sldMkLst>
          <pc:docMk/>
          <pc:sldMk cId="0" sldId="322"/>
        </pc:sldMkLst>
        <pc:picChg chg="mod">
          <ac:chgData name="Enrique Abad" userId="3f4aee16-0c8e-4dc2-8baa-a7cdab705492" providerId="ADAL" clId="{2E88ACF6-686D-8C45-9079-EBF827B2D1DD}" dt="2020-11-29T11:06:16.723" v="4" actId="1076"/>
          <ac:picMkLst>
            <pc:docMk/>
            <pc:sldMk cId="0" sldId="322"/>
            <ac:picMk id="3" creationId="{00000000-0000-0000-0000-000000000000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41:34.742" v="1185" actId="1076"/>
        <pc:sldMkLst>
          <pc:docMk/>
          <pc:sldMk cId="0" sldId="332"/>
        </pc:sldMkLst>
        <pc:spChg chg="add mod">
          <ac:chgData name="Enrique Abad" userId="3f4aee16-0c8e-4dc2-8baa-a7cdab705492" providerId="ADAL" clId="{2E88ACF6-686D-8C45-9079-EBF827B2D1DD}" dt="2020-11-29T17:41:34.742" v="1185" actId="1076"/>
          <ac:spMkLst>
            <pc:docMk/>
            <pc:sldMk cId="0" sldId="332"/>
            <ac:spMk id="2" creationId="{EC7554C2-880C-4640-99A9-AAC05282CFAE}"/>
          </ac:spMkLst>
        </pc:spChg>
        <pc:spChg chg="mod">
          <ac:chgData name="Enrique Abad" userId="3f4aee16-0c8e-4dc2-8baa-a7cdab705492" providerId="ADAL" clId="{2E88ACF6-686D-8C45-9079-EBF827B2D1DD}" dt="2020-11-29T17:41:19.125" v="1180" actId="1076"/>
          <ac:spMkLst>
            <pc:docMk/>
            <pc:sldMk cId="0" sldId="332"/>
            <ac:spMk id="5" creationId="{00000000-0000-0000-0000-000000000000}"/>
          </ac:spMkLst>
        </pc:spChg>
        <pc:picChg chg="del mod">
          <ac:chgData name="Enrique Abad" userId="3f4aee16-0c8e-4dc2-8baa-a7cdab705492" providerId="ADAL" clId="{2E88ACF6-686D-8C45-9079-EBF827B2D1DD}" dt="2020-11-29T17:38:28.962" v="1166" actId="478"/>
          <ac:picMkLst>
            <pc:docMk/>
            <pc:sldMk cId="0" sldId="332"/>
            <ac:picMk id="3" creationId="{00000000-0000-0000-0000-000000000000}"/>
          </ac:picMkLst>
        </pc:picChg>
        <pc:picChg chg="del">
          <ac:chgData name="Enrique Abad" userId="3f4aee16-0c8e-4dc2-8baa-a7cdab705492" providerId="ADAL" clId="{2E88ACF6-686D-8C45-9079-EBF827B2D1DD}" dt="2020-11-29T17:38:20.495" v="1165" actId="478"/>
          <ac:picMkLst>
            <pc:docMk/>
            <pc:sldMk cId="0" sldId="332"/>
            <ac:picMk id="4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7:40:36.145" v="1170" actId="167"/>
          <ac:picMkLst>
            <pc:docMk/>
            <pc:sldMk cId="0" sldId="332"/>
            <ac:picMk id="7170" creationId="{CE61D0C4-119C-F344-9720-A82CECF6826A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1:09:30.751" v="163" actId="1038"/>
        <pc:sldMkLst>
          <pc:docMk/>
          <pc:sldMk cId="0" sldId="338"/>
        </pc:sldMkLst>
        <pc:picChg chg="del">
          <ac:chgData name="Enrique Abad" userId="3f4aee16-0c8e-4dc2-8baa-a7cdab705492" providerId="ADAL" clId="{2E88ACF6-686D-8C45-9079-EBF827B2D1DD}" dt="2020-11-29T11:09:14.203" v="93" actId="478"/>
          <ac:picMkLst>
            <pc:docMk/>
            <pc:sldMk cId="0" sldId="338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09:30.751" v="163" actId="1038"/>
          <ac:picMkLst>
            <pc:docMk/>
            <pc:sldMk cId="0" sldId="338"/>
            <ac:picMk id="4" creationId="{F6601A0B-3F7C-2A4C-9E30-B6CE9B26B476}"/>
          </ac:picMkLst>
        </pc:picChg>
      </pc:sldChg>
      <pc:sldChg chg="addSp delSp modSp mod setBg">
        <pc:chgData name="Enrique Abad" userId="3f4aee16-0c8e-4dc2-8baa-a7cdab705492" providerId="ADAL" clId="{2E88ACF6-686D-8C45-9079-EBF827B2D1DD}" dt="2020-11-29T17:51:46.894" v="1205" actId="26606"/>
        <pc:sldMkLst>
          <pc:docMk/>
          <pc:sldMk cId="0" sldId="339"/>
        </pc:sldMkLst>
        <pc:spChg chg="add">
          <ac:chgData name="Enrique Abad" userId="3f4aee16-0c8e-4dc2-8baa-a7cdab705492" providerId="ADAL" clId="{2E88ACF6-686D-8C45-9079-EBF827B2D1DD}" dt="2020-11-29T17:51:46.894" v="1205" actId="26606"/>
          <ac:spMkLst>
            <pc:docMk/>
            <pc:sldMk cId="0" sldId="339"/>
            <ac:spMk id="73" creationId="{42A4FC2C-047E-45A5-965D-8E1E3BF09BC6}"/>
          </ac:spMkLst>
        </pc:spChg>
        <pc:picChg chg="del">
          <ac:chgData name="Enrique Abad" userId="3f4aee16-0c8e-4dc2-8baa-a7cdab705492" providerId="ADAL" clId="{2E88ACF6-686D-8C45-9079-EBF827B2D1DD}" dt="2020-11-29T11:06:46.819" v="7" actId="478"/>
          <ac:picMkLst>
            <pc:docMk/>
            <pc:sldMk cId="0" sldId="339"/>
            <ac:picMk id="3" creationId="{00000000-0000-0000-0000-000000000000}"/>
          </ac:picMkLst>
        </pc:picChg>
        <pc:picChg chg="add del mod">
          <ac:chgData name="Enrique Abad" userId="3f4aee16-0c8e-4dc2-8baa-a7cdab705492" providerId="ADAL" clId="{2E88ACF6-686D-8C45-9079-EBF827B2D1DD}" dt="2020-11-29T17:47:51.614" v="1196" actId="478"/>
          <ac:picMkLst>
            <pc:docMk/>
            <pc:sldMk cId="0" sldId="339"/>
            <ac:picMk id="4" creationId="{00000000-0000-0000-0000-000000000000}"/>
          </ac:picMkLst>
        </pc:picChg>
        <pc:picChg chg="del mod">
          <ac:chgData name="Enrique Abad" userId="3f4aee16-0c8e-4dc2-8baa-a7cdab705492" providerId="ADAL" clId="{2E88ACF6-686D-8C45-9079-EBF827B2D1DD}" dt="2020-11-29T17:50:19.019" v="1198" actId="478"/>
          <ac:picMkLst>
            <pc:docMk/>
            <pc:sldMk cId="0" sldId="339"/>
            <ac:picMk id="5" creationId="{00000000-0000-0000-0000-000000000000}"/>
          </ac:picMkLst>
        </pc:picChg>
        <pc:picChg chg="add del mod">
          <ac:chgData name="Enrique Abad" userId="3f4aee16-0c8e-4dc2-8baa-a7cdab705492" providerId="ADAL" clId="{2E88ACF6-686D-8C45-9079-EBF827B2D1DD}" dt="2020-11-29T17:51:34.351" v="1203" actId="478"/>
          <ac:picMkLst>
            <pc:docMk/>
            <pc:sldMk cId="0" sldId="339"/>
            <ac:picMk id="9218" creationId="{5AA8A1F4-4756-924B-9D42-15E9CE54CC76}"/>
          </ac:picMkLst>
        </pc:picChg>
        <pc:picChg chg="add mod">
          <ac:chgData name="Enrique Abad" userId="3f4aee16-0c8e-4dc2-8baa-a7cdab705492" providerId="ADAL" clId="{2E88ACF6-686D-8C45-9079-EBF827B2D1DD}" dt="2020-11-29T17:51:46.894" v="1205" actId="26606"/>
          <ac:picMkLst>
            <pc:docMk/>
            <pc:sldMk cId="0" sldId="339"/>
            <ac:picMk id="9220" creationId="{C7C339FE-FA0D-7744-9244-4D3A7B827C0E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19:43.345" v="1068" actId="1038"/>
        <pc:sldMkLst>
          <pc:docMk/>
          <pc:sldMk cId="0" sldId="342"/>
        </pc:sldMkLst>
        <pc:spChg chg="mod">
          <ac:chgData name="Enrique Abad" userId="3f4aee16-0c8e-4dc2-8baa-a7cdab705492" providerId="ADAL" clId="{2E88ACF6-686D-8C45-9079-EBF827B2D1DD}" dt="2020-11-29T17:19:43.345" v="1068" actId="1038"/>
          <ac:spMkLst>
            <pc:docMk/>
            <pc:sldMk cId="0" sldId="342"/>
            <ac:spMk id="4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1:06:26.591" v="5" actId="478"/>
          <ac:picMkLst>
            <pc:docMk/>
            <pc:sldMk cId="0" sldId="342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7:19:18.310" v="1018" actId="167"/>
          <ac:picMkLst>
            <pc:docMk/>
            <pc:sldMk cId="0" sldId="342"/>
            <ac:picMk id="5" creationId="{5690AF47-E56D-A743-8498-514215471F64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1:33:25.462" v="787" actId="14100"/>
        <pc:sldMkLst>
          <pc:docMk/>
          <pc:sldMk cId="0" sldId="346"/>
        </pc:sldMkLst>
        <pc:spChg chg="add mod">
          <ac:chgData name="Enrique Abad" userId="3f4aee16-0c8e-4dc2-8baa-a7cdab705492" providerId="ADAL" clId="{2E88ACF6-686D-8C45-9079-EBF827B2D1DD}" dt="2020-11-29T11:32:31.090" v="778" actId="1035"/>
          <ac:spMkLst>
            <pc:docMk/>
            <pc:sldMk cId="0" sldId="346"/>
            <ac:spMk id="2" creationId="{342AEFEE-D0BF-894F-BA69-1DCF068A0BF1}"/>
          </ac:spMkLst>
        </pc:spChg>
        <pc:spChg chg="mod">
          <ac:chgData name="Enrique Abad" userId="3f4aee16-0c8e-4dc2-8baa-a7cdab705492" providerId="ADAL" clId="{2E88ACF6-686D-8C45-9079-EBF827B2D1DD}" dt="2020-11-29T11:32:09.315" v="725" actId="1036"/>
          <ac:spMkLst>
            <pc:docMk/>
            <pc:sldMk cId="0" sldId="346"/>
            <ac:spMk id="5" creationId="{00000000-0000-0000-0000-000000000000}"/>
          </ac:spMkLst>
        </pc:spChg>
        <pc:picChg chg="del">
          <ac:chgData name="Enrique Abad" userId="3f4aee16-0c8e-4dc2-8baa-a7cdab705492" providerId="ADAL" clId="{2E88ACF6-686D-8C45-9079-EBF827B2D1DD}" dt="2020-11-29T11:05:44.472" v="0" actId="478"/>
          <ac:picMkLst>
            <pc:docMk/>
            <pc:sldMk cId="0" sldId="346"/>
            <ac:picMk id="4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33:25.462" v="787" actId="14100"/>
          <ac:picMkLst>
            <pc:docMk/>
            <pc:sldMk cId="0" sldId="346"/>
            <ac:picMk id="1026" creationId="{62EB087E-0D01-9142-9825-7920C154FC32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52:16.584" v="1207"/>
        <pc:sldMkLst>
          <pc:docMk/>
          <pc:sldMk cId="0" sldId="348"/>
        </pc:sldMkLst>
        <pc:picChg chg="del">
          <ac:chgData name="Enrique Abad" userId="3f4aee16-0c8e-4dc2-8baa-a7cdab705492" providerId="ADAL" clId="{2E88ACF6-686D-8C45-9079-EBF827B2D1DD}" dt="2020-11-29T17:52:01.262" v="1206" actId="478"/>
          <ac:picMkLst>
            <pc:docMk/>
            <pc:sldMk cId="0" sldId="348"/>
            <ac:picMk id="2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7:52:16.584" v="1207"/>
          <ac:picMkLst>
            <pc:docMk/>
            <pc:sldMk cId="0" sldId="348"/>
            <ac:picMk id="3" creationId="{54D6A307-29C6-0446-9739-B64C8D76A991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18:40.125" v="1016" actId="1076"/>
        <pc:sldMkLst>
          <pc:docMk/>
          <pc:sldMk cId="0" sldId="349"/>
        </pc:sldMkLst>
        <pc:picChg chg="del">
          <ac:chgData name="Enrique Abad" userId="3f4aee16-0c8e-4dc2-8baa-a7cdab705492" providerId="ADAL" clId="{2E88ACF6-686D-8C45-9079-EBF827B2D1DD}" dt="2020-11-29T17:17:38.196" v="1009" actId="478"/>
          <ac:picMkLst>
            <pc:docMk/>
            <pc:sldMk cId="0" sldId="349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7:18:40.125" v="1016" actId="1076"/>
          <ac:picMkLst>
            <pc:docMk/>
            <pc:sldMk cId="0" sldId="349"/>
            <ac:picMk id="3074" creationId="{88327F75-C7F8-F84D-8428-C80CEA3088D2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45:03.427" v="1190" actId="14100"/>
        <pc:sldMkLst>
          <pc:docMk/>
          <pc:sldMk cId="0" sldId="351"/>
        </pc:sldMkLst>
        <pc:picChg chg="del">
          <ac:chgData name="Enrique Abad" userId="3f4aee16-0c8e-4dc2-8baa-a7cdab705492" providerId="ADAL" clId="{2E88ACF6-686D-8C45-9079-EBF827B2D1DD}" dt="2020-11-29T17:44:49.980" v="1187" actId="478"/>
          <ac:picMkLst>
            <pc:docMk/>
            <pc:sldMk cId="0" sldId="351"/>
            <ac:picMk id="2" creationId="{00000000-0000-0000-0000-000000000000}"/>
          </ac:picMkLst>
        </pc:picChg>
        <pc:picChg chg="del">
          <ac:chgData name="Enrique Abad" userId="3f4aee16-0c8e-4dc2-8baa-a7cdab705492" providerId="ADAL" clId="{2E88ACF6-686D-8C45-9079-EBF827B2D1DD}" dt="2020-11-29T17:44:47.409" v="1186" actId="478"/>
          <ac:picMkLst>
            <pc:docMk/>
            <pc:sldMk cId="0" sldId="351"/>
            <ac:picMk id="3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7:45:03.427" v="1190" actId="14100"/>
          <ac:picMkLst>
            <pc:docMk/>
            <pc:sldMk cId="0" sldId="351"/>
            <ac:picMk id="8194" creationId="{D40C01A8-4C97-4E42-92D5-1EE767A76B19}"/>
          </ac:picMkLst>
        </pc:picChg>
      </pc:sldChg>
      <pc:sldChg chg="addSp delSp modSp mod ord">
        <pc:chgData name="Enrique Abad" userId="3f4aee16-0c8e-4dc2-8baa-a7cdab705492" providerId="ADAL" clId="{2E88ACF6-686D-8C45-9079-EBF827B2D1DD}" dt="2020-11-29T20:52:50.034" v="1258" actId="20578"/>
        <pc:sldMkLst>
          <pc:docMk/>
          <pc:sldMk cId="0" sldId="353"/>
        </pc:sldMkLst>
        <pc:picChg chg="del">
          <ac:chgData name="Enrique Abad" userId="3f4aee16-0c8e-4dc2-8baa-a7cdab705492" providerId="ADAL" clId="{2E88ACF6-686D-8C45-9079-EBF827B2D1DD}" dt="2020-11-29T17:20:43.349" v="1070" actId="478"/>
          <ac:picMkLst>
            <pc:docMk/>
            <pc:sldMk cId="0" sldId="353"/>
            <ac:picMk id="2" creationId="{00000000-0000-0000-0000-000000000000}"/>
          </ac:picMkLst>
        </pc:picChg>
        <pc:picChg chg="del">
          <ac:chgData name="Enrique Abad" userId="3f4aee16-0c8e-4dc2-8baa-a7cdab705492" providerId="ADAL" clId="{2E88ACF6-686D-8C45-9079-EBF827B2D1DD}" dt="2020-11-29T17:20:41.599" v="1069" actId="478"/>
          <ac:picMkLst>
            <pc:docMk/>
            <pc:sldMk cId="0" sldId="353"/>
            <ac:picMk id="3" creationId="{00000000-0000-0000-0000-000000000000}"/>
          </ac:picMkLst>
        </pc:picChg>
        <pc:picChg chg="add del mod">
          <ac:chgData name="Enrique Abad" userId="3f4aee16-0c8e-4dc2-8baa-a7cdab705492" providerId="ADAL" clId="{2E88ACF6-686D-8C45-9079-EBF827B2D1DD}" dt="2020-11-29T17:20:47.558" v="1072" actId="478"/>
          <ac:picMkLst>
            <pc:docMk/>
            <pc:sldMk cId="0" sldId="353"/>
            <ac:picMk id="4" creationId="{D8283CE0-3991-4B48-B894-C75E90D1DECD}"/>
          </ac:picMkLst>
        </pc:picChg>
        <pc:picChg chg="add mod">
          <ac:chgData name="Enrique Abad" userId="3f4aee16-0c8e-4dc2-8baa-a7cdab705492" providerId="ADAL" clId="{2E88ACF6-686D-8C45-9079-EBF827B2D1DD}" dt="2020-11-29T17:21:17.437" v="1075" actId="14100"/>
          <ac:picMkLst>
            <pc:docMk/>
            <pc:sldMk cId="0" sldId="353"/>
            <ac:picMk id="4098" creationId="{274F7B16-0788-9F43-A54D-AFD48B0DC119}"/>
          </ac:picMkLst>
        </pc:picChg>
      </pc:sldChg>
      <pc:sldChg chg="addSp modSp mod">
        <pc:chgData name="Enrique Abad" userId="3f4aee16-0c8e-4dc2-8baa-a7cdab705492" providerId="ADAL" clId="{2E88ACF6-686D-8C45-9079-EBF827B2D1DD}" dt="2020-11-29T17:15:30.982" v="1008" actId="1037"/>
        <pc:sldMkLst>
          <pc:docMk/>
          <pc:sldMk cId="0" sldId="355"/>
        </pc:sldMkLst>
        <pc:spChg chg="mod">
          <ac:chgData name="Enrique Abad" userId="3f4aee16-0c8e-4dc2-8baa-a7cdab705492" providerId="ADAL" clId="{2E88ACF6-686D-8C45-9079-EBF827B2D1DD}" dt="2020-11-29T17:15:30.982" v="1008" actId="1037"/>
          <ac:spMkLst>
            <pc:docMk/>
            <pc:sldMk cId="0" sldId="355"/>
            <ac:spMk id="3" creationId="{00000000-0000-0000-0000-000000000000}"/>
          </ac:spMkLst>
        </pc:spChg>
        <pc:picChg chg="add mod">
          <ac:chgData name="Enrique Abad" userId="3f4aee16-0c8e-4dc2-8baa-a7cdab705492" providerId="ADAL" clId="{2E88ACF6-686D-8C45-9079-EBF827B2D1DD}" dt="2020-11-29T17:15:02.094" v="991"/>
          <ac:picMkLst>
            <pc:docMk/>
            <pc:sldMk cId="0" sldId="355"/>
            <ac:picMk id="4" creationId="{C66ADBA3-117C-324F-B4E2-1964F0030E8F}"/>
          </ac:picMkLst>
        </pc:picChg>
      </pc:sldChg>
      <pc:sldChg chg="addSp delSp modSp mod ord">
        <pc:chgData name="Enrique Abad" userId="3f4aee16-0c8e-4dc2-8baa-a7cdab705492" providerId="ADAL" clId="{2E88ACF6-686D-8C45-9079-EBF827B2D1DD}" dt="2020-11-29T17:14:01.490" v="986" actId="14100"/>
        <pc:sldMkLst>
          <pc:docMk/>
          <pc:sldMk cId="0" sldId="356"/>
        </pc:sldMkLst>
        <pc:picChg chg="del">
          <ac:chgData name="Enrique Abad" userId="3f4aee16-0c8e-4dc2-8baa-a7cdab705492" providerId="ADAL" clId="{2E88ACF6-686D-8C45-9079-EBF827B2D1DD}" dt="2020-11-29T11:06:08.905" v="3" actId="478"/>
          <ac:picMkLst>
            <pc:docMk/>
            <pc:sldMk cId="0" sldId="356"/>
            <ac:picMk id="2" creationId="{00000000-0000-0000-0000-000000000000}"/>
          </ac:picMkLst>
        </pc:picChg>
        <pc:picChg chg="del">
          <ac:chgData name="Enrique Abad" userId="3f4aee16-0c8e-4dc2-8baa-a7cdab705492" providerId="ADAL" clId="{2E88ACF6-686D-8C45-9079-EBF827B2D1DD}" dt="2020-11-29T11:06:05.881" v="1" actId="478"/>
          <ac:picMkLst>
            <pc:docMk/>
            <pc:sldMk cId="0" sldId="356"/>
            <ac:picMk id="4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7:14:01.490" v="986" actId="14100"/>
          <ac:picMkLst>
            <pc:docMk/>
            <pc:sldMk cId="0" sldId="356"/>
            <ac:picMk id="2050" creationId="{0ED8309A-166F-D347-BBB0-21E7566B35EC}"/>
          </ac:picMkLst>
        </pc:picChg>
        <pc:picChg chg="del">
          <ac:chgData name="Enrique Abad" userId="3f4aee16-0c8e-4dc2-8baa-a7cdab705492" providerId="ADAL" clId="{2E88ACF6-686D-8C45-9079-EBF827B2D1DD}" dt="2020-11-29T11:06:07.751" v="2" actId="478"/>
          <ac:picMkLst>
            <pc:docMk/>
            <pc:sldMk cId="0" sldId="356"/>
            <ac:picMk id="26626" creationId="{00000000-0000-0000-0000-000000000000}"/>
          </ac:picMkLst>
        </pc:picChg>
      </pc:sldChg>
      <pc:sldChg chg="addSp delSp modSp mod">
        <pc:chgData name="Enrique Abad" userId="3f4aee16-0c8e-4dc2-8baa-a7cdab705492" providerId="ADAL" clId="{2E88ACF6-686D-8C45-9079-EBF827B2D1DD}" dt="2020-11-29T17:07:40.085" v="919" actId="1037"/>
        <pc:sldMkLst>
          <pc:docMk/>
          <pc:sldMk cId="0" sldId="357"/>
        </pc:sldMkLst>
        <pc:spChg chg="mod">
          <ac:chgData name="Enrique Abad" userId="3f4aee16-0c8e-4dc2-8baa-a7cdab705492" providerId="ADAL" clId="{2E88ACF6-686D-8C45-9079-EBF827B2D1DD}" dt="2020-11-29T11:16:46.196" v="618" actId="1038"/>
          <ac:spMkLst>
            <pc:docMk/>
            <pc:sldMk cId="0" sldId="357"/>
            <ac:spMk id="3" creationId="{00000000-0000-0000-0000-000000000000}"/>
          </ac:spMkLst>
        </pc:spChg>
        <pc:spChg chg="add mod">
          <ac:chgData name="Enrique Abad" userId="3f4aee16-0c8e-4dc2-8baa-a7cdab705492" providerId="ADAL" clId="{2E88ACF6-686D-8C45-9079-EBF827B2D1DD}" dt="2020-11-29T17:07:40.085" v="919" actId="1037"/>
          <ac:spMkLst>
            <pc:docMk/>
            <pc:sldMk cId="0" sldId="357"/>
            <ac:spMk id="4" creationId="{D04E16C7-0C50-524A-ABBC-0B7CA1D06066}"/>
          </ac:spMkLst>
        </pc:spChg>
        <pc:picChg chg="del">
          <ac:chgData name="Enrique Abad" userId="3f4aee16-0c8e-4dc2-8baa-a7cdab705492" providerId="ADAL" clId="{2E88ACF6-686D-8C45-9079-EBF827B2D1DD}" dt="2020-11-29T11:16:21.949" v="556" actId="478"/>
          <ac:picMkLst>
            <pc:docMk/>
            <pc:sldMk cId="0" sldId="357"/>
            <ac:picMk id="2" creationId="{00000000-0000-0000-0000-000000000000}"/>
          </ac:picMkLst>
        </pc:picChg>
        <pc:picChg chg="add mod">
          <ac:chgData name="Enrique Abad" userId="3f4aee16-0c8e-4dc2-8baa-a7cdab705492" providerId="ADAL" clId="{2E88ACF6-686D-8C45-9079-EBF827B2D1DD}" dt="2020-11-29T11:16:23.330" v="557"/>
          <ac:picMkLst>
            <pc:docMk/>
            <pc:sldMk cId="0" sldId="357"/>
            <ac:picMk id="5" creationId="{4A9ADA5A-B27C-2C49-A8ED-2FDBAE5F602B}"/>
          </ac:picMkLst>
        </pc:picChg>
        <pc:picChg chg="del">
          <ac:chgData name="Enrique Abad" userId="3f4aee16-0c8e-4dc2-8baa-a7cdab705492" providerId="ADAL" clId="{2E88ACF6-686D-8C45-9079-EBF827B2D1DD}" dt="2020-11-29T11:16:37.260" v="586" actId="478"/>
          <ac:picMkLst>
            <pc:docMk/>
            <pc:sldMk cId="0" sldId="357"/>
            <ac:picMk id="1026" creationId="{00000000-0000-0000-0000-000000000000}"/>
          </ac:picMkLst>
        </pc:picChg>
      </pc:sldChg>
      <pc:sldChg chg="delSp del mod">
        <pc:chgData name="Enrique Abad" userId="3f4aee16-0c8e-4dc2-8baa-a7cdab705492" providerId="ADAL" clId="{2E88ACF6-686D-8C45-9079-EBF827B2D1DD}" dt="2020-11-29T17:45:45.828" v="1193" actId="2696"/>
        <pc:sldMkLst>
          <pc:docMk/>
          <pc:sldMk cId="0" sldId="359"/>
        </pc:sldMkLst>
        <pc:picChg chg="del">
          <ac:chgData name="Enrique Abad" userId="3f4aee16-0c8e-4dc2-8baa-a7cdab705492" providerId="ADAL" clId="{2E88ACF6-686D-8C45-9079-EBF827B2D1DD}" dt="2020-11-29T17:45:15.193" v="1191" actId="478"/>
          <ac:picMkLst>
            <pc:docMk/>
            <pc:sldMk cId="0" sldId="359"/>
            <ac:picMk id="2" creationId="{00000000-0000-0000-0000-000000000000}"/>
          </ac:picMkLst>
        </pc:picChg>
      </pc:sldChg>
      <pc:sldChg chg="addSp delSp modSp new mod">
        <pc:chgData name="Enrique Abad" userId="3f4aee16-0c8e-4dc2-8baa-a7cdab705492" providerId="ADAL" clId="{2E88ACF6-686D-8C45-9079-EBF827B2D1DD}" dt="2020-11-29T17:10:42.222" v="979" actId="1036"/>
        <pc:sldMkLst>
          <pc:docMk/>
          <pc:sldMk cId="2070613644" sldId="360"/>
        </pc:sldMkLst>
        <pc:spChg chg="add mod">
          <ac:chgData name="Enrique Abad" userId="3f4aee16-0c8e-4dc2-8baa-a7cdab705492" providerId="ADAL" clId="{2E88ACF6-686D-8C45-9079-EBF827B2D1DD}" dt="2020-11-29T17:10:42.222" v="979" actId="1036"/>
          <ac:spMkLst>
            <pc:docMk/>
            <pc:sldMk cId="2070613644" sldId="360"/>
            <ac:spMk id="4" creationId="{4FB8FE01-54E5-6D4D-8255-AE0D117F7035}"/>
          </ac:spMkLst>
        </pc:spChg>
        <pc:picChg chg="add mod">
          <ac:chgData name="Enrique Abad" userId="3f4aee16-0c8e-4dc2-8baa-a7cdab705492" providerId="ADAL" clId="{2E88ACF6-686D-8C45-9079-EBF827B2D1DD}" dt="2020-11-29T17:09:35.834" v="936"/>
          <ac:picMkLst>
            <pc:docMk/>
            <pc:sldMk cId="2070613644" sldId="360"/>
            <ac:picMk id="2" creationId="{F4A3A68D-5E1C-0D42-AB22-4B56311D699B}"/>
          </ac:picMkLst>
        </pc:picChg>
        <pc:picChg chg="add del mod">
          <ac:chgData name="Enrique Abad" userId="3f4aee16-0c8e-4dc2-8baa-a7cdab705492" providerId="ADAL" clId="{2E88ACF6-686D-8C45-9079-EBF827B2D1DD}" dt="2020-11-29T17:10:13.595" v="938" actId="478"/>
          <ac:picMkLst>
            <pc:docMk/>
            <pc:sldMk cId="2070613644" sldId="360"/>
            <ac:picMk id="3" creationId="{A348B4C5-6161-324F-9DB8-2FD10739080A}"/>
          </ac:picMkLst>
        </pc:picChg>
      </pc:sldChg>
      <pc:sldChg chg="addSp modSp new">
        <pc:chgData name="Enrique Abad" userId="3f4aee16-0c8e-4dc2-8baa-a7cdab705492" providerId="ADAL" clId="{2E88ACF6-686D-8C45-9079-EBF827B2D1DD}" dt="2020-11-29T17:30:38.847" v="1096" actId="732"/>
        <pc:sldMkLst>
          <pc:docMk/>
          <pc:sldMk cId="2679545066" sldId="361"/>
        </pc:sldMkLst>
        <pc:picChg chg="add mod">
          <ac:chgData name="Enrique Abad" userId="3f4aee16-0c8e-4dc2-8baa-a7cdab705492" providerId="ADAL" clId="{2E88ACF6-686D-8C45-9079-EBF827B2D1DD}" dt="2020-11-29T17:30:38.847" v="1096" actId="732"/>
          <ac:picMkLst>
            <pc:docMk/>
            <pc:sldMk cId="2679545066" sldId="361"/>
            <ac:picMk id="6146" creationId="{7665AC3A-15D7-404A-B518-E85D413A6810}"/>
          </ac:picMkLst>
        </pc:picChg>
      </pc:sldChg>
      <pc:sldChg chg="new del">
        <pc:chgData name="Enrique Abad" userId="3f4aee16-0c8e-4dc2-8baa-a7cdab705492" providerId="ADAL" clId="{2E88ACF6-686D-8C45-9079-EBF827B2D1DD}" dt="2020-11-29T17:25:57.361" v="1091" actId="2696"/>
        <pc:sldMkLst>
          <pc:docMk/>
          <pc:sldMk cId="923922842" sldId="362"/>
        </pc:sldMkLst>
      </pc:sldChg>
      <pc:sldChg chg="modSp add mod">
        <pc:chgData name="Enrique Abad" userId="3f4aee16-0c8e-4dc2-8baa-a7cdab705492" providerId="ADAL" clId="{2E88ACF6-686D-8C45-9079-EBF827B2D1DD}" dt="2020-11-29T17:46:06.409" v="1195" actId="207"/>
        <pc:sldMkLst>
          <pc:docMk/>
          <pc:sldMk cId="1397287506" sldId="363"/>
        </pc:sldMkLst>
        <pc:spChg chg="mod">
          <ac:chgData name="Enrique Abad" userId="3f4aee16-0c8e-4dc2-8baa-a7cdab705492" providerId="ADAL" clId="{2E88ACF6-686D-8C45-9079-EBF827B2D1DD}" dt="2020-11-29T17:45:51.876" v="1194" actId="207"/>
          <ac:spMkLst>
            <pc:docMk/>
            <pc:sldMk cId="1397287506" sldId="363"/>
            <ac:spMk id="3" creationId="{5D9681AB-E99A-8D4C-A701-AB1012083F40}"/>
          </ac:spMkLst>
        </pc:spChg>
        <pc:spChg chg="mod">
          <ac:chgData name="Enrique Abad" userId="3f4aee16-0c8e-4dc2-8baa-a7cdab705492" providerId="ADAL" clId="{2E88ACF6-686D-8C45-9079-EBF827B2D1DD}" dt="2020-11-29T17:46:06.409" v="1195" actId="207"/>
          <ac:spMkLst>
            <pc:docMk/>
            <pc:sldMk cId="1397287506" sldId="363"/>
            <ac:spMk id="4" creationId="{04059606-B055-0B4C-9021-6A06BACC1F15}"/>
          </ac:spMkLst>
        </pc:spChg>
      </pc:sldChg>
      <pc:sldChg chg="add">
        <pc:chgData name="Enrique Abad" userId="3f4aee16-0c8e-4dc2-8baa-a7cdab705492" providerId="ADAL" clId="{2E88ACF6-686D-8C45-9079-EBF827B2D1DD}" dt="2020-11-29T17:25:54.713" v="1090"/>
        <pc:sldMkLst>
          <pc:docMk/>
          <pc:sldMk cId="2030044175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DD4F-5A17-0F48-9EC9-B3E8E426E673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F7348-5E3D-284C-BC0B-5CD9611DC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2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5677" cy="4114443"/>
          </a:xfrm>
        </p:spPr>
        <p:txBody>
          <a:bodyPr lIns="90004" tIns="44997" rIns="90004" bIns="44997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82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entario al evangelio de la Solemnidad de Pentecostés · Dibujos de Fano  en color · Diócesis de Málaga : Portal de la Iglesia Católica de Málaga">
            <a:extLst>
              <a:ext uri="{FF2B5EF4-FFF2-40B4-BE49-F238E27FC236}">
                <a16:creationId xmlns:a16="http://schemas.microsoft.com/office/drawing/2014/main" id="{62EB087E-0D01-9142-9825-7920C154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89032" cy="69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9776" y="5436513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</a:rPr>
              <a:t>El Espíritu de Dios nos acompaña con su fuerza.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2AEFEE-D0BF-894F-BA69-1DCF068A0BF1}"/>
              </a:ext>
            </a:extLst>
          </p:cNvPr>
          <p:cNvSpPr/>
          <p:nvPr/>
        </p:nvSpPr>
        <p:spPr>
          <a:xfrm>
            <a:off x="3798168" y="980728"/>
            <a:ext cx="206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FIESTA DE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PENTECOSTES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ntecostés – Odres Nuevos">
            <a:extLst>
              <a:ext uri="{FF2B5EF4-FFF2-40B4-BE49-F238E27FC236}">
                <a16:creationId xmlns:a16="http://schemas.microsoft.com/office/drawing/2014/main" id="{0ED8309A-166F-D347-BBB0-21E7566B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2" y="-21580"/>
            <a:ext cx="9193554" cy="68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CREDO DE JESUS - Juegos Gratis Online en Puzzle Factory">
            <a:extLst>
              <a:ext uri="{FF2B5EF4-FFF2-40B4-BE49-F238E27FC236}">
                <a16:creationId xmlns:a16="http://schemas.microsoft.com/office/drawing/2014/main" id="{6B95A552-C710-1842-BC67-3EC9083C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NID, almas, amad al AMOR&quot;: La lámpara encendida">
            <a:extLst>
              <a:ext uri="{FF2B5EF4-FFF2-40B4-BE49-F238E27FC236}">
                <a16:creationId xmlns:a16="http://schemas.microsoft.com/office/drawing/2014/main" id="{5690AF47-E56D-A743-8498-514215471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2405"/>
          <a:stretch/>
        </p:blipFill>
        <p:spPr bwMode="auto">
          <a:xfrm>
            <a:off x="20" y="1870687"/>
            <a:ext cx="9143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10496" y="836712"/>
            <a:ext cx="42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SEÑOR ESCUCHA NUESTRA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81357_10150864155057462_17915419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48" y="-1182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2100912"/>
            <a:ext cx="6156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¿Qué te puedo dar que no me hayas dado Tú?</a:t>
            </a:r>
          </a:p>
          <a:p>
            <a:pPr algn="ctr"/>
            <a:r>
              <a:rPr lang="es-ES" sz="2400" dirty="0"/>
              <a:t>¿Qué te puedo decir que no me hayas dicho Tú?</a:t>
            </a:r>
          </a:p>
          <a:p>
            <a:pPr algn="ctr"/>
            <a:r>
              <a:rPr lang="es-ES" sz="2400" dirty="0"/>
              <a:t>¿Qué puedo hacer por Ti?</a:t>
            </a:r>
          </a:p>
          <a:p>
            <a:pPr algn="ctr"/>
            <a:r>
              <a:rPr lang="es-ES" sz="2400" dirty="0"/>
              <a:t>Si yo no puedo hacer nada,</a:t>
            </a:r>
          </a:p>
          <a:p>
            <a:pPr algn="ctr"/>
            <a:r>
              <a:rPr lang="es-ES" sz="2400" dirty="0"/>
              <a:t>si yo no puedo hacer nada si no es por Ti, (Señor)</a:t>
            </a:r>
          </a:p>
          <a:p>
            <a:pPr algn="ctr"/>
            <a:r>
              <a:rPr lang="es-ES" sz="2400" dirty="0"/>
              <a:t>Todo lo que sé</a:t>
            </a:r>
          </a:p>
          <a:p>
            <a:pPr algn="ctr"/>
            <a:r>
              <a:rPr lang="es-ES" sz="2400" dirty="0"/>
              <a:t>todo lo que soy</a:t>
            </a:r>
          </a:p>
          <a:p>
            <a:pPr algn="ctr"/>
            <a:r>
              <a:rPr lang="es-ES" sz="2400" dirty="0"/>
              <a:t>todo lo que tengo es Tuyo.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27784" y="260649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dirty="0">
              <a:solidFill>
                <a:srgbClr val="FF0000"/>
              </a:solidFill>
            </a:endParaRPr>
          </a:p>
          <a:p>
            <a:pPr algn="ctr"/>
            <a:r>
              <a:rPr lang="es-ES" sz="4000" dirty="0">
                <a:solidFill>
                  <a:srgbClr val="FF0000"/>
                </a:solidFill>
              </a:rPr>
              <a:t>¿QUÉ TE PUEDO DAR?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4E3D71A-645B-3845-84D3-A0F4C9C8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74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stre a casa - - Blog">
            <a:extLst>
              <a:ext uri="{FF2B5EF4-FFF2-40B4-BE49-F238E27FC236}">
                <a16:creationId xmlns:a16="http://schemas.microsoft.com/office/drawing/2014/main" id="{7665AC3A-15D7-404A-B518-E85D413A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8677" r="-1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45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4127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n-GB" dirty="0"/>
              <a:t> 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332656"/>
            <a:ext cx="6161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SANTO</a:t>
            </a:r>
          </a:p>
          <a:p>
            <a:pPr algn="ctr"/>
            <a:endParaRPr lang="es-ES" sz="4000" dirty="0">
              <a:solidFill>
                <a:srgbClr val="FF0000"/>
              </a:solidFill>
            </a:endParaRPr>
          </a:p>
          <a:p>
            <a:pPr algn="ctr"/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31254" y="2071678"/>
            <a:ext cx="48731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Santo, Santo, Santo, Santo es el Señor</a:t>
            </a:r>
          </a:p>
          <a:p>
            <a:r>
              <a:rPr lang="es-ES" sz="2400" dirty="0"/>
              <a:t>Llenos están cielos y tierra</a:t>
            </a:r>
          </a:p>
          <a:p>
            <a:r>
              <a:rPr lang="es-ES" sz="2400" dirty="0"/>
              <a:t>De su amor. (bis)</a:t>
            </a:r>
          </a:p>
          <a:p>
            <a:r>
              <a:rPr lang="es-ES" sz="2400" dirty="0" err="1"/>
              <a:t>Hosahna</a:t>
            </a:r>
            <a:r>
              <a:rPr lang="es-ES" sz="2400" dirty="0"/>
              <a:t>, </a:t>
            </a:r>
            <a:r>
              <a:rPr lang="es-ES" sz="2400" dirty="0" err="1"/>
              <a:t>hosahna</a:t>
            </a:r>
            <a:r>
              <a:rPr lang="es-ES" sz="2400" dirty="0"/>
              <a:t>,</a:t>
            </a:r>
          </a:p>
          <a:p>
            <a:r>
              <a:rPr lang="es-ES" sz="2400" dirty="0" err="1"/>
              <a:t>Hosahna</a:t>
            </a:r>
            <a:r>
              <a:rPr lang="es-ES" sz="2400" dirty="0"/>
              <a:t> en el cielo</a:t>
            </a:r>
          </a:p>
          <a:p>
            <a:r>
              <a:rPr lang="es-ES" sz="2400" dirty="0" err="1"/>
              <a:t>Hosahna</a:t>
            </a:r>
            <a:r>
              <a:rPr lang="es-ES" sz="2400" dirty="0"/>
              <a:t>, </a:t>
            </a:r>
            <a:r>
              <a:rPr lang="es-ES" sz="2400" dirty="0" err="1"/>
              <a:t>hosahna</a:t>
            </a:r>
            <a:r>
              <a:rPr lang="es-ES" sz="2400" dirty="0"/>
              <a:t>,</a:t>
            </a:r>
          </a:p>
          <a:p>
            <a:r>
              <a:rPr lang="es-ES" sz="2400" dirty="0" err="1"/>
              <a:t>Hosahna</a:t>
            </a:r>
            <a:r>
              <a:rPr lang="es-ES" sz="2400" dirty="0"/>
              <a:t> a nuestro redentor</a:t>
            </a:r>
          </a:p>
          <a:p>
            <a:r>
              <a:rPr lang="es-ES" sz="2400" dirty="0"/>
              <a:t>Bendito el que viene</a:t>
            </a:r>
          </a:p>
          <a:p>
            <a:r>
              <a:rPr lang="es-ES" sz="2400" dirty="0"/>
              <a:t>En nombre del Señor.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B6633F0-5468-4F4B-8091-F18DCCAF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04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📖🌿🍂🌿📖 Versículos bíblicos de Dios, versiculos de el temor a Dios  📖🌿🍂🌿📖 | Tarjetitas">
            <a:extLst>
              <a:ext uri="{FF2B5EF4-FFF2-40B4-BE49-F238E27FC236}">
                <a16:creationId xmlns:a16="http://schemas.microsoft.com/office/drawing/2014/main" id="{CE61D0C4-119C-F344-9720-A82CECF6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59654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</a:rPr>
              <a:t>¡Cuánto te necesito!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C7554C2-880C-4640-99A9-AAC05282CFAE}"/>
              </a:ext>
            </a:extLst>
          </p:cNvPr>
          <p:cNvSpPr/>
          <p:nvPr/>
        </p:nvSpPr>
        <p:spPr>
          <a:xfrm>
            <a:off x="369631" y="404664"/>
            <a:ext cx="4202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</a:rPr>
              <a:t>¡La “Fuerza” de Dios!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osé Nicolás Madrid: Evangelio del Día: &quot;Vayan por todo el mundo, anuncien  la Buena Noticia a toda la creación&quot; (Marcos 16,9-15)">
            <a:extLst>
              <a:ext uri="{FF2B5EF4-FFF2-40B4-BE49-F238E27FC236}">
                <a16:creationId xmlns:a16="http://schemas.microsoft.com/office/drawing/2014/main" id="{D40C01A8-4C97-4E42-92D5-1EE767A7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1670" y="1988840"/>
            <a:ext cx="6747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En el mar he oído hoy Señor tu</a:t>
            </a:r>
          </a:p>
          <a:p>
            <a:pPr algn="ctr"/>
            <a:r>
              <a:rPr lang="es-ES" sz="1600" dirty="0">
                <a:latin typeface="+mj-lt"/>
              </a:rPr>
              <a:t>voz que me llamó</a:t>
            </a:r>
          </a:p>
          <a:p>
            <a:pPr algn="ctr"/>
            <a:r>
              <a:rPr lang="es-ES" sz="1600" dirty="0">
                <a:latin typeface="+mj-lt"/>
              </a:rPr>
              <a:t>y me pidió que me entregase a</a:t>
            </a:r>
          </a:p>
          <a:p>
            <a:pPr algn="ctr"/>
            <a:r>
              <a:rPr lang="es-ES" sz="1600" dirty="0">
                <a:latin typeface="+mj-lt"/>
              </a:rPr>
              <a:t>mis hermanos.</a:t>
            </a:r>
          </a:p>
          <a:p>
            <a:pPr algn="ctr"/>
            <a:r>
              <a:rPr lang="es-ES" sz="1600" dirty="0">
                <a:latin typeface="+mj-lt"/>
              </a:rPr>
              <a:t>Esa voz me transformó,</a:t>
            </a:r>
          </a:p>
          <a:p>
            <a:pPr algn="ctr"/>
            <a:r>
              <a:rPr lang="es-ES" sz="1600" dirty="0">
                <a:latin typeface="+mj-lt"/>
              </a:rPr>
              <a:t>mi vida entera ya cambió</a:t>
            </a:r>
          </a:p>
          <a:p>
            <a:pPr algn="ctr"/>
            <a:r>
              <a:rPr lang="es-ES" sz="1600" dirty="0">
                <a:latin typeface="+mj-lt"/>
              </a:rPr>
              <a:t>y solo pienso ahora Señor en repetirte.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00298" y="69269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      PADRE NUESTRO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00430" y="4143380"/>
            <a:ext cx="3357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prstClr val="black"/>
                </a:solidFill>
                <a:latin typeface="+mj-lt"/>
              </a:rPr>
              <a:t>Padre nuestro, en ti creemos</a:t>
            </a:r>
          </a:p>
          <a:p>
            <a:pPr lvl="0" algn="ctr"/>
            <a:r>
              <a:rPr lang="es-ES" dirty="0">
                <a:solidFill>
                  <a:prstClr val="black"/>
                </a:solidFill>
                <a:latin typeface="+mj-lt"/>
              </a:rPr>
              <a:t>Padre nuestro, te ofrecemos </a:t>
            </a:r>
          </a:p>
          <a:p>
            <a:pPr lvl="0" algn="ctr"/>
            <a:r>
              <a:rPr lang="es-ES" dirty="0">
                <a:solidFill>
                  <a:prstClr val="black"/>
                </a:solidFill>
                <a:latin typeface="+mj-lt"/>
              </a:rPr>
              <a:t>Padre nuestro, </a:t>
            </a:r>
          </a:p>
          <a:p>
            <a:pPr lvl="0" algn="ctr"/>
            <a:r>
              <a:rPr lang="es-ES" dirty="0">
                <a:solidFill>
                  <a:prstClr val="black"/>
                </a:solidFill>
                <a:latin typeface="+mj-lt"/>
              </a:rPr>
              <a:t>nuestras manos de hermanos.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5A92D62-84F5-4F4B-BCBD-D8F49A00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3888" y="431948"/>
            <a:ext cx="554461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VEN A LA FIESTA,</a:t>
            </a:r>
          </a:p>
          <a:p>
            <a:r>
              <a:rPr lang="es-ES" sz="2400" dirty="0"/>
              <a:t>ES EL MOMENTO DE</a:t>
            </a:r>
          </a:p>
          <a:p>
            <a:r>
              <a:rPr lang="es-ES" sz="2400" dirty="0"/>
              <a:t>REZAR Y DE CANTAR.</a:t>
            </a:r>
          </a:p>
          <a:p>
            <a:r>
              <a:rPr lang="es-ES" sz="2400" dirty="0"/>
              <a:t>HOY CELEBRAMOS</a:t>
            </a:r>
          </a:p>
          <a:p>
            <a:r>
              <a:rPr lang="es-ES" sz="2400" dirty="0"/>
              <a:t>QUE EN NUESTRAS VIDAS</a:t>
            </a:r>
          </a:p>
          <a:p>
            <a:r>
              <a:rPr lang="es-ES" sz="2400" dirty="0"/>
              <a:t>DIOS VIVIENDO SIEMPRE ESTÁ.</a:t>
            </a:r>
          </a:p>
          <a:p>
            <a:pPr>
              <a:spcBef>
                <a:spcPts val="1200"/>
              </a:spcBef>
            </a:pPr>
            <a:r>
              <a:rPr lang="es-ES" sz="2400" dirty="0"/>
              <a:t>Ven a la fiesta a participar</a:t>
            </a:r>
          </a:p>
          <a:p>
            <a:r>
              <a:rPr lang="es-ES" sz="2400" dirty="0"/>
              <a:t>Nos hace falta tu calor.</a:t>
            </a:r>
          </a:p>
          <a:p>
            <a:r>
              <a:rPr lang="es-ES" sz="2400" dirty="0"/>
              <a:t>Jesús te invita para celebrar su amor.</a:t>
            </a:r>
          </a:p>
          <a:p>
            <a:r>
              <a:rPr lang="es-ES" sz="2400" dirty="0"/>
              <a:t>Atento tú estarás a responder por eso...</a:t>
            </a:r>
          </a:p>
          <a:p>
            <a:pPr>
              <a:spcBef>
                <a:spcPts val="1200"/>
              </a:spcBef>
            </a:pPr>
            <a:r>
              <a:rPr lang="es-ES" sz="2400" dirty="0"/>
              <a:t>VEN A LA FIESTA,</a:t>
            </a:r>
          </a:p>
          <a:p>
            <a:r>
              <a:rPr lang="es-ES" sz="2400" dirty="0"/>
              <a:t>ES EL MOMENTO DE</a:t>
            </a:r>
          </a:p>
          <a:p>
            <a:r>
              <a:rPr lang="es-ES" sz="2400" dirty="0"/>
              <a:t>REZAR Y DE CANTAR.</a:t>
            </a:r>
          </a:p>
          <a:p>
            <a:r>
              <a:rPr lang="es-ES" sz="2400" dirty="0"/>
              <a:t>HOY CELEBRAMOS</a:t>
            </a:r>
          </a:p>
          <a:p>
            <a:r>
              <a:rPr lang="es-ES" sz="2400" dirty="0"/>
              <a:t>QUE EN NUESTRAS VIDAS</a:t>
            </a:r>
          </a:p>
          <a:p>
            <a:r>
              <a:rPr lang="es-ES" sz="2400" dirty="0"/>
              <a:t>DIOS VIVIENDO SIEMPRE ESTÁ.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8179835-FDF2-8E49-A4AE-98176DCB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5FF9E9-A716-D140-9FC0-8FE5A1C611D1}"/>
              </a:ext>
            </a:extLst>
          </p:cNvPr>
          <p:cNvSpPr txBox="1"/>
          <p:nvPr/>
        </p:nvSpPr>
        <p:spPr>
          <a:xfrm rot="1997802">
            <a:off x="5750832" y="1065639"/>
            <a:ext cx="3187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CANTO DE ENTRADA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ntecostés - Parroquia Santa María de la Amargura (Málaga)">
            <a:extLst>
              <a:ext uri="{FF2B5EF4-FFF2-40B4-BE49-F238E27FC236}">
                <a16:creationId xmlns:a16="http://schemas.microsoft.com/office/drawing/2014/main" id="{BA8D4B10-E076-3940-B569-A9BD83E5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62068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Dame la mano, hermano</a:t>
            </a:r>
          </a:p>
          <a:p>
            <a:r>
              <a:rPr lang="es-ES" sz="3200" b="1" dirty="0"/>
              <a:t> y compañero en la fe.</a:t>
            </a:r>
          </a:p>
        </p:txBody>
      </p:sp>
    </p:spTree>
    <p:extLst>
      <p:ext uri="{BB962C8B-B14F-4D97-AF65-F5344CB8AC3E}">
        <p14:creationId xmlns:p14="http://schemas.microsoft.com/office/powerpoint/2010/main" val="395207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40C0247-A568-7F4F-B2C4-CC2FD91E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1643042" y="116632"/>
            <a:ext cx="73214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7030A0"/>
                </a:solidFill>
              </a:rPr>
              <a:t>La paz te doy.</a:t>
            </a:r>
          </a:p>
          <a:p>
            <a:pPr algn="ctr"/>
            <a:endParaRPr lang="es-ES" sz="4800" dirty="0">
              <a:solidFill>
                <a:srgbClr val="7030A0"/>
              </a:solidFill>
            </a:endParaRPr>
          </a:p>
          <a:p>
            <a:pPr algn="ctr"/>
            <a:r>
              <a:rPr lang="es-ES" sz="2800" dirty="0"/>
              <a:t>La paz te doy a ti, mi hermano,</a:t>
            </a:r>
          </a:p>
          <a:p>
            <a:pPr algn="ctr"/>
            <a:r>
              <a:rPr lang="es-ES" sz="2800" dirty="0"/>
              <a:t>la paz que Dios me regaló,</a:t>
            </a:r>
          </a:p>
          <a:p>
            <a:pPr algn="ctr"/>
            <a:r>
              <a:rPr lang="es-ES" sz="2800" dirty="0"/>
              <a:t>y en un abrazo a ti te entrego</a:t>
            </a:r>
          </a:p>
          <a:p>
            <a:pPr algn="ctr"/>
            <a:r>
              <a:rPr lang="es-ES" sz="2800" dirty="0"/>
              <a:t>la paz que llevo en mi corazón.</a:t>
            </a:r>
          </a:p>
          <a:p>
            <a:pPr algn="ctr"/>
            <a:r>
              <a:rPr lang="es-ES" sz="2800" dirty="0"/>
              <a:t>Recíbela, recíbela,</a:t>
            </a:r>
          </a:p>
          <a:p>
            <a:pPr algn="ctr"/>
            <a:r>
              <a:rPr lang="es-ES" sz="2800" dirty="0"/>
              <a:t>esta es la paz</a:t>
            </a:r>
          </a:p>
          <a:p>
            <a:pPr algn="ctr"/>
            <a:r>
              <a:rPr lang="es-ES" sz="2800" dirty="0"/>
              <a:t>que el mundo no te puede dar.</a:t>
            </a:r>
          </a:p>
          <a:p>
            <a:pPr algn="ctr"/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95101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14678" y="1857364"/>
            <a:ext cx="36433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/>
              <a:t>¡Gracias, Señor, </a:t>
            </a:r>
          </a:p>
          <a:p>
            <a:pPr algn="ctr"/>
            <a:r>
              <a:rPr lang="es-ES" sz="4400" b="1" dirty="0"/>
              <a:t>por el regalo de</a:t>
            </a:r>
          </a:p>
          <a:p>
            <a:pPr algn="ctr"/>
            <a:r>
              <a:rPr lang="es-ES" sz="4400" b="1" dirty="0"/>
              <a:t>la Eucaristía!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6601A0B-3F7C-2A4C-9E30-B6CE9B26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C1FD4D6-D369-534C-9C74-7DCB9249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21962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2214546" y="0"/>
            <a:ext cx="69294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dirty="0">
              <a:solidFill>
                <a:srgbClr val="FF0000"/>
              </a:solidFill>
            </a:endParaRPr>
          </a:p>
          <a:p>
            <a:pPr algn="ctr"/>
            <a:r>
              <a:rPr lang="es-ES" sz="3600" dirty="0">
                <a:solidFill>
                  <a:srgbClr val="FF0000"/>
                </a:solidFill>
              </a:rPr>
              <a:t>El Señor Dios nos amó</a:t>
            </a:r>
          </a:p>
          <a:p>
            <a:pPr algn="ctr"/>
            <a:r>
              <a:rPr lang="es-ES" sz="3600" dirty="0"/>
              <a:t> </a:t>
            </a:r>
          </a:p>
          <a:p>
            <a:pPr algn="ctr"/>
            <a:r>
              <a:rPr lang="es-ES" sz="2400" dirty="0"/>
              <a:t>como nadie amó jamás.</a:t>
            </a:r>
          </a:p>
          <a:p>
            <a:pPr algn="ctr"/>
            <a:r>
              <a:rPr lang="es-ES" sz="2400" dirty="0"/>
              <a:t>Él nos guía como estrellas cuando no existe la luz.</a:t>
            </a:r>
          </a:p>
          <a:p>
            <a:pPr algn="ctr"/>
            <a:r>
              <a:rPr lang="es-ES" sz="2400" dirty="0"/>
              <a:t>Él nos da todo su amor</a:t>
            </a:r>
          </a:p>
          <a:p>
            <a:pPr algn="ctr"/>
            <a:r>
              <a:rPr lang="es-ES" sz="2400" dirty="0"/>
              <a:t> mientras la fracción del pan,</a:t>
            </a:r>
          </a:p>
          <a:p>
            <a:pPr algn="ctr"/>
            <a:r>
              <a:rPr lang="es-ES" sz="2400" dirty="0"/>
              <a:t>es el pan de la amistad, el pan de Dios.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ES MI CUERPO, TOMAD Y COMED,</a:t>
            </a:r>
          </a:p>
          <a:p>
            <a:pPr algn="ctr"/>
            <a:r>
              <a:rPr lang="es-ES" sz="2400" dirty="0"/>
              <a:t>ESTA ES MI SANGRE, TOMAD Y BEBED,</a:t>
            </a:r>
          </a:p>
          <a:p>
            <a:pPr algn="ctr"/>
            <a:r>
              <a:rPr lang="es-ES" sz="2400" dirty="0"/>
              <a:t>PUES YO SOY LA VIDA, YO SOY EL AMOR,</a:t>
            </a:r>
          </a:p>
          <a:p>
            <a:pPr algn="ctr"/>
            <a:r>
              <a:rPr lang="es-ES" sz="2400" dirty="0"/>
              <a:t>OH SEÑOR, CONDÚCENOS HASTA TU AMOR.</a:t>
            </a:r>
          </a:p>
        </p:txBody>
      </p:sp>
    </p:spTree>
    <p:extLst>
      <p:ext uri="{BB962C8B-B14F-4D97-AF65-F5344CB8AC3E}">
        <p14:creationId xmlns:p14="http://schemas.microsoft.com/office/powerpoint/2010/main" val="4097392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B397FD1-9C66-3E42-8B13-12FD86C3F5CB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 descr="Fano on Twitter: &quot;Bendita eucaristía que nos acoge, alimenta y lanza al  mundo...… &quot;">
              <a:extLst>
                <a:ext uri="{FF2B5EF4-FFF2-40B4-BE49-F238E27FC236}">
                  <a16:creationId xmlns:a16="http://schemas.microsoft.com/office/drawing/2014/main" id="{0B6B0642-9F5C-2946-955E-ED5AB1BC4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D9681AB-E99A-8D4C-A701-AB1012083F40}"/>
                </a:ext>
              </a:extLst>
            </p:cNvPr>
            <p:cNvSpPr/>
            <p:nvPr/>
          </p:nvSpPr>
          <p:spPr>
            <a:xfrm rot="20288621">
              <a:off x="1216334" y="2304960"/>
              <a:ext cx="170757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/>
                <a:t>Prepárate </a:t>
              </a:r>
            </a:p>
            <a:p>
              <a:r>
                <a:rPr lang="es-ES" b="1" dirty="0"/>
                <a:t>para recibir </a:t>
              </a:r>
            </a:p>
            <a:p>
              <a:r>
                <a:rPr lang="es-ES" b="1" dirty="0"/>
                <a:t>a Jesús. </a:t>
              </a:r>
            </a:p>
            <a:p>
              <a:r>
                <a:rPr lang="es-ES" b="1" dirty="0"/>
                <a:t>Camina  </a:t>
              </a:r>
            </a:p>
            <a:p>
              <a:r>
                <a:rPr lang="es-ES" b="1" dirty="0"/>
                <a:t>pensando </a:t>
              </a:r>
            </a:p>
            <a:p>
              <a:r>
                <a:rPr lang="es-ES" b="1" dirty="0"/>
                <a:t>en lo que </a:t>
              </a:r>
            </a:p>
            <a:p>
              <a:r>
                <a:rPr lang="es-ES" b="1" dirty="0"/>
                <a:t>vas a hacer.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4059606-B055-0B4C-9021-6A06BACC1F15}"/>
                </a:ext>
              </a:extLst>
            </p:cNvPr>
            <p:cNvSpPr/>
            <p:nvPr/>
          </p:nvSpPr>
          <p:spPr>
            <a:xfrm>
              <a:off x="1979712" y="530294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b="1" dirty="0"/>
                <a:t>Cuando le hayas recibido, charla con Él, dale las gracias. 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728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1304" y="1214423"/>
            <a:ext cx="3717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Cuando rezamos, cuando cantamos,</a:t>
            </a:r>
            <a:br>
              <a:rPr lang="es-ES" dirty="0"/>
            </a:br>
            <a:r>
              <a:rPr lang="es-ES" dirty="0"/>
              <a:t>cuando la fiesta es</a:t>
            </a:r>
            <a:br>
              <a:rPr lang="es-ES" dirty="0"/>
            </a:br>
            <a:r>
              <a:rPr lang="es-ES" dirty="0"/>
              <a:t>un celebrar gozoso, es el día</a:t>
            </a:r>
            <a:br>
              <a:rPr lang="es-ES" dirty="0"/>
            </a:br>
            <a:r>
              <a:rPr lang="es-ES" dirty="0"/>
              <a:t>grande: Pentecostés.</a:t>
            </a:r>
            <a:br>
              <a:rPr lang="es-ES" dirty="0"/>
            </a:br>
            <a:r>
              <a:rPr lang="es-ES" dirty="0"/>
              <a:t>Cuando llevamos en nuestras manos</a:t>
            </a:r>
            <a:br>
              <a:rPr lang="es-ES" dirty="0"/>
            </a:br>
            <a:r>
              <a:rPr lang="es-ES" dirty="0"/>
              <a:t>un resplandor de luz.</a:t>
            </a:r>
          </a:p>
          <a:p>
            <a:br>
              <a:rPr lang="es-ES" dirty="0"/>
            </a:br>
            <a:r>
              <a:rPr lang="es-ES" dirty="0"/>
              <a:t>/En nuestros pechos vive y palpita</a:t>
            </a:r>
            <a:br>
              <a:rPr lang="es-ES" dirty="0"/>
            </a:br>
            <a:r>
              <a:rPr lang="es-ES" dirty="0"/>
              <a:t>el que murió en la cruz./ (bis)</a:t>
            </a:r>
            <a:br>
              <a:rPr lang="es-ES"/>
            </a:br>
            <a:endParaRPr lang="es-ES"/>
          </a:p>
          <a:p>
            <a:r>
              <a:rPr lang="es-ES"/>
              <a:t>Cuando </a:t>
            </a:r>
            <a:r>
              <a:rPr lang="es-ES" dirty="0"/>
              <a:t>el Señor habita en nosotros,</a:t>
            </a:r>
            <a:br>
              <a:rPr lang="es-ES" dirty="0"/>
            </a:br>
            <a:r>
              <a:rPr lang="es-ES" dirty="0"/>
              <a:t>siempre es Pentecostés</a:t>
            </a:r>
            <a:br>
              <a:rPr lang="es-ES" dirty="0"/>
            </a:br>
            <a:r>
              <a:rPr lang="es-ES" dirty="0"/>
              <a:t>cuando el amor nos canta en la vida,</a:t>
            </a:r>
            <a:br>
              <a:rPr lang="es-ES" dirty="0"/>
            </a:br>
            <a:r>
              <a:rPr lang="es-ES" dirty="0"/>
              <a:t>siempre es Pentecostés.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868" y="571480"/>
            <a:ext cx="194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COMUNIÓN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AD465-5560-654D-A772-AE7AD00A6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748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no on Twitter: &quot;Santa María RIEGA por nosotros, para que crezcamos hacia  lo alto.… &quot;">
            <a:extLst>
              <a:ext uri="{FF2B5EF4-FFF2-40B4-BE49-F238E27FC236}">
                <a16:creationId xmlns:a16="http://schemas.microsoft.com/office/drawing/2014/main" id="{54D6A307-29C6-0446-9739-B64C8D76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750" y1="15750" x2="45750" y2="1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23928" y="836712"/>
            <a:ext cx="4895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Te busco entre las flores de un naranjo</a:t>
            </a:r>
          </a:p>
          <a:p>
            <a:pPr algn="ctr"/>
            <a:r>
              <a:rPr lang="es-ES" sz="2000" dirty="0"/>
              <a:t>En la sonrisa de un muchacho.</a:t>
            </a:r>
          </a:p>
          <a:p>
            <a:pPr algn="ctr"/>
            <a:r>
              <a:rPr lang="es-ES" sz="2000" dirty="0"/>
              <a:t>Y en una casa sin tejado.</a:t>
            </a:r>
          </a:p>
          <a:p>
            <a:pPr algn="ctr"/>
            <a:r>
              <a:rPr lang="es-ES" sz="2000" dirty="0"/>
              <a:t>Te busco en esas manos que se unen</a:t>
            </a:r>
          </a:p>
          <a:p>
            <a:pPr algn="ctr"/>
            <a:r>
              <a:rPr lang="es-ES" sz="2000" dirty="0"/>
              <a:t>En una rosa y su perfume</a:t>
            </a:r>
          </a:p>
          <a:p>
            <a:pPr algn="ctr"/>
            <a:r>
              <a:rPr lang="es-ES" sz="2000" dirty="0"/>
              <a:t>En esa cara de amistad.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63688" y="26065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MARÍA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CD0F1CA-E1A3-814C-9F2D-A9B50C69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A02107D8-DAF1-AF43-8B85-B80ADACA8380}"/>
              </a:ext>
            </a:extLst>
          </p:cNvPr>
          <p:cNvSpPr txBox="1"/>
          <p:nvPr/>
        </p:nvSpPr>
        <p:spPr>
          <a:xfrm>
            <a:off x="3563888" y="2733888"/>
            <a:ext cx="40507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ALLÍ DONDE SE UNEN AGUA Y NUBES</a:t>
            </a:r>
          </a:p>
          <a:p>
            <a:r>
              <a:rPr lang="es-ES" sz="2000" dirty="0"/>
              <a:t>DONDE EL SOL NO DEJA DE RELUCIR</a:t>
            </a:r>
          </a:p>
          <a:p>
            <a:r>
              <a:rPr lang="es-ES" sz="2000" dirty="0"/>
              <a:t>ALLI ESTA MI MADRE BENDITA</a:t>
            </a:r>
          </a:p>
          <a:p>
            <a:r>
              <a:rPr lang="es-ES" sz="2000" dirty="0"/>
              <a:t>COMO LAGRIMA DIVINA</a:t>
            </a:r>
          </a:p>
          <a:p>
            <a:r>
              <a:rPr lang="es-ES" sz="2000" dirty="0"/>
              <a:t>EN LA GRANDEZA DEL SEÑOR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18805CDB-69D5-FF42-B237-B18F2E446FF3}"/>
              </a:ext>
            </a:extLst>
          </p:cNvPr>
          <p:cNvSpPr txBox="1"/>
          <p:nvPr/>
        </p:nvSpPr>
        <p:spPr>
          <a:xfrm>
            <a:off x="4385788" y="4350583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También en la casa de un pobre</a:t>
            </a:r>
          </a:p>
          <a:p>
            <a:pPr algn="ctr"/>
            <a:r>
              <a:rPr lang="es-ES" sz="2000" dirty="0"/>
              <a:t>Siembra María la alegría</a:t>
            </a:r>
          </a:p>
          <a:p>
            <a:pPr algn="ctr"/>
            <a:r>
              <a:rPr lang="es-ES" sz="2000" dirty="0"/>
              <a:t>Siembra el fruto de la fe</a:t>
            </a:r>
          </a:p>
          <a:p>
            <a:pPr algn="ctr"/>
            <a:r>
              <a:rPr lang="es-ES" sz="2000" dirty="0"/>
              <a:t>También en la mirada de ese chico</a:t>
            </a:r>
          </a:p>
          <a:p>
            <a:pPr algn="ctr"/>
            <a:r>
              <a:rPr lang="es-ES" sz="2000" dirty="0"/>
              <a:t>En las fuerzas que da un amigo</a:t>
            </a:r>
          </a:p>
          <a:p>
            <a:pPr algn="ctr"/>
            <a:r>
              <a:rPr lang="es-ES" sz="2000" dirty="0"/>
              <a:t>En ese ven y sígueme</a:t>
            </a:r>
          </a:p>
        </p:txBody>
      </p:sp>
    </p:spTree>
    <p:extLst>
      <p:ext uri="{BB962C8B-B14F-4D97-AF65-F5344CB8AC3E}">
        <p14:creationId xmlns:p14="http://schemas.microsoft.com/office/powerpoint/2010/main" val="3151200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0" name="Picture 4" descr="Confirmación - Parroquia Nuestra Señora de Montserrat de Picanya">
            <a:extLst>
              <a:ext uri="{FF2B5EF4-FFF2-40B4-BE49-F238E27FC236}">
                <a16:creationId xmlns:a16="http://schemas.microsoft.com/office/drawing/2014/main" id="{C7C339FE-FA0D-7744-9244-4D3A7B827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5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99814" y="2519025"/>
            <a:ext cx="45005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Espíritu Santo ven, ven;</a:t>
            </a:r>
          </a:p>
          <a:p>
            <a:r>
              <a:rPr lang="es-ES" sz="3200" b="1" dirty="0">
                <a:solidFill>
                  <a:srgbClr val="0070C0"/>
                </a:solidFill>
              </a:rPr>
              <a:t>Espíritu santo ven, ven;</a:t>
            </a:r>
          </a:p>
          <a:p>
            <a:r>
              <a:rPr lang="es-ES" sz="3200" b="1" dirty="0">
                <a:solidFill>
                  <a:srgbClr val="0070C0"/>
                </a:solidFill>
              </a:rPr>
              <a:t>Espíritu santo, ven, ven,</a:t>
            </a:r>
          </a:p>
          <a:p>
            <a:r>
              <a:rPr lang="es-ES" sz="3200" b="1" dirty="0">
                <a:solidFill>
                  <a:srgbClr val="0070C0"/>
                </a:solidFill>
              </a:rPr>
              <a:t>en el nombre del Señor</a:t>
            </a:r>
            <a:endParaRPr lang="es-ES" sz="3200" dirty="0">
              <a:solidFill>
                <a:srgbClr val="0070C0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A9ADA5A-B27C-2C49-A8ED-2FDBAE5F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04E16C7-0C50-524A-ABBC-0B7CA1D06066}"/>
              </a:ext>
            </a:extLst>
          </p:cNvPr>
          <p:cNvSpPr txBox="1"/>
          <p:nvPr/>
        </p:nvSpPr>
        <p:spPr>
          <a:xfrm>
            <a:off x="3275856" y="1105580"/>
            <a:ext cx="488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ASPERSIÓN (RITO DEL PERDÓN)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51920" y="5681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GLORIA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83768" y="692696"/>
            <a:ext cx="66602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Por tu inmensa gloria, te alabamos,</a:t>
            </a:r>
          </a:p>
          <a:p>
            <a:pPr algn="ctr"/>
            <a:r>
              <a:rPr lang="es-ES" sz="2800" dirty="0"/>
              <a:t>Bendecimos tu amor, te adoramos,</a:t>
            </a:r>
          </a:p>
          <a:p>
            <a:pPr algn="ctr"/>
            <a:r>
              <a:rPr lang="es-ES" sz="2800" dirty="0"/>
              <a:t>Damos gracias al rey celestial,</a:t>
            </a:r>
          </a:p>
          <a:p>
            <a:pPr algn="ctr"/>
            <a:r>
              <a:rPr lang="es-ES" sz="2800" dirty="0"/>
              <a:t>A Dios bueno, a Dios padre</a:t>
            </a:r>
          </a:p>
          <a:p>
            <a:pPr algn="ctr"/>
            <a:r>
              <a:rPr lang="es-ES" sz="2800" dirty="0"/>
              <a:t>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76B8CDA-42CB-8A4D-AA39-94D8EDBF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mos los libros para que la gente entienda las lecciones | Arte biblico,  Iglesia niños, Temas de catequesis">
            <a:extLst>
              <a:ext uri="{FF2B5EF4-FFF2-40B4-BE49-F238E27FC236}">
                <a16:creationId xmlns:a16="http://schemas.microsoft.com/office/drawing/2014/main" id="{88327F75-C7F8-F84D-8428-C80CEA308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2.bp.blogspot.com/-R3R-cbJtnP0/T93lXlsoNWI/AAAAAAAAAos/FLDzbMwt4LQ/w1200-h630-p-k-nu/20120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63888" y="1208941"/>
            <a:ext cx="550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3200" dirty="0"/>
              <a:t>ALELUYA, ALELUYA, ALELUYA. (BIS)</a:t>
            </a:r>
          </a:p>
          <a:p>
            <a:pPr>
              <a:buNone/>
            </a:pPr>
            <a:r>
              <a:rPr lang="es-ES" sz="3200" dirty="0"/>
              <a:t>Canta aleluya, no dejes de bailar.</a:t>
            </a:r>
          </a:p>
          <a:p>
            <a:pPr>
              <a:buNone/>
            </a:pPr>
            <a:r>
              <a:rPr lang="es-ES" sz="3200" dirty="0"/>
              <a:t>Y mueve siempre tus pies.</a:t>
            </a:r>
          </a:p>
          <a:p>
            <a:pPr>
              <a:buNone/>
            </a:pPr>
            <a:r>
              <a:rPr lang="es-ES" sz="3200" dirty="0"/>
              <a:t>Siente su fuego en movimiento.</a:t>
            </a:r>
          </a:p>
          <a:p>
            <a:pPr>
              <a:buNone/>
            </a:pPr>
            <a:r>
              <a:rPr lang="es-ES" sz="3200" dirty="0"/>
              <a:t>Grita, canta: a-le-</a:t>
            </a:r>
            <a:r>
              <a:rPr lang="es-ES" sz="3200" dirty="0" err="1"/>
              <a:t>lu</a:t>
            </a:r>
            <a:r>
              <a:rPr lang="es-ES" sz="3200" dirty="0"/>
              <a:t>-ya.</a:t>
            </a:r>
          </a:p>
          <a:p>
            <a:pPr>
              <a:buNone/>
            </a:pPr>
            <a:r>
              <a:rPr lang="es-ES" sz="3200" b="1" dirty="0"/>
              <a:t>[Estribillo]</a:t>
            </a:r>
            <a:endParaRPr lang="es-ES" sz="3200" dirty="0"/>
          </a:p>
          <a:p>
            <a:pPr algn="ctr"/>
            <a:endParaRPr lang="es-ES" sz="32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66ADBA3-117C-324F-B4E2-1964F003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306" l="2431" r="89931">
                        <a14:foregroundMark x1="6076" y1="93611" x2="16319" y2="97361"/>
                        <a14:foregroundMark x1="16319" y1="97361" x2="19097" y2="94306"/>
                        <a14:foregroundMark x1="54861" y1="99583" x2="66667" y2="99444"/>
                        <a14:foregroundMark x1="66667" y1="99444" x2="68750" y2="98472"/>
                        <a14:foregroundMark x1="2951" y1="90556" x2="2604" y2="97639"/>
                        <a14:foregroundMark x1="2604" y1="97639" x2="2431" y2="97639"/>
                        <a14:foregroundMark x1="55382" y1="9306" x2="55382" y2="9306"/>
                        <a14:foregroundMark x1="55382" y1="9583" x2="57292" y2="13056"/>
                        <a14:foregroundMark x1="52257" y1="5556" x2="57639" y2="56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94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GGHNWh9itxY/maxresdefault.jpg">
            <a:extLst>
              <a:ext uri="{FF2B5EF4-FFF2-40B4-BE49-F238E27FC236}">
                <a16:creationId xmlns:a16="http://schemas.microsoft.com/office/drawing/2014/main" id="{F4A3A68D-5E1C-0D42-AB22-4B56311D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FB8FE01-54E5-6D4D-8255-AE0D117F7035}"/>
              </a:ext>
            </a:extLst>
          </p:cNvPr>
          <p:cNvSpPr/>
          <p:nvPr/>
        </p:nvSpPr>
        <p:spPr>
          <a:xfrm>
            <a:off x="5988662" y="3491716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Raleway SemiBold" panose="020B07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San Juan 20, 19-23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61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ntecostés | SSCC">
            <a:extLst>
              <a:ext uri="{FF2B5EF4-FFF2-40B4-BE49-F238E27FC236}">
                <a16:creationId xmlns:a16="http://schemas.microsoft.com/office/drawing/2014/main" id="{274F7B16-0788-9F43-A54D-AFD48B0DC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823</Words>
  <Application>Microsoft Macintosh PowerPoint</Application>
  <PresentationFormat>Presentación en pantalla (4:3)</PresentationFormat>
  <Paragraphs>140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Raleway SemiBold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Abad</dc:creator>
  <cp:lastModifiedBy>Enrique Abad</cp:lastModifiedBy>
  <cp:revision>1</cp:revision>
  <dcterms:created xsi:type="dcterms:W3CDTF">2020-11-29T17:51:46Z</dcterms:created>
  <dcterms:modified xsi:type="dcterms:W3CDTF">2020-11-29T20:53:12Z</dcterms:modified>
</cp:coreProperties>
</file>