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761" r:id="rId4"/>
    <p:sldMasterId id="2147483773" r:id="rId5"/>
  </p:sldMasterIdLst>
  <p:notesMasterIdLst>
    <p:notesMasterId r:id="rId33"/>
  </p:notesMasterIdLst>
  <p:sldIdLst>
    <p:sldId id="420" r:id="rId6"/>
    <p:sldId id="429" r:id="rId7"/>
    <p:sldId id="430" r:id="rId8"/>
    <p:sldId id="431" r:id="rId9"/>
    <p:sldId id="423" r:id="rId10"/>
    <p:sldId id="432" r:id="rId11"/>
    <p:sldId id="433" r:id="rId12"/>
    <p:sldId id="434" r:id="rId13"/>
    <p:sldId id="435" r:id="rId14"/>
    <p:sldId id="330" r:id="rId15"/>
    <p:sldId id="373" r:id="rId16"/>
    <p:sldId id="391" r:id="rId17"/>
    <p:sldId id="436" r:id="rId18"/>
    <p:sldId id="437" r:id="rId19"/>
    <p:sldId id="438" r:id="rId20"/>
    <p:sldId id="439" r:id="rId21"/>
    <p:sldId id="343" r:id="rId22"/>
    <p:sldId id="446" r:id="rId23"/>
    <p:sldId id="447" r:id="rId24"/>
    <p:sldId id="448" r:id="rId25"/>
    <p:sldId id="449" r:id="rId26"/>
    <p:sldId id="450" r:id="rId27"/>
    <p:sldId id="363" r:id="rId28"/>
    <p:sldId id="440" r:id="rId29"/>
    <p:sldId id="444" r:id="rId30"/>
    <p:sldId id="443" r:id="rId31"/>
    <p:sldId id="445"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ACD2F-9D40-384D-A6DA-74053CDA52CC}" v="370" dt="2020-12-06T18:16:0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94681"/>
  </p:normalViewPr>
  <p:slideViewPr>
    <p:cSldViewPr>
      <p:cViewPr varScale="1">
        <p:scale>
          <a:sx n="106" d="100"/>
          <a:sy n="106" d="100"/>
        </p:scale>
        <p:origin x="1576"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Abad" userId="3f4aee16-0c8e-4dc2-8baa-a7cdab705492" providerId="ADAL" clId="{333ACD2F-9D40-384D-A6DA-74053CDA52CC}"/>
    <pc:docChg chg="custSel mod addSld delSld modSld delMainMaster">
      <pc:chgData name="Enrique Abad" userId="3f4aee16-0c8e-4dc2-8baa-a7cdab705492" providerId="ADAL" clId="{333ACD2F-9D40-384D-A6DA-74053CDA52CC}" dt="2020-12-06T18:16:03.770" v="683" actId="478"/>
      <pc:docMkLst>
        <pc:docMk/>
      </pc:docMkLst>
      <pc:sldChg chg="del">
        <pc:chgData name="Enrique Abad" userId="3f4aee16-0c8e-4dc2-8baa-a7cdab705492" providerId="ADAL" clId="{333ACD2F-9D40-384D-A6DA-74053CDA52CC}" dt="2020-12-06T10:51:25.083" v="678" actId="2696"/>
        <pc:sldMkLst>
          <pc:docMk/>
          <pc:sldMk cId="0" sldId="271"/>
        </pc:sldMkLst>
      </pc:sldChg>
      <pc:sldChg chg="add">
        <pc:chgData name="Enrique Abad" userId="3f4aee16-0c8e-4dc2-8baa-a7cdab705492" providerId="ADAL" clId="{333ACD2F-9D40-384D-A6DA-74053CDA52CC}" dt="2020-12-06T11:05:23.129" v="680"/>
        <pc:sldMkLst>
          <pc:docMk/>
          <pc:sldMk cId="2795914081" sldId="330"/>
        </pc:sldMkLst>
      </pc:sldChg>
      <pc:sldChg chg="add del">
        <pc:chgData name="Enrique Abad" userId="3f4aee16-0c8e-4dc2-8baa-a7cdab705492" providerId="ADAL" clId="{333ACD2F-9D40-384D-A6DA-74053CDA52CC}" dt="2020-12-06T10:09:20.250" v="179"/>
        <pc:sldMkLst>
          <pc:docMk/>
          <pc:sldMk cId="384238400" sldId="343"/>
        </pc:sldMkLst>
      </pc:sldChg>
      <pc:sldChg chg="addSp delSp add">
        <pc:chgData name="Enrique Abad" userId="3f4aee16-0c8e-4dc2-8baa-a7cdab705492" providerId="ADAL" clId="{333ACD2F-9D40-384D-A6DA-74053CDA52CC}" dt="2020-12-06T10:44:36.347" v="661" actId="478"/>
        <pc:sldMkLst>
          <pc:docMk/>
          <pc:sldMk cId="3301104598" sldId="343"/>
        </pc:sldMkLst>
        <pc:picChg chg="add del">
          <ac:chgData name="Enrique Abad" userId="3f4aee16-0c8e-4dc2-8baa-a7cdab705492" providerId="ADAL" clId="{333ACD2F-9D40-384D-A6DA-74053CDA52CC}" dt="2020-12-06T10:44:36.347" v="661" actId="478"/>
          <ac:picMkLst>
            <pc:docMk/>
            <pc:sldMk cId="3301104598" sldId="343"/>
            <ac:picMk id="104450" creationId="{75914C48-8D3D-8E45-9ECB-A3DABAA817CA}"/>
          </ac:picMkLst>
        </pc:picChg>
      </pc:sldChg>
      <pc:sldChg chg="add del">
        <pc:chgData name="Enrique Abad" userId="3f4aee16-0c8e-4dc2-8baa-a7cdab705492" providerId="ADAL" clId="{333ACD2F-9D40-384D-A6DA-74053CDA52CC}" dt="2020-12-06T10:09:20.250" v="179"/>
        <pc:sldMkLst>
          <pc:docMk/>
          <pc:sldMk cId="87940105" sldId="363"/>
        </pc:sldMkLst>
      </pc:sldChg>
      <pc:sldChg chg="add">
        <pc:chgData name="Enrique Abad" userId="3f4aee16-0c8e-4dc2-8baa-a7cdab705492" providerId="ADAL" clId="{333ACD2F-9D40-384D-A6DA-74053CDA52CC}" dt="2020-12-06T10:09:20.618" v="180"/>
        <pc:sldMkLst>
          <pc:docMk/>
          <pc:sldMk cId="319296383" sldId="363"/>
        </pc:sldMkLst>
      </pc:sldChg>
      <pc:sldChg chg="del">
        <pc:chgData name="Enrique Abad" userId="3f4aee16-0c8e-4dc2-8baa-a7cdab705492" providerId="ADAL" clId="{333ACD2F-9D40-384D-A6DA-74053CDA52CC}" dt="2020-12-06T10:51:25.083" v="678" actId="2696"/>
        <pc:sldMkLst>
          <pc:docMk/>
          <pc:sldMk cId="0" sldId="366"/>
        </pc:sldMkLst>
      </pc:sldChg>
      <pc:sldChg chg="add del">
        <pc:chgData name="Enrique Abad" userId="3f4aee16-0c8e-4dc2-8baa-a7cdab705492" providerId="ADAL" clId="{333ACD2F-9D40-384D-A6DA-74053CDA52CC}" dt="2020-12-06T10:09:20.250" v="179"/>
        <pc:sldMkLst>
          <pc:docMk/>
          <pc:sldMk cId="2379595354" sldId="373"/>
        </pc:sldMkLst>
      </pc:sldChg>
      <pc:sldChg chg="add">
        <pc:chgData name="Enrique Abad" userId="3f4aee16-0c8e-4dc2-8baa-a7cdab705492" providerId="ADAL" clId="{333ACD2F-9D40-384D-A6DA-74053CDA52CC}" dt="2020-12-06T10:09:20.618" v="180"/>
        <pc:sldMkLst>
          <pc:docMk/>
          <pc:sldMk cId="2516158267" sldId="373"/>
        </pc:sldMkLst>
      </pc:sldChg>
      <pc:sldChg chg="del">
        <pc:chgData name="Enrique Abad" userId="3f4aee16-0c8e-4dc2-8baa-a7cdab705492" providerId="ADAL" clId="{333ACD2F-9D40-384D-A6DA-74053CDA52CC}" dt="2020-12-06T10:51:25.083" v="678" actId="2696"/>
        <pc:sldMkLst>
          <pc:docMk/>
          <pc:sldMk cId="0" sldId="377"/>
        </pc:sldMkLst>
      </pc:sldChg>
      <pc:sldChg chg="del">
        <pc:chgData name="Enrique Abad" userId="3f4aee16-0c8e-4dc2-8baa-a7cdab705492" providerId="ADAL" clId="{333ACD2F-9D40-384D-A6DA-74053CDA52CC}" dt="2020-12-06T10:51:25.083" v="678" actId="2696"/>
        <pc:sldMkLst>
          <pc:docMk/>
          <pc:sldMk cId="0" sldId="379"/>
        </pc:sldMkLst>
      </pc:sldChg>
      <pc:sldChg chg="del">
        <pc:chgData name="Enrique Abad" userId="3f4aee16-0c8e-4dc2-8baa-a7cdab705492" providerId="ADAL" clId="{333ACD2F-9D40-384D-A6DA-74053CDA52CC}" dt="2020-12-06T10:51:25.083" v="678" actId="2696"/>
        <pc:sldMkLst>
          <pc:docMk/>
          <pc:sldMk cId="2889827434" sldId="390"/>
        </pc:sldMkLst>
      </pc:sldChg>
      <pc:sldChg chg="add">
        <pc:chgData name="Enrique Abad" userId="3f4aee16-0c8e-4dc2-8baa-a7cdab705492" providerId="ADAL" clId="{333ACD2F-9D40-384D-A6DA-74053CDA52CC}" dt="2020-12-06T10:09:20.618" v="180"/>
        <pc:sldMkLst>
          <pc:docMk/>
          <pc:sldMk cId="1114935599" sldId="391"/>
        </pc:sldMkLst>
      </pc:sldChg>
      <pc:sldChg chg="add del">
        <pc:chgData name="Enrique Abad" userId="3f4aee16-0c8e-4dc2-8baa-a7cdab705492" providerId="ADAL" clId="{333ACD2F-9D40-384D-A6DA-74053CDA52CC}" dt="2020-12-06T10:09:20.250" v="179"/>
        <pc:sldMkLst>
          <pc:docMk/>
          <pc:sldMk cId="2969118526" sldId="391"/>
        </pc:sldMkLst>
      </pc:sldChg>
      <pc:sldChg chg="del">
        <pc:chgData name="Enrique Abad" userId="3f4aee16-0c8e-4dc2-8baa-a7cdab705492" providerId="ADAL" clId="{333ACD2F-9D40-384D-A6DA-74053CDA52CC}" dt="2020-12-06T10:51:25.083" v="678" actId="2696"/>
        <pc:sldMkLst>
          <pc:docMk/>
          <pc:sldMk cId="2701298091" sldId="393"/>
        </pc:sldMkLst>
      </pc:sldChg>
      <pc:sldChg chg="del">
        <pc:chgData name="Enrique Abad" userId="3f4aee16-0c8e-4dc2-8baa-a7cdab705492" providerId="ADAL" clId="{333ACD2F-9D40-384D-A6DA-74053CDA52CC}" dt="2020-12-06T10:51:25.083" v="678" actId="2696"/>
        <pc:sldMkLst>
          <pc:docMk/>
          <pc:sldMk cId="3590228192" sldId="394"/>
        </pc:sldMkLst>
      </pc:sldChg>
      <pc:sldChg chg="del">
        <pc:chgData name="Enrique Abad" userId="3f4aee16-0c8e-4dc2-8baa-a7cdab705492" providerId="ADAL" clId="{333ACD2F-9D40-384D-A6DA-74053CDA52CC}" dt="2020-12-06T10:51:25.083" v="678" actId="2696"/>
        <pc:sldMkLst>
          <pc:docMk/>
          <pc:sldMk cId="3284426151" sldId="400"/>
        </pc:sldMkLst>
      </pc:sldChg>
      <pc:sldChg chg="del">
        <pc:chgData name="Enrique Abad" userId="3f4aee16-0c8e-4dc2-8baa-a7cdab705492" providerId="ADAL" clId="{333ACD2F-9D40-384D-A6DA-74053CDA52CC}" dt="2020-12-06T10:51:25.083" v="678" actId="2696"/>
        <pc:sldMkLst>
          <pc:docMk/>
          <pc:sldMk cId="500845843" sldId="402"/>
        </pc:sldMkLst>
      </pc:sldChg>
      <pc:sldChg chg="del">
        <pc:chgData name="Enrique Abad" userId="3f4aee16-0c8e-4dc2-8baa-a7cdab705492" providerId="ADAL" clId="{333ACD2F-9D40-384D-A6DA-74053CDA52CC}" dt="2020-12-06T10:51:25.083" v="678" actId="2696"/>
        <pc:sldMkLst>
          <pc:docMk/>
          <pc:sldMk cId="0" sldId="405"/>
        </pc:sldMkLst>
      </pc:sldChg>
      <pc:sldChg chg="del">
        <pc:chgData name="Enrique Abad" userId="3f4aee16-0c8e-4dc2-8baa-a7cdab705492" providerId="ADAL" clId="{333ACD2F-9D40-384D-A6DA-74053CDA52CC}" dt="2020-12-06T10:51:25.083" v="678" actId="2696"/>
        <pc:sldMkLst>
          <pc:docMk/>
          <pc:sldMk cId="0" sldId="406"/>
        </pc:sldMkLst>
      </pc:sldChg>
      <pc:sldChg chg="del">
        <pc:chgData name="Enrique Abad" userId="3f4aee16-0c8e-4dc2-8baa-a7cdab705492" providerId="ADAL" clId="{333ACD2F-9D40-384D-A6DA-74053CDA52CC}" dt="2020-12-06T10:51:25.083" v="678" actId="2696"/>
        <pc:sldMkLst>
          <pc:docMk/>
          <pc:sldMk cId="0" sldId="408"/>
        </pc:sldMkLst>
      </pc:sldChg>
      <pc:sldChg chg="del">
        <pc:chgData name="Enrique Abad" userId="3f4aee16-0c8e-4dc2-8baa-a7cdab705492" providerId="ADAL" clId="{333ACD2F-9D40-384D-A6DA-74053CDA52CC}" dt="2020-12-06T10:51:25.083" v="678" actId="2696"/>
        <pc:sldMkLst>
          <pc:docMk/>
          <pc:sldMk cId="0" sldId="412"/>
        </pc:sldMkLst>
      </pc:sldChg>
      <pc:sldChg chg="del">
        <pc:chgData name="Enrique Abad" userId="3f4aee16-0c8e-4dc2-8baa-a7cdab705492" providerId="ADAL" clId="{333ACD2F-9D40-384D-A6DA-74053CDA52CC}" dt="2020-12-06T10:51:25.083" v="678" actId="2696"/>
        <pc:sldMkLst>
          <pc:docMk/>
          <pc:sldMk cId="0" sldId="413"/>
        </pc:sldMkLst>
      </pc:sldChg>
      <pc:sldChg chg="del">
        <pc:chgData name="Enrique Abad" userId="3f4aee16-0c8e-4dc2-8baa-a7cdab705492" providerId="ADAL" clId="{333ACD2F-9D40-384D-A6DA-74053CDA52CC}" dt="2020-12-06T10:51:25.083" v="678" actId="2696"/>
        <pc:sldMkLst>
          <pc:docMk/>
          <pc:sldMk cId="376018667" sldId="414"/>
        </pc:sldMkLst>
      </pc:sldChg>
      <pc:sldChg chg="del">
        <pc:chgData name="Enrique Abad" userId="3f4aee16-0c8e-4dc2-8baa-a7cdab705492" providerId="ADAL" clId="{333ACD2F-9D40-384D-A6DA-74053CDA52CC}" dt="2020-12-06T10:51:25.083" v="678" actId="2696"/>
        <pc:sldMkLst>
          <pc:docMk/>
          <pc:sldMk cId="1387871690" sldId="415"/>
        </pc:sldMkLst>
      </pc:sldChg>
      <pc:sldChg chg="del">
        <pc:chgData name="Enrique Abad" userId="3f4aee16-0c8e-4dc2-8baa-a7cdab705492" providerId="ADAL" clId="{333ACD2F-9D40-384D-A6DA-74053CDA52CC}" dt="2020-12-06T10:51:25.083" v="678" actId="2696"/>
        <pc:sldMkLst>
          <pc:docMk/>
          <pc:sldMk cId="629759161" sldId="416"/>
        </pc:sldMkLst>
      </pc:sldChg>
      <pc:sldChg chg="del">
        <pc:chgData name="Enrique Abad" userId="3f4aee16-0c8e-4dc2-8baa-a7cdab705492" providerId="ADAL" clId="{333ACD2F-9D40-384D-A6DA-74053CDA52CC}" dt="2020-12-06T10:51:25.083" v="678" actId="2696"/>
        <pc:sldMkLst>
          <pc:docMk/>
          <pc:sldMk cId="0" sldId="418"/>
        </pc:sldMkLst>
      </pc:sldChg>
      <pc:sldChg chg="addSp delSp modSp mod modClrScheme chgLayout">
        <pc:chgData name="Enrique Abad" userId="3f4aee16-0c8e-4dc2-8baa-a7cdab705492" providerId="ADAL" clId="{333ACD2F-9D40-384D-A6DA-74053CDA52CC}" dt="2020-12-06T10:06:34.986" v="177" actId="1076"/>
        <pc:sldMkLst>
          <pc:docMk/>
          <pc:sldMk cId="0" sldId="420"/>
        </pc:sldMkLst>
        <pc:spChg chg="del mod">
          <ac:chgData name="Enrique Abad" userId="3f4aee16-0c8e-4dc2-8baa-a7cdab705492" providerId="ADAL" clId="{333ACD2F-9D40-384D-A6DA-74053CDA52CC}" dt="2020-12-06T10:01:29.428" v="5" actId="478"/>
          <ac:spMkLst>
            <pc:docMk/>
            <pc:sldMk cId="0" sldId="420"/>
            <ac:spMk id="6" creationId="{00000000-0000-0000-0000-000000000000}"/>
          </ac:spMkLst>
        </pc:spChg>
        <pc:spChg chg="mod">
          <ac:chgData name="Enrique Abad" userId="3f4aee16-0c8e-4dc2-8baa-a7cdab705492" providerId="ADAL" clId="{333ACD2F-9D40-384D-A6DA-74053CDA52CC}" dt="2020-12-06T10:05:31.278" v="27" actId="255"/>
          <ac:spMkLst>
            <pc:docMk/>
            <pc:sldMk cId="0" sldId="420"/>
            <ac:spMk id="8" creationId="{00000000-0000-0000-0000-000000000000}"/>
          </ac:spMkLst>
        </pc:spChg>
        <pc:spChg chg="add mod">
          <ac:chgData name="Enrique Abad" userId="3f4aee16-0c8e-4dc2-8baa-a7cdab705492" providerId="ADAL" clId="{333ACD2F-9D40-384D-A6DA-74053CDA52CC}" dt="2020-12-06T10:06:34.986" v="177" actId="1076"/>
          <ac:spMkLst>
            <pc:docMk/>
            <pc:sldMk cId="0" sldId="420"/>
            <ac:spMk id="10" creationId="{3D7BFED2-665C-5E40-8753-119BB159E21D}"/>
          </ac:spMkLst>
        </pc:spChg>
        <pc:spChg chg="del">
          <ac:chgData name="Enrique Abad" userId="3f4aee16-0c8e-4dc2-8baa-a7cdab705492" providerId="ADAL" clId="{333ACD2F-9D40-384D-A6DA-74053CDA52CC}" dt="2020-12-06T10:01:21.044" v="3" actId="478"/>
          <ac:spMkLst>
            <pc:docMk/>
            <pc:sldMk cId="0" sldId="420"/>
            <ac:spMk id="284678" creationId="{00000000-0000-0000-0000-000000000000}"/>
          </ac:spMkLst>
        </pc:spChg>
        <pc:picChg chg="add mod">
          <ac:chgData name="Enrique Abad" userId="3f4aee16-0c8e-4dc2-8baa-a7cdab705492" providerId="ADAL" clId="{333ACD2F-9D40-384D-A6DA-74053CDA52CC}" dt="2020-12-06T10:05:19.855" v="26" actId="14100"/>
          <ac:picMkLst>
            <pc:docMk/>
            <pc:sldMk cId="0" sldId="420"/>
            <ac:picMk id="89090" creationId="{7732AA8A-0C5F-924E-84EE-91645C13EBB8}"/>
          </ac:picMkLst>
        </pc:picChg>
        <pc:picChg chg="del">
          <ac:chgData name="Enrique Abad" userId="3f4aee16-0c8e-4dc2-8baa-a7cdab705492" providerId="ADAL" clId="{333ACD2F-9D40-384D-A6DA-74053CDA52CC}" dt="2020-12-06T10:01:09.722" v="0" actId="478"/>
          <ac:picMkLst>
            <pc:docMk/>
            <pc:sldMk cId="0" sldId="420"/>
            <ac:picMk id="98306" creationId="{00000000-0000-0000-0000-000000000000}"/>
          </ac:picMkLst>
        </pc:picChg>
        <pc:picChg chg="del">
          <ac:chgData name="Enrique Abad" userId="3f4aee16-0c8e-4dc2-8baa-a7cdab705492" providerId="ADAL" clId="{333ACD2F-9D40-384D-A6DA-74053CDA52CC}" dt="2020-12-06T10:01:12.293" v="1" actId="478"/>
          <ac:picMkLst>
            <pc:docMk/>
            <pc:sldMk cId="0" sldId="420"/>
            <ac:picMk id="102402" creationId="{00000000-0000-0000-0000-000000000000}"/>
          </ac:picMkLst>
        </pc:picChg>
        <pc:picChg chg="del">
          <ac:chgData name="Enrique Abad" userId="3f4aee16-0c8e-4dc2-8baa-a7cdab705492" providerId="ADAL" clId="{333ACD2F-9D40-384D-A6DA-74053CDA52CC}" dt="2020-12-06T10:01:57.935" v="8" actId="21"/>
          <ac:picMkLst>
            <pc:docMk/>
            <pc:sldMk cId="0" sldId="420"/>
            <ac:picMk id="284674" creationId="{00000000-0000-0000-0000-000000000000}"/>
          </ac:picMkLst>
        </pc:picChg>
        <pc:picChg chg="del">
          <ac:chgData name="Enrique Abad" userId="3f4aee16-0c8e-4dc2-8baa-a7cdab705492" providerId="ADAL" clId="{333ACD2F-9D40-384D-A6DA-74053CDA52CC}" dt="2020-12-06T10:01:14.167" v="2" actId="478"/>
          <ac:picMkLst>
            <pc:docMk/>
            <pc:sldMk cId="0" sldId="420"/>
            <ac:picMk id="284677" creationId="{00000000-0000-0000-0000-000000000000}"/>
          </ac:picMkLst>
        </pc:picChg>
      </pc:sldChg>
      <pc:sldChg chg="del">
        <pc:chgData name="Enrique Abad" userId="3f4aee16-0c8e-4dc2-8baa-a7cdab705492" providerId="ADAL" clId="{333ACD2F-9D40-384D-A6DA-74053CDA52CC}" dt="2020-12-06T10:51:25.083" v="678" actId="2696"/>
        <pc:sldMkLst>
          <pc:docMk/>
          <pc:sldMk cId="0" sldId="421"/>
        </pc:sldMkLst>
      </pc:sldChg>
      <pc:sldChg chg="add">
        <pc:chgData name="Enrique Abad" userId="3f4aee16-0c8e-4dc2-8baa-a7cdab705492" providerId="ADAL" clId="{333ACD2F-9D40-384D-A6DA-74053CDA52CC}" dt="2020-12-06T10:09:20.618" v="180"/>
        <pc:sldMkLst>
          <pc:docMk/>
          <pc:sldMk cId="307504109" sldId="423"/>
        </pc:sldMkLst>
      </pc:sldChg>
      <pc:sldChg chg="add del">
        <pc:chgData name="Enrique Abad" userId="3f4aee16-0c8e-4dc2-8baa-a7cdab705492" providerId="ADAL" clId="{333ACD2F-9D40-384D-A6DA-74053CDA52CC}" dt="2020-12-06T10:09:20.250" v="179"/>
        <pc:sldMkLst>
          <pc:docMk/>
          <pc:sldMk cId="1316933483" sldId="423"/>
        </pc:sldMkLst>
      </pc:sldChg>
      <pc:sldChg chg="del">
        <pc:chgData name="Enrique Abad" userId="3f4aee16-0c8e-4dc2-8baa-a7cdab705492" providerId="ADAL" clId="{333ACD2F-9D40-384D-A6DA-74053CDA52CC}" dt="2020-12-06T10:51:25.083" v="678" actId="2696"/>
        <pc:sldMkLst>
          <pc:docMk/>
          <pc:sldMk cId="0" sldId="424"/>
        </pc:sldMkLst>
      </pc:sldChg>
      <pc:sldChg chg="del">
        <pc:chgData name="Enrique Abad" userId="3f4aee16-0c8e-4dc2-8baa-a7cdab705492" providerId="ADAL" clId="{333ACD2F-9D40-384D-A6DA-74053CDA52CC}" dt="2020-12-06T10:51:25.083" v="678" actId="2696"/>
        <pc:sldMkLst>
          <pc:docMk/>
          <pc:sldMk cId="0" sldId="426"/>
        </pc:sldMkLst>
      </pc:sldChg>
      <pc:sldChg chg="del">
        <pc:chgData name="Enrique Abad" userId="3f4aee16-0c8e-4dc2-8baa-a7cdab705492" providerId="ADAL" clId="{333ACD2F-9D40-384D-A6DA-74053CDA52CC}" dt="2020-12-06T10:51:25.083" v="678" actId="2696"/>
        <pc:sldMkLst>
          <pc:docMk/>
          <pc:sldMk cId="0" sldId="427"/>
        </pc:sldMkLst>
      </pc:sldChg>
      <pc:sldChg chg="del">
        <pc:chgData name="Enrique Abad" userId="3f4aee16-0c8e-4dc2-8baa-a7cdab705492" providerId="ADAL" clId="{333ACD2F-9D40-384D-A6DA-74053CDA52CC}" dt="2020-12-06T10:51:25.083" v="678" actId="2696"/>
        <pc:sldMkLst>
          <pc:docMk/>
          <pc:sldMk cId="0" sldId="428"/>
        </pc:sldMkLst>
      </pc:sldChg>
      <pc:sldChg chg="addSp delSp modSp add">
        <pc:chgData name="Enrique Abad" userId="3f4aee16-0c8e-4dc2-8baa-a7cdab705492" providerId="ADAL" clId="{333ACD2F-9D40-384D-A6DA-74053CDA52CC}" dt="2020-12-06T10:26:35.473" v="283" actId="14100"/>
        <pc:sldMkLst>
          <pc:docMk/>
          <pc:sldMk cId="1111328622" sldId="429"/>
        </pc:sldMkLst>
        <pc:picChg chg="add mod">
          <ac:chgData name="Enrique Abad" userId="3f4aee16-0c8e-4dc2-8baa-a7cdab705492" providerId="ADAL" clId="{333ACD2F-9D40-384D-A6DA-74053CDA52CC}" dt="2020-12-06T10:16:08.505" v="208" actId="571"/>
          <ac:picMkLst>
            <pc:docMk/>
            <pc:sldMk cId="1111328622" sldId="429"/>
            <ac:picMk id="6" creationId="{6FF948E0-F1F0-AF4D-8118-6CB69194752D}"/>
          </ac:picMkLst>
        </pc:picChg>
        <pc:picChg chg="add del mod">
          <ac:chgData name="Enrique Abad" userId="3f4aee16-0c8e-4dc2-8baa-a7cdab705492" providerId="ADAL" clId="{333ACD2F-9D40-384D-A6DA-74053CDA52CC}" dt="2020-12-06T10:20:33.171" v="260" actId="478"/>
          <ac:picMkLst>
            <pc:docMk/>
            <pc:sldMk cId="1111328622" sldId="429"/>
            <ac:picMk id="7" creationId="{F7CEA227-629F-394E-9FCA-C7D42410E6F1}"/>
          </ac:picMkLst>
        </pc:picChg>
        <pc:picChg chg="del">
          <ac:chgData name="Enrique Abad" userId="3f4aee16-0c8e-4dc2-8baa-a7cdab705492" providerId="ADAL" clId="{333ACD2F-9D40-384D-A6DA-74053CDA52CC}" dt="2020-12-06T10:09:40.113" v="181" actId="478"/>
          <ac:picMkLst>
            <pc:docMk/>
            <pc:sldMk cId="1111328622" sldId="429"/>
            <ac:picMk id="90114" creationId="{60835DFE-C209-8845-ABC6-922E9E50D40C}"/>
          </ac:picMkLst>
        </pc:picChg>
        <pc:picChg chg="add del mod">
          <ac:chgData name="Enrique Abad" userId="3f4aee16-0c8e-4dc2-8baa-a7cdab705492" providerId="ADAL" clId="{333ACD2F-9D40-384D-A6DA-74053CDA52CC}" dt="2020-12-06T10:20:38.999" v="261" actId="478"/>
          <ac:picMkLst>
            <pc:docMk/>
            <pc:sldMk cId="1111328622" sldId="429"/>
            <ac:picMk id="92162" creationId="{BBCEFB63-1BA7-2043-B1CF-6E43AB31E737}"/>
          </ac:picMkLst>
        </pc:picChg>
        <pc:picChg chg="add mod">
          <ac:chgData name="Enrique Abad" userId="3f4aee16-0c8e-4dc2-8baa-a7cdab705492" providerId="ADAL" clId="{333ACD2F-9D40-384D-A6DA-74053CDA52CC}" dt="2020-12-06T10:26:35.473" v="283" actId="14100"/>
          <ac:picMkLst>
            <pc:docMk/>
            <pc:sldMk cId="1111328622" sldId="429"/>
            <ac:picMk id="92164" creationId="{59C15734-D12D-B24A-BD20-768DB825C43C}"/>
          </ac:picMkLst>
        </pc:picChg>
      </pc:sldChg>
      <pc:sldChg chg="add del setBg">
        <pc:chgData name="Enrique Abad" userId="3f4aee16-0c8e-4dc2-8baa-a7cdab705492" providerId="ADAL" clId="{333ACD2F-9D40-384D-A6DA-74053CDA52CC}" dt="2020-12-06T10:09:20.250" v="179"/>
        <pc:sldMkLst>
          <pc:docMk/>
          <pc:sldMk cId="3069652347" sldId="429"/>
        </pc:sldMkLst>
      </pc:sldChg>
      <pc:sldChg chg="add del">
        <pc:chgData name="Enrique Abad" userId="3f4aee16-0c8e-4dc2-8baa-a7cdab705492" providerId="ADAL" clId="{333ACD2F-9D40-384D-A6DA-74053CDA52CC}" dt="2020-12-06T10:09:20.250" v="179"/>
        <pc:sldMkLst>
          <pc:docMk/>
          <pc:sldMk cId="628873064" sldId="430"/>
        </pc:sldMkLst>
      </pc:sldChg>
      <pc:sldChg chg="addSp delSp modSp add mod">
        <pc:chgData name="Enrique Abad" userId="3f4aee16-0c8e-4dc2-8baa-a7cdab705492" providerId="ADAL" clId="{333ACD2F-9D40-384D-A6DA-74053CDA52CC}" dt="2020-12-06T10:35:20.759" v="655" actId="1037"/>
        <pc:sldMkLst>
          <pc:docMk/>
          <pc:sldMk cId="4102213264" sldId="430"/>
        </pc:sldMkLst>
        <pc:spChg chg="mod">
          <ac:chgData name="Enrique Abad" userId="3f4aee16-0c8e-4dc2-8baa-a7cdab705492" providerId="ADAL" clId="{333ACD2F-9D40-384D-A6DA-74053CDA52CC}" dt="2020-12-06T10:35:20.759" v="655" actId="1037"/>
          <ac:spMkLst>
            <pc:docMk/>
            <pc:sldMk cId="4102213264" sldId="430"/>
            <ac:spMk id="89099" creationId="{00000000-0000-0000-0000-000000000000}"/>
          </ac:spMkLst>
        </pc:spChg>
        <pc:picChg chg="del">
          <ac:chgData name="Enrique Abad" userId="3f4aee16-0c8e-4dc2-8baa-a7cdab705492" providerId="ADAL" clId="{333ACD2F-9D40-384D-A6DA-74053CDA52CC}" dt="2020-12-06T10:33:27.880" v="529" actId="478"/>
          <ac:picMkLst>
            <pc:docMk/>
            <pc:sldMk cId="4102213264" sldId="430"/>
            <ac:picMk id="91138" creationId="{8C89CD1C-239F-CC48-A23D-F98CA54FD7EF}"/>
          </ac:picMkLst>
        </pc:picChg>
        <pc:picChg chg="add mod">
          <ac:chgData name="Enrique Abad" userId="3f4aee16-0c8e-4dc2-8baa-a7cdab705492" providerId="ADAL" clId="{333ACD2F-9D40-384D-A6DA-74053CDA52CC}" dt="2020-12-06T10:35:03.152" v="533" actId="167"/>
          <ac:picMkLst>
            <pc:docMk/>
            <pc:sldMk cId="4102213264" sldId="430"/>
            <ac:picMk id="101378" creationId="{395940DD-403D-4C45-A459-8CADDBD1948C}"/>
          </ac:picMkLst>
        </pc:picChg>
      </pc:sldChg>
      <pc:sldChg chg="add">
        <pc:chgData name="Enrique Abad" userId="3f4aee16-0c8e-4dc2-8baa-a7cdab705492" providerId="ADAL" clId="{333ACD2F-9D40-384D-A6DA-74053CDA52CC}" dt="2020-12-06T10:09:20.618" v="180"/>
        <pc:sldMkLst>
          <pc:docMk/>
          <pc:sldMk cId="18344738" sldId="431"/>
        </pc:sldMkLst>
      </pc:sldChg>
      <pc:sldChg chg="add del">
        <pc:chgData name="Enrique Abad" userId="3f4aee16-0c8e-4dc2-8baa-a7cdab705492" providerId="ADAL" clId="{333ACD2F-9D40-384D-A6DA-74053CDA52CC}" dt="2020-12-06T10:09:20.250" v="179"/>
        <pc:sldMkLst>
          <pc:docMk/>
          <pc:sldMk cId="781634953" sldId="431"/>
        </pc:sldMkLst>
      </pc:sldChg>
      <pc:sldChg chg="add del setBg">
        <pc:chgData name="Enrique Abad" userId="3f4aee16-0c8e-4dc2-8baa-a7cdab705492" providerId="ADAL" clId="{333ACD2F-9D40-384D-A6DA-74053CDA52CC}" dt="2020-12-06T10:09:20.250" v="179"/>
        <pc:sldMkLst>
          <pc:docMk/>
          <pc:sldMk cId="337524060" sldId="432"/>
        </pc:sldMkLst>
      </pc:sldChg>
      <pc:sldChg chg="addSp delSp modSp add">
        <pc:chgData name="Enrique Abad" userId="3f4aee16-0c8e-4dc2-8baa-a7cdab705492" providerId="ADAL" clId="{333ACD2F-9D40-384D-A6DA-74053CDA52CC}" dt="2020-12-06T10:27:14.046" v="287"/>
        <pc:sldMkLst>
          <pc:docMk/>
          <pc:sldMk cId="3122019520" sldId="432"/>
        </pc:sldMkLst>
        <pc:picChg chg="del">
          <ac:chgData name="Enrique Abad" userId="3f4aee16-0c8e-4dc2-8baa-a7cdab705492" providerId="ADAL" clId="{333ACD2F-9D40-384D-A6DA-74053CDA52CC}" dt="2020-12-06T10:26:52.383" v="284" actId="478"/>
          <ac:picMkLst>
            <pc:docMk/>
            <pc:sldMk cId="3122019520" sldId="432"/>
            <ac:picMk id="6" creationId="{2EF8631B-23D3-094A-902E-A56F2B0C5B32}"/>
          </ac:picMkLst>
        </pc:picChg>
        <pc:picChg chg="add mod">
          <ac:chgData name="Enrique Abad" userId="3f4aee16-0c8e-4dc2-8baa-a7cdab705492" providerId="ADAL" clId="{333ACD2F-9D40-384D-A6DA-74053CDA52CC}" dt="2020-12-06T10:27:14.046" v="287"/>
          <ac:picMkLst>
            <pc:docMk/>
            <pc:sldMk cId="3122019520" sldId="432"/>
            <ac:picMk id="8" creationId="{302EE959-D567-7541-853A-81374DF58EEC}"/>
          </ac:picMkLst>
        </pc:picChg>
        <pc:picChg chg="add del">
          <ac:chgData name="Enrique Abad" userId="3f4aee16-0c8e-4dc2-8baa-a7cdab705492" providerId="ADAL" clId="{333ACD2F-9D40-384D-A6DA-74053CDA52CC}" dt="2020-12-06T10:26:57.566" v="286"/>
          <ac:picMkLst>
            <pc:docMk/>
            <pc:sldMk cId="3122019520" sldId="432"/>
            <ac:picMk id="93186" creationId="{304B5265-0D86-9049-92E4-A63EA83DE543}"/>
          </ac:picMkLst>
        </pc:picChg>
      </pc:sldChg>
      <pc:sldChg chg="modSp add mod">
        <pc:chgData name="Enrique Abad" userId="3f4aee16-0c8e-4dc2-8baa-a7cdab705492" providerId="ADAL" clId="{333ACD2F-9D40-384D-A6DA-74053CDA52CC}" dt="2020-12-06T10:14:40.557" v="202" actId="20577"/>
        <pc:sldMkLst>
          <pc:docMk/>
          <pc:sldMk cId="1064407122" sldId="433"/>
        </pc:sldMkLst>
        <pc:spChg chg="mod">
          <ac:chgData name="Enrique Abad" userId="3f4aee16-0c8e-4dc2-8baa-a7cdab705492" providerId="ADAL" clId="{333ACD2F-9D40-384D-A6DA-74053CDA52CC}" dt="2020-12-06T10:14:40.557" v="202" actId="20577"/>
          <ac:spMkLst>
            <pc:docMk/>
            <pc:sldMk cId="1064407122" sldId="433"/>
            <ac:spMk id="3" creationId="{00000000-0000-0000-0000-000000000000}"/>
          </ac:spMkLst>
        </pc:spChg>
      </pc:sldChg>
      <pc:sldChg chg="add del">
        <pc:chgData name="Enrique Abad" userId="3f4aee16-0c8e-4dc2-8baa-a7cdab705492" providerId="ADAL" clId="{333ACD2F-9D40-384D-A6DA-74053CDA52CC}" dt="2020-12-06T10:09:20.250" v="179"/>
        <pc:sldMkLst>
          <pc:docMk/>
          <pc:sldMk cId="1170141808" sldId="433"/>
        </pc:sldMkLst>
      </pc:sldChg>
      <pc:sldChg chg="addSp delSp add mod">
        <pc:chgData name="Enrique Abad" userId="3f4aee16-0c8e-4dc2-8baa-a7cdab705492" providerId="ADAL" clId="{333ACD2F-9D40-384D-A6DA-74053CDA52CC}" dt="2020-12-06T10:12:58.719" v="183"/>
        <pc:sldMkLst>
          <pc:docMk/>
          <pc:sldMk cId="872342750" sldId="434"/>
        </pc:sldMkLst>
        <pc:picChg chg="add">
          <ac:chgData name="Enrique Abad" userId="3f4aee16-0c8e-4dc2-8baa-a7cdab705492" providerId="ADAL" clId="{333ACD2F-9D40-384D-A6DA-74053CDA52CC}" dt="2020-12-06T10:12:58.719" v="183"/>
          <ac:picMkLst>
            <pc:docMk/>
            <pc:sldMk cId="872342750" sldId="434"/>
            <ac:picMk id="90114" creationId="{93BC3535-A22A-2E4B-9A80-EA9ABEB50FBF}"/>
          </ac:picMkLst>
        </pc:picChg>
        <pc:picChg chg="del">
          <ac:chgData name="Enrique Abad" userId="3f4aee16-0c8e-4dc2-8baa-a7cdab705492" providerId="ADAL" clId="{333ACD2F-9D40-384D-A6DA-74053CDA52CC}" dt="2020-12-06T10:12:57.056" v="182" actId="478"/>
          <ac:picMkLst>
            <pc:docMk/>
            <pc:sldMk cId="872342750" sldId="434"/>
            <ac:picMk id="222212" creationId="{00000000-0000-0000-0000-000000000000}"/>
          </ac:picMkLst>
        </pc:picChg>
      </pc:sldChg>
      <pc:sldChg chg="add del">
        <pc:chgData name="Enrique Abad" userId="3f4aee16-0c8e-4dc2-8baa-a7cdab705492" providerId="ADAL" clId="{333ACD2F-9D40-384D-A6DA-74053CDA52CC}" dt="2020-12-06T10:09:20.250" v="179"/>
        <pc:sldMkLst>
          <pc:docMk/>
          <pc:sldMk cId="926045834" sldId="434"/>
        </pc:sldMkLst>
      </pc:sldChg>
      <pc:sldChg chg="addSp delSp modSp add mod">
        <pc:chgData name="Enrique Abad" userId="3f4aee16-0c8e-4dc2-8baa-a7cdab705492" providerId="ADAL" clId="{333ACD2F-9D40-384D-A6DA-74053CDA52CC}" dt="2020-12-06T10:14:16.054" v="187" actId="14100"/>
        <pc:sldMkLst>
          <pc:docMk/>
          <pc:sldMk cId="789070503" sldId="435"/>
        </pc:sldMkLst>
        <pc:picChg chg="add mod">
          <ac:chgData name="Enrique Abad" userId="3f4aee16-0c8e-4dc2-8baa-a7cdab705492" providerId="ADAL" clId="{333ACD2F-9D40-384D-A6DA-74053CDA52CC}" dt="2020-12-06T10:14:16.054" v="187" actId="14100"/>
          <ac:picMkLst>
            <pc:docMk/>
            <pc:sldMk cId="789070503" sldId="435"/>
            <ac:picMk id="91138" creationId="{C71EEEC8-97C2-754B-833E-4873C1EE3C87}"/>
          </ac:picMkLst>
        </pc:picChg>
        <pc:picChg chg="del">
          <ac:chgData name="Enrique Abad" userId="3f4aee16-0c8e-4dc2-8baa-a7cdab705492" providerId="ADAL" clId="{333ACD2F-9D40-384D-A6DA-74053CDA52CC}" dt="2020-12-06T10:14:05.598" v="184" actId="478"/>
          <ac:picMkLst>
            <pc:docMk/>
            <pc:sldMk cId="789070503" sldId="435"/>
            <ac:picMk id="263170" creationId="{00000000-0000-0000-0000-000000000000}"/>
          </ac:picMkLst>
        </pc:picChg>
      </pc:sldChg>
      <pc:sldChg chg="add del">
        <pc:chgData name="Enrique Abad" userId="3f4aee16-0c8e-4dc2-8baa-a7cdab705492" providerId="ADAL" clId="{333ACD2F-9D40-384D-A6DA-74053CDA52CC}" dt="2020-12-06T10:09:20.250" v="179"/>
        <pc:sldMkLst>
          <pc:docMk/>
          <pc:sldMk cId="1844431880" sldId="435"/>
        </pc:sldMkLst>
      </pc:sldChg>
      <pc:sldChg chg="addSp delSp modSp add">
        <pc:chgData name="Enrique Abad" userId="3f4aee16-0c8e-4dc2-8baa-a7cdab705492" providerId="ADAL" clId="{333ACD2F-9D40-384D-A6DA-74053CDA52CC}" dt="2020-12-06T10:27:36.017" v="291" actId="14100"/>
        <pc:sldMkLst>
          <pc:docMk/>
          <pc:sldMk cId="3901602731" sldId="436"/>
        </pc:sldMkLst>
        <pc:picChg chg="del">
          <ac:chgData name="Enrique Abad" userId="3f4aee16-0c8e-4dc2-8baa-a7cdab705492" providerId="ADAL" clId="{333ACD2F-9D40-384D-A6DA-74053CDA52CC}" dt="2020-12-06T10:27:24.095" v="288" actId="478"/>
          <ac:picMkLst>
            <pc:docMk/>
            <pc:sldMk cId="3901602731" sldId="436"/>
            <ac:picMk id="9" creationId="{4EE8615B-32F9-574B-94D1-9522E2E9CE86}"/>
          </ac:picMkLst>
        </pc:picChg>
        <pc:picChg chg="add mod">
          <ac:chgData name="Enrique Abad" userId="3f4aee16-0c8e-4dc2-8baa-a7cdab705492" providerId="ADAL" clId="{333ACD2F-9D40-384D-A6DA-74053CDA52CC}" dt="2020-12-06T10:27:36.017" v="291" actId="14100"/>
          <ac:picMkLst>
            <pc:docMk/>
            <pc:sldMk cId="3901602731" sldId="436"/>
            <ac:picMk id="11" creationId="{AEFB499C-5E56-9E42-8463-E12A54FB0C68}"/>
          </ac:picMkLst>
        </pc:picChg>
      </pc:sldChg>
      <pc:sldChg chg="add del modTransition setBg">
        <pc:chgData name="Enrique Abad" userId="3f4aee16-0c8e-4dc2-8baa-a7cdab705492" providerId="ADAL" clId="{333ACD2F-9D40-384D-A6DA-74053CDA52CC}" dt="2020-12-06T10:09:20.250" v="179"/>
        <pc:sldMkLst>
          <pc:docMk/>
          <pc:sldMk cId="4254612482" sldId="436"/>
        </pc:sldMkLst>
      </pc:sldChg>
      <pc:sldChg chg="addSp delSp modSp add">
        <pc:chgData name="Enrique Abad" userId="3f4aee16-0c8e-4dc2-8baa-a7cdab705492" providerId="ADAL" clId="{333ACD2F-9D40-384D-A6DA-74053CDA52CC}" dt="2020-12-06T10:40:56.256" v="659" actId="14100"/>
        <pc:sldMkLst>
          <pc:docMk/>
          <pc:sldMk cId="2022155395" sldId="437"/>
        </pc:sldMkLst>
        <pc:picChg chg="add mod">
          <ac:chgData name="Enrique Abad" userId="3f4aee16-0c8e-4dc2-8baa-a7cdab705492" providerId="ADAL" clId="{333ACD2F-9D40-384D-A6DA-74053CDA52CC}" dt="2020-12-06T10:40:56.256" v="659" actId="14100"/>
          <ac:picMkLst>
            <pc:docMk/>
            <pc:sldMk cId="2022155395" sldId="437"/>
            <ac:picMk id="102402" creationId="{90F4A9AE-6CFA-D343-BB6A-D5A07377940F}"/>
          </ac:picMkLst>
        </pc:picChg>
        <pc:picChg chg="del">
          <ac:chgData name="Enrique Abad" userId="3f4aee16-0c8e-4dc2-8baa-a7cdab705492" providerId="ADAL" clId="{333ACD2F-9D40-384D-A6DA-74053CDA52CC}" dt="2020-12-06T10:35:42.796" v="656" actId="478"/>
          <ac:picMkLst>
            <pc:docMk/>
            <pc:sldMk cId="2022155395" sldId="437"/>
            <ac:picMk id="106498" creationId="{99E61B9F-2F00-884E-AB83-A35BBC721639}"/>
          </ac:picMkLst>
        </pc:picChg>
      </pc:sldChg>
      <pc:sldChg chg="add del modTransition">
        <pc:chgData name="Enrique Abad" userId="3f4aee16-0c8e-4dc2-8baa-a7cdab705492" providerId="ADAL" clId="{333ACD2F-9D40-384D-A6DA-74053CDA52CC}" dt="2020-12-06T10:09:20.250" v="179"/>
        <pc:sldMkLst>
          <pc:docMk/>
          <pc:sldMk cId="3849166794" sldId="437"/>
        </pc:sldMkLst>
      </pc:sldChg>
      <pc:sldChg chg="add del modTransition">
        <pc:chgData name="Enrique Abad" userId="3f4aee16-0c8e-4dc2-8baa-a7cdab705492" providerId="ADAL" clId="{333ACD2F-9D40-384D-A6DA-74053CDA52CC}" dt="2020-12-06T10:09:20.250" v="179"/>
        <pc:sldMkLst>
          <pc:docMk/>
          <pc:sldMk cId="1956127800" sldId="438"/>
        </pc:sldMkLst>
      </pc:sldChg>
      <pc:sldChg chg="add">
        <pc:chgData name="Enrique Abad" userId="3f4aee16-0c8e-4dc2-8baa-a7cdab705492" providerId="ADAL" clId="{333ACD2F-9D40-384D-A6DA-74053CDA52CC}" dt="2020-12-06T10:09:20.618" v="180"/>
        <pc:sldMkLst>
          <pc:docMk/>
          <pc:sldMk cId="3267570130" sldId="438"/>
        </pc:sldMkLst>
      </pc:sldChg>
      <pc:sldChg chg="addSp delSp modSp add">
        <pc:chgData name="Enrique Abad" userId="3f4aee16-0c8e-4dc2-8baa-a7cdab705492" providerId="ADAL" clId="{333ACD2F-9D40-384D-A6DA-74053CDA52CC}" dt="2020-12-06T10:27:51.125" v="293"/>
        <pc:sldMkLst>
          <pc:docMk/>
          <pc:sldMk cId="635894908" sldId="439"/>
        </pc:sldMkLst>
        <pc:picChg chg="del">
          <ac:chgData name="Enrique Abad" userId="3f4aee16-0c8e-4dc2-8baa-a7cdab705492" providerId="ADAL" clId="{333ACD2F-9D40-384D-A6DA-74053CDA52CC}" dt="2020-12-06T10:27:49.229" v="292" actId="478"/>
          <ac:picMkLst>
            <pc:docMk/>
            <pc:sldMk cId="635894908" sldId="439"/>
            <ac:picMk id="5" creationId="{078C1920-C7E9-8649-B6A4-789E3B97FE26}"/>
          </ac:picMkLst>
        </pc:picChg>
        <pc:picChg chg="add mod">
          <ac:chgData name="Enrique Abad" userId="3f4aee16-0c8e-4dc2-8baa-a7cdab705492" providerId="ADAL" clId="{333ACD2F-9D40-384D-A6DA-74053CDA52CC}" dt="2020-12-06T10:27:51.125" v="293"/>
          <ac:picMkLst>
            <pc:docMk/>
            <pc:sldMk cId="635894908" sldId="439"/>
            <ac:picMk id="7" creationId="{801A03AA-EA58-6641-8FDB-508627AB9695}"/>
          </ac:picMkLst>
        </pc:picChg>
      </pc:sldChg>
      <pc:sldChg chg="add del modTransition setBg">
        <pc:chgData name="Enrique Abad" userId="3f4aee16-0c8e-4dc2-8baa-a7cdab705492" providerId="ADAL" clId="{333ACD2F-9D40-384D-A6DA-74053CDA52CC}" dt="2020-12-06T10:09:20.250" v="179"/>
        <pc:sldMkLst>
          <pc:docMk/>
          <pc:sldMk cId="3275126560" sldId="439"/>
        </pc:sldMkLst>
      </pc:sldChg>
      <pc:sldChg chg="addSp delSp modSp add mod">
        <pc:chgData name="Enrique Abad" userId="3f4aee16-0c8e-4dc2-8baa-a7cdab705492" providerId="ADAL" clId="{333ACD2F-9D40-384D-A6DA-74053CDA52CC}" dt="2020-12-06T18:16:03.770" v="683" actId="478"/>
        <pc:sldMkLst>
          <pc:docMk/>
          <pc:sldMk cId="1232128046" sldId="440"/>
        </pc:sldMkLst>
        <pc:spChg chg="del">
          <ac:chgData name="Enrique Abad" userId="3f4aee16-0c8e-4dc2-8baa-a7cdab705492" providerId="ADAL" clId="{333ACD2F-9D40-384D-A6DA-74053CDA52CC}" dt="2020-12-06T18:16:03.770" v="683" actId="478"/>
          <ac:spMkLst>
            <pc:docMk/>
            <pc:sldMk cId="1232128046" sldId="440"/>
            <ac:spMk id="3" creationId="{B216FE35-C5AD-534E-BC39-BA595AE89147}"/>
          </ac:spMkLst>
        </pc:spChg>
        <pc:spChg chg="add mod">
          <ac:chgData name="Enrique Abad" userId="3f4aee16-0c8e-4dc2-8baa-a7cdab705492" providerId="ADAL" clId="{333ACD2F-9D40-384D-A6DA-74053CDA52CC}" dt="2020-12-06T18:16:01.393" v="682"/>
          <ac:spMkLst>
            <pc:docMk/>
            <pc:sldMk cId="1232128046" sldId="440"/>
            <ac:spMk id="6" creationId="{72DCF5A6-9216-504A-A04F-1479B0166436}"/>
          </ac:spMkLst>
        </pc:spChg>
        <pc:picChg chg="del">
          <ac:chgData name="Enrique Abad" userId="3f4aee16-0c8e-4dc2-8baa-a7cdab705492" providerId="ADAL" clId="{333ACD2F-9D40-384D-A6DA-74053CDA52CC}" dt="2020-12-06T10:28:54.441" v="375" actId="478"/>
          <ac:picMkLst>
            <pc:docMk/>
            <pc:sldMk cId="1232128046" sldId="440"/>
            <ac:picMk id="6" creationId="{3317B289-996C-5646-B1EB-119C5E1D47D7}"/>
          </ac:picMkLst>
        </pc:picChg>
        <pc:picChg chg="add mod">
          <ac:chgData name="Enrique Abad" userId="3f4aee16-0c8e-4dc2-8baa-a7cdab705492" providerId="ADAL" clId="{333ACD2F-9D40-384D-A6DA-74053CDA52CC}" dt="2020-12-06T10:29:15.003" v="451" actId="167"/>
          <ac:picMkLst>
            <pc:docMk/>
            <pc:sldMk cId="1232128046" sldId="440"/>
            <ac:picMk id="7" creationId="{6B2E1EE8-3555-5B49-8201-08942E4F11A5}"/>
          </ac:picMkLst>
        </pc:picChg>
      </pc:sldChg>
      <pc:sldChg chg="add del setBg">
        <pc:chgData name="Enrique Abad" userId="3f4aee16-0c8e-4dc2-8baa-a7cdab705492" providerId="ADAL" clId="{333ACD2F-9D40-384D-A6DA-74053CDA52CC}" dt="2020-12-06T10:09:20.250" v="179"/>
        <pc:sldMkLst>
          <pc:docMk/>
          <pc:sldMk cId="4095512400" sldId="440"/>
        </pc:sldMkLst>
      </pc:sldChg>
      <pc:sldChg chg="add del setBg">
        <pc:chgData name="Enrique Abad" userId="3f4aee16-0c8e-4dc2-8baa-a7cdab705492" providerId="ADAL" clId="{333ACD2F-9D40-384D-A6DA-74053CDA52CC}" dt="2020-12-06T10:09:20.250" v="179"/>
        <pc:sldMkLst>
          <pc:docMk/>
          <pc:sldMk cId="319128810" sldId="443"/>
        </pc:sldMkLst>
      </pc:sldChg>
      <pc:sldChg chg="addSp delSp modSp add">
        <pc:chgData name="Enrique Abad" userId="3f4aee16-0c8e-4dc2-8baa-a7cdab705492" providerId="ADAL" clId="{333ACD2F-9D40-384D-A6DA-74053CDA52CC}" dt="2020-12-06T10:29:38.870" v="528" actId="167"/>
        <pc:sldMkLst>
          <pc:docMk/>
          <pc:sldMk cId="1018288659" sldId="443"/>
        </pc:sldMkLst>
        <pc:picChg chg="del">
          <ac:chgData name="Enrique Abad" userId="3f4aee16-0c8e-4dc2-8baa-a7cdab705492" providerId="ADAL" clId="{333ACD2F-9D40-384D-A6DA-74053CDA52CC}" dt="2020-12-06T10:29:21.422" v="452" actId="478"/>
          <ac:picMkLst>
            <pc:docMk/>
            <pc:sldMk cId="1018288659" sldId="443"/>
            <ac:picMk id="5" creationId="{0C089809-3787-D640-B046-45E8EDA338EB}"/>
          </ac:picMkLst>
        </pc:picChg>
        <pc:picChg chg="add mod">
          <ac:chgData name="Enrique Abad" userId="3f4aee16-0c8e-4dc2-8baa-a7cdab705492" providerId="ADAL" clId="{333ACD2F-9D40-384D-A6DA-74053CDA52CC}" dt="2020-12-06T10:29:38.870" v="528" actId="167"/>
          <ac:picMkLst>
            <pc:docMk/>
            <pc:sldMk cId="1018288659" sldId="443"/>
            <ac:picMk id="6" creationId="{910226BD-0AF8-6543-91B2-D57A7549D1C8}"/>
          </ac:picMkLst>
        </pc:picChg>
      </pc:sldChg>
      <pc:sldChg chg="add del">
        <pc:chgData name="Enrique Abad" userId="3f4aee16-0c8e-4dc2-8baa-a7cdab705492" providerId="ADAL" clId="{333ACD2F-9D40-384D-A6DA-74053CDA52CC}" dt="2020-12-06T10:09:20.250" v="179"/>
        <pc:sldMkLst>
          <pc:docMk/>
          <pc:sldMk cId="1100395006" sldId="444"/>
        </pc:sldMkLst>
      </pc:sldChg>
      <pc:sldChg chg="add">
        <pc:chgData name="Enrique Abad" userId="3f4aee16-0c8e-4dc2-8baa-a7cdab705492" providerId="ADAL" clId="{333ACD2F-9D40-384D-A6DA-74053CDA52CC}" dt="2020-12-06T10:09:20.618" v="180"/>
        <pc:sldMkLst>
          <pc:docMk/>
          <pc:sldMk cId="2225210104" sldId="444"/>
        </pc:sldMkLst>
      </pc:sldChg>
      <pc:sldChg chg="add del">
        <pc:chgData name="Enrique Abad" userId="3f4aee16-0c8e-4dc2-8baa-a7cdab705492" providerId="ADAL" clId="{333ACD2F-9D40-384D-A6DA-74053CDA52CC}" dt="2020-12-06T10:09:20.250" v="179"/>
        <pc:sldMkLst>
          <pc:docMk/>
          <pc:sldMk cId="1311081363" sldId="445"/>
        </pc:sldMkLst>
      </pc:sldChg>
      <pc:sldChg chg="addSp delSp modSp add">
        <pc:chgData name="Enrique Abad" userId="3f4aee16-0c8e-4dc2-8baa-a7cdab705492" providerId="ADAL" clId="{333ACD2F-9D40-384D-A6DA-74053CDA52CC}" dt="2020-12-06T10:50:45.198" v="677" actId="1036"/>
        <pc:sldMkLst>
          <pc:docMk/>
          <pc:sldMk cId="2886433955" sldId="445"/>
        </pc:sldMkLst>
        <pc:picChg chg="add mod">
          <ac:chgData name="Enrique Abad" userId="3f4aee16-0c8e-4dc2-8baa-a7cdab705492" providerId="ADAL" clId="{333ACD2F-9D40-384D-A6DA-74053CDA52CC}" dt="2020-12-06T10:50:45.198" v="677" actId="1036"/>
          <ac:picMkLst>
            <pc:docMk/>
            <pc:sldMk cId="2886433955" sldId="445"/>
            <ac:picMk id="104450" creationId="{9FD5C22C-353D-D04E-8619-5BF580A2A089}"/>
          </ac:picMkLst>
        </pc:picChg>
        <pc:picChg chg="del">
          <ac:chgData name="Enrique Abad" userId="3f4aee16-0c8e-4dc2-8baa-a7cdab705492" providerId="ADAL" clId="{333ACD2F-9D40-384D-A6DA-74053CDA52CC}" dt="2020-12-06T10:50:29.668" v="670" actId="478"/>
          <ac:picMkLst>
            <pc:docMk/>
            <pc:sldMk cId="2886433955" sldId="445"/>
            <ac:picMk id="108546" creationId="{89133D90-5566-1248-B733-5DB16A5E951E}"/>
          </ac:picMkLst>
        </pc:picChg>
      </pc:sldChg>
      <pc:sldChg chg="add del">
        <pc:chgData name="Enrique Abad" userId="3f4aee16-0c8e-4dc2-8baa-a7cdab705492" providerId="ADAL" clId="{333ACD2F-9D40-384D-A6DA-74053CDA52CC}" dt="2020-12-06T10:09:20.250" v="179"/>
        <pc:sldMkLst>
          <pc:docMk/>
          <pc:sldMk cId="943364378" sldId="446"/>
        </pc:sldMkLst>
      </pc:sldChg>
      <pc:sldChg chg="addSp delSp modSp add mod setBg">
        <pc:chgData name="Enrique Abad" userId="3f4aee16-0c8e-4dc2-8baa-a7cdab705492" providerId="ADAL" clId="{333ACD2F-9D40-384D-A6DA-74053CDA52CC}" dt="2020-12-06T10:46:46.443" v="669" actId="14100"/>
        <pc:sldMkLst>
          <pc:docMk/>
          <pc:sldMk cId="4016831952" sldId="446"/>
        </pc:sldMkLst>
        <pc:spChg chg="add">
          <ac:chgData name="Enrique Abad" userId="3f4aee16-0c8e-4dc2-8baa-a7cdab705492" providerId="ADAL" clId="{333ACD2F-9D40-384D-A6DA-74053CDA52CC}" dt="2020-12-06T10:44:49.212" v="665" actId="26606"/>
          <ac:spMkLst>
            <pc:docMk/>
            <pc:sldMk cId="4016831952" sldId="446"/>
            <ac:spMk id="71" creationId="{42A4FC2C-047E-45A5-965D-8E1E3BF09BC6}"/>
          </ac:spMkLst>
        </pc:spChg>
        <pc:picChg chg="add del mod">
          <ac:chgData name="Enrique Abad" userId="3f4aee16-0c8e-4dc2-8baa-a7cdab705492" providerId="ADAL" clId="{333ACD2F-9D40-384D-A6DA-74053CDA52CC}" dt="2020-12-06T10:46:35.699" v="666" actId="478"/>
          <ac:picMkLst>
            <pc:docMk/>
            <pc:sldMk cId="4016831952" sldId="446"/>
            <ac:picMk id="103426" creationId="{93120FAB-5F26-F748-820C-A854DC8C2573}"/>
          </ac:picMkLst>
        </pc:picChg>
        <pc:picChg chg="add mod">
          <ac:chgData name="Enrique Abad" userId="3f4aee16-0c8e-4dc2-8baa-a7cdab705492" providerId="ADAL" clId="{333ACD2F-9D40-384D-A6DA-74053CDA52CC}" dt="2020-12-06T10:46:46.443" v="669" actId="14100"/>
          <ac:picMkLst>
            <pc:docMk/>
            <pc:sldMk cId="4016831952" sldId="446"/>
            <ac:picMk id="103428" creationId="{EB716977-4841-2543-BCDD-6FE0832B4B8A}"/>
          </ac:picMkLst>
        </pc:picChg>
        <pc:picChg chg="del">
          <ac:chgData name="Enrique Abad" userId="3f4aee16-0c8e-4dc2-8baa-a7cdab705492" providerId="ADAL" clId="{333ACD2F-9D40-384D-A6DA-74053CDA52CC}" dt="2020-12-06T10:44:40.547" v="662" actId="478"/>
          <ac:picMkLst>
            <pc:docMk/>
            <pc:sldMk cId="4016831952" sldId="446"/>
            <ac:picMk id="105474" creationId="{51539ABF-FAEE-064F-B3B5-B37760891C2E}"/>
          </ac:picMkLst>
        </pc:picChg>
      </pc:sldChg>
      <pc:sldChg chg="addSp delSp modSp add">
        <pc:chgData name="Enrique Abad" userId="3f4aee16-0c8e-4dc2-8baa-a7cdab705492" providerId="ADAL" clId="{333ACD2F-9D40-384D-A6DA-74053CDA52CC}" dt="2020-12-06T10:28:01.790" v="295"/>
        <pc:sldMkLst>
          <pc:docMk/>
          <pc:sldMk cId="31147904" sldId="447"/>
        </pc:sldMkLst>
        <pc:picChg chg="del">
          <ac:chgData name="Enrique Abad" userId="3f4aee16-0c8e-4dc2-8baa-a7cdab705492" providerId="ADAL" clId="{333ACD2F-9D40-384D-A6DA-74053CDA52CC}" dt="2020-12-06T10:27:59.229" v="294" actId="478"/>
          <ac:picMkLst>
            <pc:docMk/>
            <pc:sldMk cId="31147904" sldId="447"/>
            <ac:picMk id="6" creationId="{AA6CE41C-5ECB-F04D-A41B-797F68A74CCA}"/>
          </ac:picMkLst>
        </pc:picChg>
        <pc:picChg chg="add mod">
          <ac:chgData name="Enrique Abad" userId="3f4aee16-0c8e-4dc2-8baa-a7cdab705492" providerId="ADAL" clId="{333ACD2F-9D40-384D-A6DA-74053CDA52CC}" dt="2020-12-06T10:28:01.790" v="295"/>
          <ac:picMkLst>
            <pc:docMk/>
            <pc:sldMk cId="31147904" sldId="447"/>
            <ac:picMk id="7" creationId="{B3E5CDD9-D4C7-124C-AB4E-91E739598FC4}"/>
          </ac:picMkLst>
        </pc:picChg>
      </pc:sldChg>
      <pc:sldChg chg="add del setBg">
        <pc:chgData name="Enrique Abad" userId="3f4aee16-0c8e-4dc2-8baa-a7cdab705492" providerId="ADAL" clId="{333ACD2F-9D40-384D-A6DA-74053CDA52CC}" dt="2020-12-06T10:09:20.250" v="179"/>
        <pc:sldMkLst>
          <pc:docMk/>
          <pc:sldMk cId="2385070789" sldId="447"/>
        </pc:sldMkLst>
      </pc:sldChg>
      <pc:sldChg chg="add">
        <pc:chgData name="Enrique Abad" userId="3f4aee16-0c8e-4dc2-8baa-a7cdab705492" providerId="ADAL" clId="{333ACD2F-9D40-384D-A6DA-74053CDA52CC}" dt="2020-12-06T10:09:20.618" v="180"/>
        <pc:sldMkLst>
          <pc:docMk/>
          <pc:sldMk cId="943769284" sldId="448"/>
        </pc:sldMkLst>
      </pc:sldChg>
      <pc:sldChg chg="add del">
        <pc:chgData name="Enrique Abad" userId="3f4aee16-0c8e-4dc2-8baa-a7cdab705492" providerId="ADAL" clId="{333ACD2F-9D40-384D-A6DA-74053CDA52CC}" dt="2020-12-06T10:09:20.250" v="179"/>
        <pc:sldMkLst>
          <pc:docMk/>
          <pc:sldMk cId="2248774380" sldId="448"/>
        </pc:sldMkLst>
      </pc:sldChg>
      <pc:sldChg chg="add del modTransition setBg">
        <pc:chgData name="Enrique Abad" userId="3f4aee16-0c8e-4dc2-8baa-a7cdab705492" providerId="ADAL" clId="{333ACD2F-9D40-384D-A6DA-74053CDA52CC}" dt="2020-12-06T10:09:20.250" v="179"/>
        <pc:sldMkLst>
          <pc:docMk/>
          <pc:sldMk cId="2543726560" sldId="449"/>
        </pc:sldMkLst>
      </pc:sldChg>
      <pc:sldChg chg="addSp delSp modSp add">
        <pc:chgData name="Enrique Abad" userId="3f4aee16-0c8e-4dc2-8baa-a7cdab705492" providerId="ADAL" clId="{333ACD2F-9D40-384D-A6DA-74053CDA52CC}" dt="2020-12-06T10:28:33.073" v="372" actId="1038"/>
        <pc:sldMkLst>
          <pc:docMk/>
          <pc:sldMk cId="3484179468" sldId="449"/>
        </pc:sldMkLst>
        <pc:picChg chg="del">
          <ac:chgData name="Enrique Abad" userId="3f4aee16-0c8e-4dc2-8baa-a7cdab705492" providerId="ADAL" clId="{333ACD2F-9D40-384D-A6DA-74053CDA52CC}" dt="2020-12-06T10:28:17.453" v="296" actId="478"/>
          <ac:picMkLst>
            <pc:docMk/>
            <pc:sldMk cId="3484179468" sldId="449"/>
            <ac:picMk id="4" creationId="{1DB8F2F6-2D90-7942-B395-361FDD3422F4}"/>
          </ac:picMkLst>
        </pc:picChg>
        <pc:picChg chg="add mod">
          <ac:chgData name="Enrique Abad" userId="3f4aee16-0c8e-4dc2-8baa-a7cdab705492" providerId="ADAL" clId="{333ACD2F-9D40-384D-A6DA-74053CDA52CC}" dt="2020-12-06T10:28:33.073" v="372" actId="1038"/>
          <ac:picMkLst>
            <pc:docMk/>
            <pc:sldMk cId="3484179468" sldId="449"/>
            <ac:picMk id="6" creationId="{F97F935C-7339-6247-A0E6-2262C1A408C7}"/>
          </ac:picMkLst>
        </pc:picChg>
      </pc:sldChg>
      <pc:sldChg chg="addSp delSp modSp add">
        <pc:chgData name="Enrique Abad" userId="3f4aee16-0c8e-4dc2-8baa-a7cdab705492" providerId="ADAL" clId="{333ACD2F-9D40-384D-A6DA-74053CDA52CC}" dt="2020-12-06T10:28:41.442" v="374"/>
        <pc:sldMkLst>
          <pc:docMk/>
          <pc:sldMk cId="793911767" sldId="450"/>
        </pc:sldMkLst>
        <pc:picChg chg="add mod">
          <ac:chgData name="Enrique Abad" userId="3f4aee16-0c8e-4dc2-8baa-a7cdab705492" providerId="ADAL" clId="{333ACD2F-9D40-384D-A6DA-74053CDA52CC}" dt="2020-12-06T10:28:41.442" v="374"/>
          <ac:picMkLst>
            <pc:docMk/>
            <pc:sldMk cId="793911767" sldId="450"/>
            <ac:picMk id="5" creationId="{B74F3F91-C20B-EB46-895E-6E0AF8C6FF0A}"/>
          </ac:picMkLst>
        </pc:picChg>
        <pc:picChg chg="del">
          <ac:chgData name="Enrique Abad" userId="3f4aee16-0c8e-4dc2-8baa-a7cdab705492" providerId="ADAL" clId="{333ACD2F-9D40-384D-A6DA-74053CDA52CC}" dt="2020-12-06T10:28:40.352" v="373" actId="478"/>
          <ac:picMkLst>
            <pc:docMk/>
            <pc:sldMk cId="793911767" sldId="450"/>
            <ac:picMk id="7" creationId="{ECF90ADF-34D3-AA4D-9258-21AEEA5EEC40}"/>
          </ac:picMkLst>
        </pc:picChg>
      </pc:sldChg>
      <pc:sldChg chg="add del setBg">
        <pc:chgData name="Enrique Abad" userId="3f4aee16-0c8e-4dc2-8baa-a7cdab705492" providerId="ADAL" clId="{333ACD2F-9D40-384D-A6DA-74053CDA52CC}" dt="2020-12-06T10:09:20.250" v="179"/>
        <pc:sldMkLst>
          <pc:docMk/>
          <pc:sldMk cId="3104874051" sldId="450"/>
        </pc:sldMkLst>
      </pc:sldChg>
      <pc:sldChg chg="new del">
        <pc:chgData name="Enrique Abad" userId="3f4aee16-0c8e-4dc2-8baa-a7cdab705492" providerId="ADAL" clId="{333ACD2F-9D40-384D-A6DA-74053CDA52CC}" dt="2020-12-06T11:05:25.338" v="681" actId="2696"/>
        <pc:sldMkLst>
          <pc:docMk/>
          <pc:sldMk cId="3597468360" sldId="451"/>
        </pc:sldMkLst>
      </pc:sldChg>
      <pc:sldMasterChg chg="del delSldLayout">
        <pc:chgData name="Enrique Abad" userId="3f4aee16-0c8e-4dc2-8baa-a7cdab705492" providerId="ADAL" clId="{333ACD2F-9D40-384D-A6DA-74053CDA52CC}" dt="2020-12-06T10:51:25.083" v="678" actId="2696"/>
        <pc:sldMasterMkLst>
          <pc:docMk/>
          <pc:sldMasterMk cId="0" sldId="2147483698"/>
        </pc:sldMasterMkLst>
        <pc:sldLayoutChg chg="del">
          <pc:chgData name="Enrique Abad" userId="3f4aee16-0c8e-4dc2-8baa-a7cdab705492" providerId="ADAL" clId="{333ACD2F-9D40-384D-A6DA-74053CDA52CC}" dt="2020-12-06T10:51:25.083" v="678" actId="2696"/>
          <pc:sldLayoutMkLst>
            <pc:docMk/>
            <pc:sldMasterMk cId="0" sldId="2147483698"/>
            <pc:sldLayoutMk cId="0" sldId="2147483699"/>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0"/>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1"/>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2"/>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3"/>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4"/>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5"/>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6"/>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7"/>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8"/>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0" sldId="2147483709"/>
          </pc:sldLayoutMkLst>
        </pc:sldLayoutChg>
        <pc:sldLayoutChg chg="del">
          <pc:chgData name="Enrique Abad" userId="3f4aee16-0c8e-4dc2-8baa-a7cdab705492" providerId="ADAL" clId="{333ACD2F-9D40-384D-A6DA-74053CDA52CC}" dt="2020-12-06T10:51:25.083" v="678" actId="2696"/>
          <pc:sldLayoutMkLst>
            <pc:docMk/>
            <pc:sldMasterMk cId="0" sldId="2147483698"/>
            <pc:sldLayoutMk cId="2844948778" sldId="2147483710"/>
          </pc:sldLayoutMkLst>
        </pc:sldLayoutChg>
      </pc:sldMasterChg>
      <pc:sldMasterChg chg="del delSldLayout">
        <pc:chgData name="Enrique Abad" userId="3f4aee16-0c8e-4dc2-8baa-a7cdab705492" providerId="ADAL" clId="{333ACD2F-9D40-384D-A6DA-74053CDA52CC}" dt="2020-12-06T10:51:25.083" v="678" actId="2696"/>
        <pc:sldMasterMkLst>
          <pc:docMk/>
          <pc:sldMasterMk cId="0" sldId="2147483711"/>
        </pc:sldMasterMkLst>
        <pc:sldLayoutChg chg="del">
          <pc:chgData name="Enrique Abad" userId="3f4aee16-0c8e-4dc2-8baa-a7cdab705492" providerId="ADAL" clId="{333ACD2F-9D40-384D-A6DA-74053CDA52CC}" dt="2020-12-06T10:51:25.083" v="678" actId="2696"/>
          <pc:sldLayoutMkLst>
            <pc:docMk/>
            <pc:sldMasterMk cId="0" sldId="2147483711"/>
            <pc:sldLayoutMk cId="0" sldId="2147483712"/>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3"/>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4"/>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5"/>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6"/>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7"/>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8"/>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19"/>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20"/>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21"/>
          </pc:sldLayoutMkLst>
        </pc:sldLayoutChg>
        <pc:sldLayoutChg chg="del">
          <pc:chgData name="Enrique Abad" userId="3f4aee16-0c8e-4dc2-8baa-a7cdab705492" providerId="ADAL" clId="{333ACD2F-9D40-384D-A6DA-74053CDA52CC}" dt="2020-12-06T10:51:25.083" v="678" actId="2696"/>
          <pc:sldLayoutMkLst>
            <pc:docMk/>
            <pc:sldMasterMk cId="0" sldId="2147483711"/>
            <pc:sldLayoutMk cId="0" sldId="2147483722"/>
          </pc:sldLayoutMkLst>
        </pc:sldLayoutChg>
      </pc:sldMasterChg>
      <pc:sldMasterChg chg="del delSldLayout">
        <pc:chgData name="Enrique Abad" userId="3f4aee16-0c8e-4dc2-8baa-a7cdab705492" providerId="ADAL" clId="{333ACD2F-9D40-384D-A6DA-74053CDA52CC}" dt="2020-12-06T10:51:25.083" v="678" actId="2696"/>
        <pc:sldMasterMkLst>
          <pc:docMk/>
          <pc:sldMasterMk cId="0" sldId="2147483735"/>
        </pc:sldMasterMkLst>
        <pc:sldLayoutChg chg="del">
          <pc:chgData name="Enrique Abad" userId="3f4aee16-0c8e-4dc2-8baa-a7cdab705492" providerId="ADAL" clId="{333ACD2F-9D40-384D-A6DA-74053CDA52CC}" dt="2020-12-06T10:51:25.083" v="678" actId="2696"/>
          <pc:sldLayoutMkLst>
            <pc:docMk/>
            <pc:sldMasterMk cId="0" sldId="2147483735"/>
            <pc:sldLayoutMk cId="0" sldId="2147483736"/>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37"/>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38"/>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39"/>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0"/>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1"/>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2"/>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3"/>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4"/>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5"/>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6"/>
          </pc:sldLayoutMkLst>
        </pc:sldLayoutChg>
        <pc:sldLayoutChg chg="del">
          <pc:chgData name="Enrique Abad" userId="3f4aee16-0c8e-4dc2-8baa-a7cdab705492" providerId="ADAL" clId="{333ACD2F-9D40-384D-A6DA-74053CDA52CC}" dt="2020-12-06T10:51:25.083" v="678" actId="2696"/>
          <pc:sldLayoutMkLst>
            <pc:docMk/>
            <pc:sldMasterMk cId="0" sldId="2147483735"/>
            <pc:sldLayoutMk cId="0" sldId="2147483747"/>
          </pc:sldLayoutMkLst>
        </pc:sldLayoutChg>
      </pc:sldMasterChg>
      <pc:sldMasterChg chg="del delSldLayout">
        <pc:chgData name="Enrique Abad" userId="3f4aee16-0c8e-4dc2-8baa-a7cdab705492" providerId="ADAL" clId="{333ACD2F-9D40-384D-A6DA-74053CDA52CC}" dt="2020-12-06T10:51:25.083" v="678" actId="2696"/>
        <pc:sldMasterMkLst>
          <pc:docMk/>
          <pc:sldMasterMk cId="3084218750" sldId="2147483748"/>
        </pc:sldMasterMkLst>
        <pc:sldLayoutChg chg="del">
          <pc:chgData name="Enrique Abad" userId="3f4aee16-0c8e-4dc2-8baa-a7cdab705492" providerId="ADAL" clId="{333ACD2F-9D40-384D-A6DA-74053CDA52CC}" dt="2020-12-06T10:51:25.083" v="678" actId="2696"/>
          <pc:sldLayoutMkLst>
            <pc:docMk/>
            <pc:sldMasterMk cId="3084218750" sldId="2147483748"/>
            <pc:sldLayoutMk cId="1136871101" sldId="2147483749"/>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621513196" sldId="2147483750"/>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2398918231" sldId="2147483751"/>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1410700506" sldId="2147483752"/>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374115285" sldId="2147483753"/>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2555320897" sldId="2147483754"/>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860270021" sldId="2147483755"/>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2457987917" sldId="2147483756"/>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3149658156" sldId="2147483757"/>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3314062754" sldId="2147483758"/>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3921315474" sldId="2147483759"/>
          </pc:sldLayoutMkLst>
        </pc:sldLayoutChg>
        <pc:sldLayoutChg chg="del">
          <pc:chgData name="Enrique Abad" userId="3f4aee16-0c8e-4dc2-8baa-a7cdab705492" providerId="ADAL" clId="{333ACD2F-9D40-384D-A6DA-74053CDA52CC}" dt="2020-12-06T10:51:25.083" v="678" actId="2696"/>
          <pc:sldLayoutMkLst>
            <pc:docMk/>
            <pc:sldMasterMk cId="3084218750" sldId="2147483748"/>
            <pc:sldLayoutMk cId="1583264494" sldId="2147483760"/>
          </pc:sldLayoutMkLst>
        </pc:sldLayoutChg>
      </pc:sldMasterChg>
      <pc:sldMasterChg chg="del delSldLayout">
        <pc:chgData name="Enrique Abad" userId="3f4aee16-0c8e-4dc2-8baa-a7cdab705492" providerId="ADAL" clId="{333ACD2F-9D40-384D-A6DA-74053CDA52CC}" dt="2020-12-06T10:01:35.048" v="6" actId="700"/>
        <pc:sldMasterMkLst>
          <pc:docMk/>
          <pc:sldMasterMk cId="0" sldId="2147483761"/>
        </pc:sldMasterMkLst>
        <pc:sldLayoutChg chg="del">
          <pc:chgData name="Enrique Abad" userId="3f4aee16-0c8e-4dc2-8baa-a7cdab705492" providerId="ADAL" clId="{333ACD2F-9D40-384D-A6DA-74053CDA52CC}" dt="2020-12-06T10:01:35.048" v="6" actId="700"/>
          <pc:sldLayoutMkLst>
            <pc:docMk/>
            <pc:sldMasterMk cId="0" sldId="2147483761"/>
            <pc:sldLayoutMk cId="0" sldId="2147483762"/>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3"/>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4"/>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5"/>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6"/>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7"/>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8"/>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69"/>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70"/>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71"/>
          </pc:sldLayoutMkLst>
        </pc:sldLayoutChg>
        <pc:sldLayoutChg chg="del">
          <pc:chgData name="Enrique Abad" userId="3f4aee16-0c8e-4dc2-8baa-a7cdab705492" providerId="ADAL" clId="{333ACD2F-9D40-384D-A6DA-74053CDA52CC}" dt="2020-12-06T10:01:35.048" v="6" actId="700"/>
          <pc:sldLayoutMkLst>
            <pc:docMk/>
            <pc:sldMasterMk cId="0" sldId="2147483761"/>
            <pc:sldLayoutMk cId="0" sldId="21474837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7E588-6938-4CEA-A863-3BB69A0B020C}" type="datetimeFigureOut">
              <a:rPr lang="es-ES" smtClean="0"/>
              <a:pPr/>
              <a:t>6/12/20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0744D-E0C0-40E6-8ECB-B9BBBE7ABD3F}" type="slidenum">
              <a:rPr lang="es-ES" smtClean="0"/>
              <a:pPr/>
              <a:t>‹Nº›</a:t>
            </a:fld>
            <a:endParaRPr lang="es-ES" dirty="0"/>
          </a:p>
        </p:txBody>
      </p:sp>
    </p:spTree>
    <p:extLst>
      <p:ext uri="{BB962C8B-B14F-4D97-AF65-F5344CB8AC3E}">
        <p14:creationId xmlns:p14="http://schemas.microsoft.com/office/powerpoint/2010/main" val="290195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dirty="0"/>
          </a:p>
        </p:txBody>
      </p:sp>
    </p:spTree>
    <p:extLst>
      <p:ext uri="{BB962C8B-B14F-4D97-AF65-F5344CB8AC3E}">
        <p14:creationId xmlns:p14="http://schemas.microsoft.com/office/powerpoint/2010/main" val="227343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0744D-E0C0-40E6-8ECB-B9BBBE7ABD3F}"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88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dirty="0"/>
          </a:p>
        </p:txBody>
      </p:sp>
    </p:spTree>
    <p:extLst>
      <p:ext uri="{BB962C8B-B14F-4D97-AF65-F5344CB8AC3E}">
        <p14:creationId xmlns:p14="http://schemas.microsoft.com/office/powerpoint/2010/main" val="150930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1D00DCB8-C957-47F4-B0CB-CE8D75556513}" type="slidenum">
              <a:rPr kumimoji="0" lang="es-ES" sz="1800" b="0" i="0" u="none" strike="noStrike" kern="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19</a:t>
            </a:fld>
            <a:endParaRPr kumimoji="0" lang="es-ES" sz="1400" b="0" i="0" u="none" strike="noStrike" kern="0" cap="none" spc="0" normalizeH="0" baseline="0" noProof="0" dirty="0">
              <a:ln>
                <a:noFill/>
              </a:ln>
              <a:solidFill>
                <a:srgbClr val="000000"/>
              </a:solidFill>
              <a:effectLst/>
              <a:uLnTx/>
              <a:uFillTx/>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677" cy="4114443"/>
          </a:xfrm>
        </p:spPr>
        <p:txBody>
          <a:bodyPr lIns="90004" tIns="44997" rIns="90004" bIns="44997"/>
          <a:lstStyle/>
          <a:p>
            <a:endParaRPr lang="es-ES" dirty="0"/>
          </a:p>
        </p:txBody>
      </p:sp>
    </p:spTree>
    <p:extLst>
      <p:ext uri="{BB962C8B-B14F-4D97-AF65-F5344CB8AC3E}">
        <p14:creationId xmlns:p14="http://schemas.microsoft.com/office/powerpoint/2010/main" val="121655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7" y="4343326"/>
            <a:ext cx="5486308" cy="4114873"/>
          </a:xfrm>
        </p:spPr>
        <p:txBody>
          <a:bodyPr/>
          <a:lstStyle/>
          <a:p>
            <a:endParaRPr lang="es-ES"/>
          </a:p>
        </p:txBody>
      </p:sp>
    </p:spTree>
    <p:extLst>
      <p:ext uri="{BB962C8B-B14F-4D97-AF65-F5344CB8AC3E}">
        <p14:creationId xmlns:p14="http://schemas.microsoft.com/office/powerpoint/2010/main" val="47429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dirty="0"/>
          </a:p>
        </p:txBody>
      </p:sp>
    </p:spTree>
    <p:extLst>
      <p:ext uri="{BB962C8B-B14F-4D97-AF65-F5344CB8AC3E}">
        <p14:creationId xmlns:p14="http://schemas.microsoft.com/office/powerpoint/2010/main" val="251942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p14="http://schemas.microsoft.com/office/powerpoint/2010/main" val="341194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2CFF5E4-E107-499A-971F-410EF1C94F43}" type="datetime1">
              <a:rPr lang="es-ES"/>
              <a:pPr lvl="0"/>
              <a:t>6/12/20</a:t>
            </a:fld>
            <a:endParaRPr lang="es-ES" dirty="0"/>
          </a:p>
        </p:txBody>
      </p:sp>
      <p:sp>
        <p:nvSpPr>
          <p:cNvPr id="3" name="2 Marcador de pie de página"/>
          <p:cNvSpPr txBox="1">
            <a:spLocks noGrp="1"/>
          </p:cNvSpPr>
          <p:nvPr>
            <p:ph type="ftr" sz="quarter" idx="9"/>
          </p:nvPr>
        </p:nvSpPr>
        <p:spPr/>
        <p:txBody>
          <a:bodyPr/>
          <a:lstStyle>
            <a:lvl1pPr>
              <a:defRPr/>
            </a:lvl1pPr>
          </a:lstStyle>
          <a:p>
            <a:pPr lvl="0"/>
            <a:endParaRPr lang="es-ES" dirty="0"/>
          </a:p>
        </p:txBody>
      </p:sp>
      <p:sp>
        <p:nvSpPr>
          <p:cNvPr id="4" name="3 Marcador de número de diapositiva"/>
          <p:cNvSpPr txBox="1">
            <a:spLocks noGrp="1"/>
          </p:cNvSpPr>
          <p:nvPr>
            <p:ph type="sldNum" sz="quarter" idx="8"/>
          </p:nvPr>
        </p:nvSpPr>
        <p:spPr/>
        <p:txBody>
          <a:bodyPr/>
          <a:lstStyle>
            <a:lvl1pPr>
              <a:defRPr/>
            </a:lvl1pPr>
          </a:lstStyle>
          <a:p>
            <a:pPr lvl="0"/>
            <a:fld id="{02937114-9F89-4F2D-97EC-425489D8DE53}" type="slidenum">
              <a:rPr/>
              <a:pPr lvl="0"/>
              <a:t>‹Nº›</a:t>
            </a:fld>
            <a:endParaRPr lang="es-ES" dirty="0"/>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A829F182-D67F-438B-9151-F65B046711CC}" type="datetime1">
              <a:rPr lang="es-ES"/>
              <a:pPr/>
              <a:t>6/12/20</a:t>
            </a:fld>
            <a:endParaRPr dirty="0"/>
          </a:p>
        </p:txBody>
      </p:sp>
      <p:sp>
        <p:nvSpPr>
          <p:cNvPr id="5" name="4 Marcador de pie de página"/>
          <p:cNvSpPr txBox="1">
            <a:spLocks noGrp="1"/>
          </p:cNvSpPr>
          <p:nvPr>
            <p:ph type="ftr" sz="quarter" idx="9"/>
          </p:nvPr>
        </p:nvSpPr>
        <p:spPr/>
        <p:txBody>
          <a:bodyPr/>
          <a:lstStyle>
            <a:lvl1pPr>
              <a:defRPr/>
            </a:lvl1pPr>
          </a:lstStyle>
          <a:p>
            <a:endParaRPr dirty="0"/>
          </a:p>
        </p:txBody>
      </p:sp>
      <p:sp>
        <p:nvSpPr>
          <p:cNvPr id="6" name="5 Marcador de número de diapositiva"/>
          <p:cNvSpPr txBox="1">
            <a:spLocks noGrp="1"/>
          </p:cNvSpPr>
          <p:nvPr>
            <p:ph type="sldNum" sz="quarter" idx="8"/>
          </p:nvPr>
        </p:nvSpPr>
        <p:spPr/>
        <p:txBody>
          <a:bodyPr/>
          <a:lstStyle>
            <a:lvl1pPr>
              <a:defRPr/>
            </a:lvl1pPr>
          </a:lstStyle>
          <a:p>
            <a:fld id="{3FE509E1-3AE4-4F27-B32F-9BC644972CAF}" type="slidenum">
              <a:rPr/>
              <a:pPr/>
              <a:t>‹Nº›</a:t>
            </a:fld>
            <a:endParaRPr dirty="0"/>
          </a:p>
        </p:txBody>
      </p:sp>
    </p:spTree>
    <p:extLst>
      <p:ext uri="{BB962C8B-B14F-4D97-AF65-F5344CB8AC3E}">
        <p14:creationId xmlns:p14="http://schemas.microsoft.com/office/powerpoint/2010/main" val="24070783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AAB90EC1-3EED-45D1-BA7D-70D0CF772EA7}" type="datetime1">
              <a:rPr lang="es-ES"/>
              <a:pPr/>
              <a:t>6/12/20</a:t>
            </a:fld>
            <a:endParaRPr dirty="0"/>
          </a:p>
        </p:txBody>
      </p:sp>
      <p:sp>
        <p:nvSpPr>
          <p:cNvPr id="5" name="4 Marcador de pie de página"/>
          <p:cNvSpPr txBox="1">
            <a:spLocks noGrp="1"/>
          </p:cNvSpPr>
          <p:nvPr>
            <p:ph type="ftr" sz="quarter" idx="9"/>
          </p:nvPr>
        </p:nvSpPr>
        <p:spPr/>
        <p:txBody>
          <a:bodyPr/>
          <a:lstStyle>
            <a:lvl1pPr>
              <a:defRPr/>
            </a:lvl1pPr>
          </a:lstStyle>
          <a:p>
            <a:endParaRPr dirty="0"/>
          </a:p>
        </p:txBody>
      </p:sp>
      <p:sp>
        <p:nvSpPr>
          <p:cNvPr id="6" name="5 Marcador de número de diapositiva"/>
          <p:cNvSpPr txBox="1">
            <a:spLocks noGrp="1"/>
          </p:cNvSpPr>
          <p:nvPr>
            <p:ph type="sldNum" sz="quarter" idx="8"/>
          </p:nvPr>
        </p:nvSpPr>
        <p:spPr/>
        <p:txBody>
          <a:bodyPr/>
          <a:lstStyle>
            <a:lvl1pPr>
              <a:defRPr/>
            </a:lvl1pPr>
          </a:lstStyle>
          <a:p>
            <a:fld id="{9E9478D7-8276-44D4-AC76-AC3AD0ED3222}" type="slidenum">
              <a:rPr/>
              <a:pPr/>
              <a:t>‹Nº›</a:t>
            </a:fld>
            <a:endParaRPr dirty="0"/>
          </a:p>
        </p:txBody>
      </p:sp>
    </p:spTree>
    <p:extLst>
      <p:ext uri="{BB962C8B-B14F-4D97-AF65-F5344CB8AC3E}">
        <p14:creationId xmlns:p14="http://schemas.microsoft.com/office/powerpoint/2010/main" val="3818805311"/>
      </p:ext>
    </p:extLst>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0A4C8620-8910-4276-AC81-87381463905E}" type="datetime1">
              <a:rPr lang="es-ES"/>
              <a:pPr/>
              <a:t>6/12/20</a:t>
            </a:fld>
            <a:endParaRPr dirty="0"/>
          </a:p>
        </p:txBody>
      </p:sp>
      <p:sp>
        <p:nvSpPr>
          <p:cNvPr id="5" name="4 Marcador de pie de página"/>
          <p:cNvSpPr txBox="1">
            <a:spLocks noGrp="1"/>
          </p:cNvSpPr>
          <p:nvPr>
            <p:ph type="ftr" sz="quarter" idx="9"/>
          </p:nvPr>
        </p:nvSpPr>
        <p:spPr/>
        <p:txBody>
          <a:bodyPr/>
          <a:lstStyle>
            <a:lvl1pPr>
              <a:defRPr/>
            </a:lvl1pPr>
          </a:lstStyle>
          <a:p>
            <a:endParaRPr dirty="0"/>
          </a:p>
        </p:txBody>
      </p:sp>
      <p:sp>
        <p:nvSpPr>
          <p:cNvPr id="6" name="5 Marcador de número de diapositiva"/>
          <p:cNvSpPr txBox="1">
            <a:spLocks noGrp="1"/>
          </p:cNvSpPr>
          <p:nvPr>
            <p:ph type="sldNum" sz="quarter" idx="8"/>
          </p:nvPr>
        </p:nvSpPr>
        <p:spPr/>
        <p:txBody>
          <a:bodyPr/>
          <a:lstStyle>
            <a:lvl1pPr>
              <a:defRPr/>
            </a:lvl1pPr>
          </a:lstStyle>
          <a:p>
            <a:fld id="{33AABB84-2AFA-48C0-8C20-F9394864A30C}" type="slidenum">
              <a:rPr/>
              <a:pPr/>
              <a:t>‹Nº›</a:t>
            </a:fld>
            <a:endParaRPr dirty="0"/>
          </a:p>
        </p:txBody>
      </p:sp>
    </p:spTree>
    <p:extLst>
      <p:ext uri="{BB962C8B-B14F-4D97-AF65-F5344CB8AC3E}">
        <p14:creationId xmlns:p14="http://schemas.microsoft.com/office/powerpoint/2010/main" val="40895202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277F0006-A5F0-4A20-9119-6AFD13D0EF00}" type="datetime1">
              <a:rPr lang="es-ES"/>
              <a:pPr/>
              <a:t>6/12/20</a:t>
            </a:fld>
            <a:endParaRPr dirty="0"/>
          </a:p>
        </p:txBody>
      </p:sp>
      <p:sp>
        <p:nvSpPr>
          <p:cNvPr id="6" name="5 Marcador de pie de página"/>
          <p:cNvSpPr txBox="1">
            <a:spLocks noGrp="1"/>
          </p:cNvSpPr>
          <p:nvPr>
            <p:ph type="ftr" sz="quarter" idx="9"/>
          </p:nvPr>
        </p:nvSpPr>
        <p:spPr/>
        <p:txBody>
          <a:bodyPr/>
          <a:lstStyle>
            <a:lvl1pPr>
              <a:defRPr/>
            </a:lvl1pPr>
          </a:lstStyle>
          <a:p>
            <a:endParaRPr dirty="0"/>
          </a:p>
        </p:txBody>
      </p:sp>
      <p:sp>
        <p:nvSpPr>
          <p:cNvPr id="7" name="6 Marcador de número de diapositiva"/>
          <p:cNvSpPr txBox="1">
            <a:spLocks noGrp="1"/>
          </p:cNvSpPr>
          <p:nvPr>
            <p:ph type="sldNum" sz="quarter" idx="8"/>
          </p:nvPr>
        </p:nvSpPr>
        <p:spPr/>
        <p:txBody>
          <a:bodyPr/>
          <a:lstStyle>
            <a:lvl1pPr>
              <a:defRPr/>
            </a:lvl1pPr>
          </a:lstStyle>
          <a:p>
            <a:fld id="{AB125F66-6CCA-420D-9A20-C86C11DF67FD}" type="slidenum">
              <a:rPr/>
              <a:pPr/>
              <a:t>‹Nº›</a:t>
            </a:fld>
            <a:endParaRPr dirty="0"/>
          </a:p>
        </p:txBody>
      </p:sp>
    </p:spTree>
    <p:extLst>
      <p:ext uri="{BB962C8B-B14F-4D97-AF65-F5344CB8AC3E}">
        <p14:creationId xmlns:p14="http://schemas.microsoft.com/office/powerpoint/2010/main" val="12109469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CBC9FF6A-186D-4DF8-9CF2-7047967A9118}" type="datetime1">
              <a:rPr lang="es-ES"/>
              <a:pPr/>
              <a:t>6/12/20</a:t>
            </a:fld>
            <a:endParaRPr dirty="0"/>
          </a:p>
        </p:txBody>
      </p:sp>
      <p:sp>
        <p:nvSpPr>
          <p:cNvPr id="8" name="7 Marcador de pie de página"/>
          <p:cNvSpPr txBox="1">
            <a:spLocks noGrp="1"/>
          </p:cNvSpPr>
          <p:nvPr>
            <p:ph type="ftr" sz="quarter" idx="9"/>
          </p:nvPr>
        </p:nvSpPr>
        <p:spPr/>
        <p:txBody>
          <a:bodyPr/>
          <a:lstStyle>
            <a:lvl1pPr>
              <a:defRPr/>
            </a:lvl1pPr>
          </a:lstStyle>
          <a:p>
            <a:endParaRPr dirty="0"/>
          </a:p>
        </p:txBody>
      </p:sp>
      <p:sp>
        <p:nvSpPr>
          <p:cNvPr id="9" name="8 Marcador de número de diapositiva"/>
          <p:cNvSpPr txBox="1">
            <a:spLocks noGrp="1"/>
          </p:cNvSpPr>
          <p:nvPr>
            <p:ph type="sldNum" sz="quarter" idx="8"/>
          </p:nvPr>
        </p:nvSpPr>
        <p:spPr/>
        <p:txBody>
          <a:bodyPr/>
          <a:lstStyle>
            <a:lvl1pPr>
              <a:defRPr/>
            </a:lvl1pPr>
          </a:lstStyle>
          <a:p>
            <a:fld id="{DFFC8412-99F4-4363-B910-B447B22F04CF}" type="slidenum">
              <a:rPr/>
              <a:pPr/>
              <a:t>‹Nº›</a:t>
            </a:fld>
            <a:endParaRPr dirty="0"/>
          </a:p>
        </p:txBody>
      </p:sp>
    </p:spTree>
    <p:extLst>
      <p:ext uri="{BB962C8B-B14F-4D97-AF65-F5344CB8AC3E}">
        <p14:creationId xmlns:p14="http://schemas.microsoft.com/office/powerpoint/2010/main" val="31654540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78FCEA7A-2037-4C8B-81D0-391BE2B41439}" type="datetime1">
              <a:rPr lang="es-ES"/>
              <a:pPr/>
              <a:t>6/12/20</a:t>
            </a:fld>
            <a:endParaRPr dirty="0"/>
          </a:p>
        </p:txBody>
      </p:sp>
      <p:sp>
        <p:nvSpPr>
          <p:cNvPr id="4" name="3 Marcador de pie de página"/>
          <p:cNvSpPr txBox="1">
            <a:spLocks noGrp="1"/>
          </p:cNvSpPr>
          <p:nvPr>
            <p:ph type="ftr" sz="quarter" idx="9"/>
          </p:nvPr>
        </p:nvSpPr>
        <p:spPr/>
        <p:txBody>
          <a:bodyPr/>
          <a:lstStyle>
            <a:lvl1pPr>
              <a:defRPr/>
            </a:lvl1pPr>
          </a:lstStyle>
          <a:p>
            <a:endParaRPr dirty="0"/>
          </a:p>
        </p:txBody>
      </p:sp>
      <p:sp>
        <p:nvSpPr>
          <p:cNvPr id="5" name="4 Marcador de número de diapositiva"/>
          <p:cNvSpPr txBox="1">
            <a:spLocks noGrp="1"/>
          </p:cNvSpPr>
          <p:nvPr>
            <p:ph type="sldNum" sz="quarter" idx="8"/>
          </p:nvPr>
        </p:nvSpPr>
        <p:spPr/>
        <p:txBody>
          <a:bodyPr/>
          <a:lstStyle>
            <a:lvl1pPr>
              <a:defRPr/>
            </a:lvl1pPr>
          </a:lstStyle>
          <a:p>
            <a:fld id="{AA7DC136-083C-43EC-B102-97F130EEEAA6}" type="slidenum">
              <a:rPr/>
              <a:pPr/>
              <a:t>‹Nº›</a:t>
            </a:fld>
            <a:endParaRPr dirty="0"/>
          </a:p>
        </p:txBody>
      </p:sp>
    </p:spTree>
    <p:extLst>
      <p:ext uri="{BB962C8B-B14F-4D97-AF65-F5344CB8AC3E}">
        <p14:creationId xmlns:p14="http://schemas.microsoft.com/office/powerpoint/2010/main" val="36819194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13DD6BEB-54C0-4D48-BFFB-143690E6D7CB}" type="datetime1">
              <a:rPr lang="es-ES"/>
              <a:pPr/>
              <a:t>6/12/20</a:t>
            </a:fld>
            <a:endParaRPr dirty="0"/>
          </a:p>
        </p:txBody>
      </p:sp>
      <p:sp>
        <p:nvSpPr>
          <p:cNvPr id="3" name="2 Marcador de pie de página"/>
          <p:cNvSpPr txBox="1">
            <a:spLocks noGrp="1"/>
          </p:cNvSpPr>
          <p:nvPr>
            <p:ph type="ftr" sz="quarter" idx="9"/>
          </p:nvPr>
        </p:nvSpPr>
        <p:spPr/>
        <p:txBody>
          <a:bodyPr/>
          <a:lstStyle>
            <a:lvl1pPr>
              <a:defRPr/>
            </a:lvl1pPr>
          </a:lstStyle>
          <a:p>
            <a:endParaRPr dirty="0"/>
          </a:p>
        </p:txBody>
      </p:sp>
      <p:sp>
        <p:nvSpPr>
          <p:cNvPr id="4" name="3 Marcador de número de diapositiva"/>
          <p:cNvSpPr txBox="1">
            <a:spLocks noGrp="1"/>
          </p:cNvSpPr>
          <p:nvPr>
            <p:ph type="sldNum" sz="quarter" idx="8"/>
          </p:nvPr>
        </p:nvSpPr>
        <p:spPr/>
        <p:txBody>
          <a:bodyPr/>
          <a:lstStyle>
            <a:lvl1pPr>
              <a:defRPr/>
            </a:lvl1pPr>
          </a:lstStyle>
          <a:p>
            <a:fld id="{80EC7312-37BB-4225-9782-B820F474DF70}" type="slidenum">
              <a:rPr/>
              <a:pPr/>
              <a:t>‹Nº›</a:t>
            </a:fld>
            <a:endParaRPr dirty="0"/>
          </a:p>
        </p:txBody>
      </p:sp>
    </p:spTree>
    <p:extLst>
      <p:ext uri="{BB962C8B-B14F-4D97-AF65-F5344CB8AC3E}">
        <p14:creationId xmlns:p14="http://schemas.microsoft.com/office/powerpoint/2010/main" val="2296866336"/>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5444F363-21B2-4463-87D5-063CCF4A7FFC}" type="datetime1">
              <a:rPr lang="es-ES"/>
              <a:pPr/>
              <a:t>6/12/20</a:t>
            </a:fld>
            <a:endParaRPr dirty="0"/>
          </a:p>
        </p:txBody>
      </p:sp>
      <p:sp>
        <p:nvSpPr>
          <p:cNvPr id="6" name="5 Marcador de pie de página"/>
          <p:cNvSpPr txBox="1">
            <a:spLocks noGrp="1"/>
          </p:cNvSpPr>
          <p:nvPr>
            <p:ph type="ftr" sz="quarter" idx="9"/>
          </p:nvPr>
        </p:nvSpPr>
        <p:spPr/>
        <p:txBody>
          <a:bodyPr/>
          <a:lstStyle>
            <a:lvl1pPr>
              <a:defRPr/>
            </a:lvl1pPr>
          </a:lstStyle>
          <a:p>
            <a:endParaRPr dirty="0"/>
          </a:p>
        </p:txBody>
      </p:sp>
      <p:sp>
        <p:nvSpPr>
          <p:cNvPr id="7" name="6 Marcador de número de diapositiva"/>
          <p:cNvSpPr txBox="1">
            <a:spLocks noGrp="1"/>
          </p:cNvSpPr>
          <p:nvPr>
            <p:ph type="sldNum" sz="quarter" idx="8"/>
          </p:nvPr>
        </p:nvSpPr>
        <p:spPr/>
        <p:txBody>
          <a:bodyPr/>
          <a:lstStyle>
            <a:lvl1pPr>
              <a:defRPr/>
            </a:lvl1pPr>
          </a:lstStyle>
          <a:p>
            <a:fld id="{B86ED8BE-9B0B-4F11-AB94-C65D92969BA0}" type="slidenum">
              <a:rPr/>
              <a:pPr/>
              <a:t>‹Nº›</a:t>
            </a:fld>
            <a:endParaRPr dirty="0"/>
          </a:p>
        </p:txBody>
      </p:sp>
    </p:spTree>
    <p:extLst>
      <p:ext uri="{BB962C8B-B14F-4D97-AF65-F5344CB8AC3E}">
        <p14:creationId xmlns:p14="http://schemas.microsoft.com/office/powerpoint/2010/main" val="18977077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dirty="0"/>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AE7197B0-F5CE-4869-B60E-518A5D2738D2}" type="datetime1">
              <a:rPr lang="es-ES"/>
              <a:pPr/>
              <a:t>6/12/20</a:t>
            </a:fld>
            <a:endParaRPr dirty="0"/>
          </a:p>
        </p:txBody>
      </p:sp>
      <p:sp>
        <p:nvSpPr>
          <p:cNvPr id="6" name="5 Marcador de pie de página"/>
          <p:cNvSpPr txBox="1">
            <a:spLocks noGrp="1"/>
          </p:cNvSpPr>
          <p:nvPr>
            <p:ph type="ftr" sz="quarter" idx="9"/>
          </p:nvPr>
        </p:nvSpPr>
        <p:spPr/>
        <p:txBody>
          <a:bodyPr/>
          <a:lstStyle>
            <a:lvl1pPr>
              <a:defRPr/>
            </a:lvl1pPr>
          </a:lstStyle>
          <a:p>
            <a:endParaRPr dirty="0"/>
          </a:p>
        </p:txBody>
      </p:sp>
      <p:sp>
        <p:nvSpPr>
          <p:cNvPr id="7" name="6 Marcador de número de diapositiva"/>
          <p:cNvSpPr txBox="1">
            <a:spLocks noGrp="1"/>
          </p:cNvSpPr>
          <p:nvPr>
            <p:ph type="sldNum" sz="quarter" idx="8"/>
          </p:nvPr>
        </p:nvSpPr>
        <p:spPr/>
        <p:txBody>
          <a:bodyPr/>
          <a:lstStyle>
            <a:lvl1pPr>
              <a:defRPr/>
            </a:lvl1pPr>
          </a:lstStyle>
          <a:p>
            <a:fld id="{5F720F39-5AAA-4D95-A004-3C31F45F320B}" type="slidenum">
              <a:rPr/>
              <a:pPr/>
              <a:t>‹Nº›</a:t>
            </a:fld>
            <a:endParaRPr dirty="0"/>
          </a:p>
        </p:txBody>
      </p:sp>
    </p:spTree>
    <p:extLst>
      <p:ext uri="{BB962C8B-B14F-4D97-AF65-F5344CB8AC3E}">
        <p14:creationId xmlns:p14="http://schemas.microsoft.com/office/powerpoint/2010/main" val="25501254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C9444D85-E9ED-4960-879B-B71A0EC82A20}" type="datetime1">
              <a:rPr lang="es-ES"/>
              <a:pPr/>
              <a:t>6/12/20</a:t>
            </a:fld>
            <a:endParaRPr dirty="0"/>
          </a:p>
        </p:txBody>
      </p:sp>
      <p:sp>
        <p:nvSpPr>
          <p:cNvPr id="5" name="4 Marcador de pie de página"/>
          <p:cNvSpPr txBox="1">
            <a:spLocks noGrp="1"/>
          </p:cNvSpPr>
          <p:nvPr>
            <p:ph type="ftr" sz="quarter" idx="9"/>
          </p:nvPr>
        </p:nvSpPr>
        <p:spPr/>
        <p:txBody>
          <a:bodyPr/>
          <a:lstStyle>
            <a:lvl1pPr>
              <a:defRPr/>
            </a:lvl1pPr>
          </a:lstStyle>
          <a:p>
            <a:endParaRPr dirty="0"/>
          </a:p>
        </p:txBody>
      </p:sp>
      <p:sp>
        <p:nvSpPr>
          <p:cNvPr id="6" name="5 Marcador de número de diapositiva"/>
          <p:cNvSpPr txBox="1">
            <a:spLocks noGrp="1"/>
          </p:cNvSpPr>
          <p:nvPr>
            <p:ph type="sldNum" sz="quarter" idx="8"/>
          </p:nvPr>
        </p:nvSpPr>
        <p:spPr/>
        <p:txBody>
          <a:bodyPr/>
          <a:lstStyle>
            <a:lvl1pPr>
              <a:defRPr/>
            </a:lvl1pPr>
          </a:lstStyle>
          <a:p>
            <a:fld id="{7B3BB8C6-63ED-4394-AE3B-FCE8A7BA0D74}" type="slidenum">
              <a:rPr/>
              <a:pPr/>
              <a:t>‹Nº›</a:t>
            </a:fld>
            <a:endParaRPr dirty="0"/>
          </a:p>
        </p:txBody>
      </p:sp>
    </p:spTree>
    <p:extLst>
      <p:ext uri="{BB962C8B-B14F-4D97-AF65-F5344CB8AC3E}">
        <p14:creationId xmlns:p14="http://schemas.microsoft.com/office/powerpoint/2010/main" val="2027884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B4257A5E-5D95-48AE-ABA8-9B8F3CBC4429}" type="datetime1">
              <a:rPr lang="es-ES"/>
              <a:pPr/>
              <a:t>6/12/20</a:t>
            </a:fld>
            <a:endParaRPr dirty="0"/>
          </a:p>
        </p:txBody>
      </p:sp>
      <p:sp>
        <p:nvSpPr>
          <p:cNvPr id="5" name="4 Marcador de pie de página"/>
          <p:cNvSpPr txBox="1">
            <a:spLocks noGrp="1"/>
          </p:cNvSpPr>
          <p:nvPr>
            <p:ph type="ftr" sz="quarter" idx="9"/>
          </p:nvPr>
        </p:nvSpPr>
        <p:spPr/>
        <p:txBody>
          <a:bodyPr/>
          <a:lstStyle>
            <a:lvl1pPr>
              <a:defRPr/>
            </a:lvl1pPr>
          </a:lstStyle>
          <a:p>
            <a:endParaRPr dirty="0"/>
          </a:p>
        </p:txBody>
      </p:sp>
      <p:sp>
        <p:nvSpPr>
          <p:cNvPr id="6" name="5 Marcador de número de diapositiva"/>
          <p:cNvSpPr txBox="1">
            <a:spLocks noGrp="1"/>
          </p:cNvSpPr>
          <p:nvPr>
            <p:ph type="sldNum" sz="quarter" idx="8"/>
          </p:nvPr>
        </p:nvSpPr>
        <p:spPr/>
        <p:txBody>
          <a:bodyPr/>
          <a:lstStyle>
            <a:lvl1pPr>
              <a:defRPr/>
            </a:lvl1pPr>
          </a:lstStyle>
          <a:p>
            <a:fld id="{259DE173-79A7-49C7-9219-B354A7219668}" type="slidenum">
              <a:rPr/>
              <a:pPr/>
              <a:t>‹Nº›</a:t>
            </a:fld>
            <a:endParaRPr dirty="0"/>
          </a:p>
        </p:txBody>
      </p:sp>
    </p:spTree>
    <p:extLst>
      <p:ext uri="{BB962C8B-B14F-4D97-AF65-F5344CB8AC3E}">
        <p14:creationId xmlns:p14="http://schemas.microsoft.com/office/powerpoint/2010/main" val="20160936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E5C36E8B-EEFE-4EA1-9F17-AB18EC5C0928}" type="datetime1">
              <a:rPr lang="es-ES"/>
              <a:pPr/>
              <a:t>6/12/20</a:t>
            </a:fld>
            <a:endParaRPr dirty="0"/>
          </a:p>
        </p:txBody>
      </p:sp>
      <p:sp>
        <p:nvSpPr>
          <p:cNvPr id="3" name="2 Marcador de pie de página"/>
          <p:cNvSpPr txBox="1">
            <a:spLocks noGrp="1"/>
          </p:cNvSpPr>
          <p:nvPr>
            <p:ph type="ftr" sz="quarter" idx="9"/>
          </p:nvPr>
        </p:nvSpPr>
        <p:spPr/>
        <p:txBody>
          <a:bodyPr/>
          <a:lstStyle>
            <a:lvl1pPr>
              <a:defRPr/>
            </a:lvl1pPr>
          </a:lstStyle>
          <a:p>
            <a:endParaRPr dirty="0"/>
          </a:p>
        </p:txBody>
      </p:sp>
      <p:sp>
        <p:nvSpPr>
          <p:cNvPr id="4" name="3 Marcador de número de diapositiva"/>
          <p:cNvSpPr txBox="1">
            <a:spLocks noGrp="1"/>
          </p:cNvSpPr>
          <p:nvPr>
            <p:ph type="sldNum" sz="quarter" idx="8"/>
          </p:nvPr>
        </p:nvSpPr>
        <p:spPr/>
        <p:txBody>
          <a:bodyPr/>
          <a:lstStyle>
            <a:lvl1pPr>
              <a:defRPr/>
            </a:lvl1pPr>
          </a:lstStyle>
          <a:p>
            <a:fld id="{F376E566-2A7E-4462-9C07-1CDFEA01F427}" type="slidenum">
              <a:rPr/>
              <a:pPr/>
              <a:t>‹Nº›</a:t>
            </a:fld>
            <a:endParaRPr dirty="0"/>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p14="http://schemas.microsoft.com/office/powerpoint/2010/main" val="40070207"/>
      </p:ext>
    </p:extLst>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8FFF7069-33A8-4BBC-A057-AEA6FB257F8C}"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A4553C2D-2C87-4904-856A-BAFF6077DDB4}" type="slidenum">
              <a:rPr/>
              <a:pPr/>
              <a:t>‹Nº›</a:t>
            </a:fld>
            <a:endParaRPr dirty="0"/>
          </a:p>
        </p:txBody>
      </p:sp>
    </p:spTree>
    <p:extLst>
      <p:ext uri="{BB962C8B-B14F-4D97-AF65-F5344CB8AC3E}">
        <p14:creationId xmlns:p14="http://schemas.microsoft.com/office/powerpoint/2010/main" val="1537966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A22A6E37-1680-4CE7-94FE-80823D30D7E1}"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D0CCFB97-27F7-4928-A03B-3227EF05AF98}" type="slidenum">
              <a:rPr/>
              <a:pPr/>
              <a:t>‹Nº›</a:t>
            </a:fld>
            <a:endParaRPr dirty="0"/>
          </a:p>
        </p:txBody>
      </p:sp>
    </p:spTree>
    <p:extLst>
      <p:ext uri="{BB962C8B-B14F-4D97-AF65-F5344CB8AC3E}">
        <p14:creationId xmlns:p14="http://schemas.microsoft.com/office/powerpoint/2010/main" val="600437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943143C3-64E2-4041-98E6-62FB81425789}"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BBEF3F24-A0DB-43B9-BC8B-9324146C9486}" type="slidenum">
              <a:rPr/>
              <a:pPr/>
              <a:t>‹Nº›</a:t>
            </a:fld>
            <a:endParaRPr dirty="0"/>
          </a:p>
        </p:txBody>
      </p:sp>
    </p:spTree>
    <p:extLst>
      <p:ext uri="{BB962C8B-B14F-4D97-AF65-F5344CB8AC3E}">
        <p14:creationId xmlns:p14="http://schemas.microsoft.com/office/powerpoint/2010/main" val="2942901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F750AE83-0F4C-4CAC-B66B-DF840599BD80}"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47E98BCF-335D-4AC1-99AB-1317B3E85AED}" type="slidenum">
              <a:rPr/>
              <a:pPr/>
              <a:t>‹Nº›</a:t>
            </a:fld>
            <a:endParaRPr dirty="0"/>
          </a:p>
        </p:txBody>
      </p:sp>
    </p:spTree>
    <p:extLst>
      <p:ext uri="{BB962C8B-B14F-4D97-AF65-F5344CB8AC3E}">
        <p14:creationId xmlns:p14="http://schemas.microsoft.com/office/powerpoint/2010/main" val="236016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7BD6FFE8-62B8-47A0-90DC-591F3F6177CD}" type="datetime1">
              <a:rPr lang="es-ES"/>
              <a:pPr/>
              <a:t>6/12/20</a:t>
            </a:fld>
            <a:endParaRPr dirty="0"/>
          </a:p>
        </p:txBody>
      </p:sp>
      <p:sp>
        <p:nvSpPr>
          <p:cNvPr id="8" name="Marcador de pie de página 7"/>
          <p:cNvSpPr txBox="1">
            <a:spLocks noGrp="1"/>
          </p:cNvSpPr>
          <p:nvPr>
            <p:ph type="ftr" sz="quarter" idx="9"/>
          </p:nvPr>
        </p:nvSpPr>
        <p:spPr/>
        <p:txBody>
          <a:bodyPr/>
          <a:lstStyle>
            <a:lvl1pPr>
              <a:defRPr/>
            </a:lvl1pPr>
          </a:lstStyle>
          <a:p>
            <a:endParaRPr dirty="0"/>
          </a:p>
        </p:txBody>
      </p:sp>
      <p:sp>
        <p:nvSpPr>
          <p:cNvPr id="9" name="Marcador de número de diapositiva 8"/>
          <p:cNvSpPr txBox="1">
            <a:spLocks noGrp="1"/>
          </p:cNvSpPr>
          <p:nvPr>
            <p:ph type="sldNum" sz="quarter" idx="8"/>
          </p:nvPr>
        </p:nvSpPr>
        <p:spPr/>
        <p:txBody>
          <a:bodyPr/>
          <a:lstStyle>
            <a:lvl1pPr>
              <a:defRPr/>
            </a:lvl1pPr>
          </a:lstStyle>
          <a:p>
            <a:fld id="{CF6D210D-C68F-4F5E-A947-6832726ED3DF}" type="slidenum">
              <a:rPr/>
              <a:pPr/>
              <a:t>‹Nº›</a:t>
            </a:fld>
            <a:endParaRPr dirty="0"/>
          </a:p>
        </p:txBody>
      </p:sp>
    </p:spTree>
    <p:extLst>
      <p:ext uri="{BB962C8B-B14F-4D97-AF65-F5344CB8AC3E}">
        <p14:creationId xmlns:p14="http://schemas.microsoft.com/office/powerpoint/2010/main" val="278800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6871D72E-CB22-42CE-B207-20A5AEBB3D43}" type="datetime1">
              <a:rPr lang="es-ES"/>
              <a:pPr/>
              <a:t>6/12/20</a:t>
            </a:fld>
            <a:endParaRPr dirty="0"/>
          </a:p>
        </p:txBody>
      </p:sp>
      <p:sp>
        <p:nvSpPr>
          <p:cNvPr id="4" name="Marcador de pie de página 3"/>
          <p:cNvSpPr txBox="1">
            <a:spLocks noGrp="1"/>
          </p:cNvSpPr>
          <p:nvPr>
            <p:ph type="ftr" sz="quarter" idx="9"/>
          </p:nvPr>
        </p:nvSpPr>
        <p:spPr/>
        <p:txBody>
          <a:bodyPr/>
          <a:lstStyle>
            <a:lvl1pPr>
              <a:defRPr/>
            </a:lvl1pPr>
          </a:lstStyle>
          <a:p>
            <a:endParaRPr dirty="0"/>
          </a:p>
        </p:txBody>
      </p:sp>
      <p:sp>
        <p:nvSpPr>
          <p:cNvPr id="5" name="Marcador de número de diapositiva 4"/>
          <p:cNvSpPr txBox="1">
            <a:spLocks noGrp="1"/>
          </p:cNvSpPr>
          <p:nvPr>
            <p:ph type="sldNum" sz="quarter" idx="8"/>
          </p:nvPr>
        </p:nvSpPr>
        <p:spPr/>
        <p:txBody>
          <a:bodyPr/>
          <a:lstStyle>
            <a:lvl1pPr>
              <a:defRPr/>
            </a:lvl1pPr>
          </a:lstStyle>
          <a:p>
            <a:fld id="{4FF073CD-598A-4A1D-8EFF-9426D65EDB08}" type="slidenum">
              <a:rPr/>
              <a:pPr/>
              <a:t>‹Nº›</a:t>
            </a:fld>
            <a:endParaRPr dirty="0"/>
          </a:p>
        </p:txBody>
      </p:sp>
    </p:spTree>
    <p:extLst>
      <p:ext uri="{BB962C8B-B14F-4D97-AF65-F5344CB8AC3E}">
        <p14:creationId xmlns:p14="http://schemas.microsoft.com/office/powerpoint/2010/main" val="221192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782D2A33-E0C9-4E7A-BFAD-783DEB9641C6}" type="datetime1">
              <a:rPr lang="es-ES"/>
              <a:pPr/>
              <a:t>6/12/20</a:t>
            </a:fld>
            <a:endParaRPr dirty="0"/>
          </a:p>
        </p:txBody>
      </p:sp>
      <p:sp>
        <p:nvSpPr>
          <p:cNvPr id="3" name="Marcador de pie de página 2"/>
          <p:cNvSpPr txBox="1">
            <a:spLocks noGrp="1"/>
          </p:cNvSpPr>
          <p:nvPr>
            <p:ph type="ftr" sz="quarter" idx="9"/>
          </p:nvPr>
        </p:nvSpPr>
        <p:spPr/>
        <p:txBody>
          <a:bodyPr/>
          <a:lstStyle>
            <a:lvl1pPr>
              <a:defRPr/>
            </a:lvl1pPr>
          </a:lstStyle>
          <a:p>
            <a:endParaRPr dirty="0"/>
          </a:p>
        </p:txBody>
      </p:sp>
      <p:sp>
        <p:nvSpPr>
          <p:cNvPr id="4" name="Marcador de número de diapositiva 3"/>
          <p:cNvSpPr txBox="1">
            <a:spLocks noGrp="1"/>
          </p:cNvSpPr>
          <p:nvPr>
            <p:ph type="sldNum" sz="quarter" idx="8"/>
          </p:nvPr>
        </p:nvSpPr>
        <p:spPr/>
        <p:txBody>
          <a:bodyPr/>
          <a:lstStyle>
            <a:lvl1pPr>
              <a:defRPr/>
            </a:lvl1pPr>
          </a:lstStyle>
          <a:p>
            <a:fld id="{F0FA9ACA-B72D-4BC7-B872-379FA9F70444}" type="slidenum">
              <a:rPr/>
              <a:pPr/>
              <a:t>‹Nº›</a:t>
            </a:fld>
            <a:endParaRPr dirty="0"/>
          </a:p>
        </p:txBody>
      </p:sp>
    </p:spTree>
    <p:extLst>
      <p:ext uri="{BB962C8B-B14F-4D97-AF65-F5344CB8AC3E}">
        <p14:creationId xmlns:p14="http://schemas.microsoft.com/office/powerpoint/2010/main" val="198742371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8B85C729-C713-4445-9A0B-B0871FD0BB48}"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3B8AEAA4-BACE-47B2-83B5-5917C1665C9A}" type="slidenum">
              <a:rPr/>
              <a:pPr/>
              <a:t>‹Nº›</a:t>
            </a:fld>
            <a:endParaRPr dirty="0"/>
          </a:p>
        </p:txBody>
      </p:sp>
    </p:spTree>
    <p:extLst>
      <p:ext uri="{BB962C8B-B14F-4D97-AF65-F5344CB8AC3E}">
        <p14:creationId xmlns:p14="http://schemas.microsoft.com/office/powerpoint/2010/main" val="1988769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dirty="0"/>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68AB4BC1-0A9E-4C03-9D26-19129902E43C}"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5F0B19C1-9DC3-4E3F-B1DE-18E593D0297C}" type="slidenum">
              <a:rPr/>
              <a:pPr/>
              <a:t>‹Nº›</a:t>
            </a:fld>
            <a:endParaRPr dirty="0"/>
          </a:p>
        </p:txBody>
      </p:sp>
    </p:spTree>
    <p:extLst>
      <p:ext uri="{BB962C8B-B14F-4D97-AF65-F5344CB8AC3E}">
        <p14:creationId xmlns:p14="http://schemas.microsoft.com/office/powerpoint/2010/main" val="204538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02F73AE6-2050-4E5F-9415-A1BD9DED1681}"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A97797B8-1770-434E-AA41-B9C7D9F6F5B0}" type="slidenum">
              <a:rPr/>
              <a:pPr/>
              <a:t>‹Nº›</a:t>
            </a:fld>
            <a:endParaRPr dirty="0"/>
          </a:p>
        </p:txBody>
      </p:sp>
    </p:spTree>
    <p:extLst>
      <p:ext uri="{BB962C8B-B14F-4D97-AF65-F5344CB8AC3E}">
        <p14:creationId xmlns:p14="http://schemas.microsoft.com/office/powerpoint/2010/main" val="2745605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3BAC7183-404B-472F-884A-1983B5EE2AA7}"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33791F62-9588-40B9-AE05-3DA26C239DB1}" type="slidenum">
              <a:rPr/>
              <a:pPr/>
              <a:t>‹Nº›</a:t>
            </a:fld>
            <a:endParaRPr dirty="0"/>
          </a:p>
        </p:txBody>
      </p:sp>
    </p:spTree>
    <p:extLst>
      <p:ext uri="{BB962C8B-B14F-4D97-AF65-F5344CB8AC3E}">
        <p14:creationId xmlns:p14="http://schemas.microsoft.com/office/powerpoint/2010/main" val="1412488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F2CD0A-C8FC-4EE0-B96E-ADF4D491996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70403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F77F765-CCF1-4951-8E11-C03A3BFD8FA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5534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0B4C883-7D3D-4054-8A0A-0EBB9ADEC6C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8641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59C706F-7062-47DE-AE2E-CEE39FABB8F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837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5B45BE3-E816-4893-82E3-747B0B0E1DF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6888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DC858FF7-4C31-4136-A5DD-A7397D70D4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0077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B87924F-772A-478E-BF29-2845370B73D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561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D191F8A-645E-4EDE-98C8-58AB671725A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2272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2D71735-9F53-4F0F-9413-ABB672461FB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46565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F0B8B31-78DD-457A-9A59-AE252195F86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27410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29521DD-3F21-480A-8BC7-82CA19632AD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31825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0386BD36-8AB1-4650-A83C-926FD1615D80}"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C16A708D-DF35-47AD-97FD-B91F602E51B7}" type="slidenum">
              <a:rPr/>
              <a:pPr/>
              <a:t>‹Nº›</a:t>
            </a:fld>
            <a:endParaRPr dirty="0"/>
          </a:p>
        </p:txBody>
      </p:sp>
    </p:spTree>
    <p:extLst>
      <p:ext uri="{BB962C8B-B14F-4D97-AF65-F5344CB8AC3E}">
        <p14:creationId xmlns:p14="http://schemas.microsoft.com/office/powerpoint/2010/main" val="4192755905"/>
      </p:ext>
    </p:extLst>
  </p:cSld>
  <p:clrMapOvr>
    <a:masterClrMapping/>
  </p:clrMapOvr>
  <p:transition spd="slow">
    <p:newsfla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6277E1E0-F318-464B-B59A-64B7ECB89631}"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BDDBD47F-F75C-4C1C-B897-7915D3AD65F6}" type="slidenum">
              <a:rPr/>
              <a:pPr/>
              <a:t>‹Nº›</a:t>
            </a:fld>
            <a:endParaRPr dirty="0"/>
          </a:p>
        </p:txBody>
      </p:sp>
    </p:spTree>
    <p:extLst>
      <p:ext uri="{BB962C8B-B14F-4D97-AF65-F5344CB8AC3E}">
        <p14:creationId xmlns:p14="http://schemas.microsoft.com/office/powerpoint/2010/main" val="3956763091"/>
      </p:ext>
    </p:extLst>
  </p:cSld>
  <p:clrMapOvr>
    <a:masterClrMapping/>
  </p:clrMapOvr>
  <p:transition spd="slow">
    <p:newsfla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B2EF545A-7AD9-41EE-974C-2E5135CBFB82}"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D6C4396D-0FFC-43EB-8565-6CAA3560B2C8}" type="slidenum">
              <a:rPr/>
              <a:pPr/>
              <a:t>‹Nº›</a:t>
            </a:fld>
            <a:endParaRPr dirty="0"/>
          </a:p>
        </p:txBody>
      </p:sp>
    </p:spTree>
    <p:extLst>
      <p:ext uri="{BB962C8B-B14F-4D97-AF65-F5344CB8AC3E}">
        <p14:creationId xmlns:p14="http://schemas.microsoft.com/office/powerpoint/2010/main" val="3927430355"/>
      </p:ext>
    </p:extLst>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43A6EDEB-C4DC-4E94-A742-DCE0E3ED0B68}"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31D40781-0413-40B6-AEA5-73493CC144B3}" type="slidenum">
              <a:rPr/>
              <a:pPr/>
              <a:t>‹Nº›</a:t>
            </a:fld>
            <a:endParaRPr dirty="0"/>
          </a:p>
        </p:txBody>
      </p:sp>
    </p:spTree>
    <p:extLst>
      <p:ext uri="{BB962C8B-B14F-4D97-AF65-F5344CB8AC3E}">
        <p14:creationId xmlns:p14="http://schemas.microsoft.com/office/powerpoint/2010/main" val="4198253708"/>
      </p:ext>
    </p:extLst>
  </p:cSld>
  <p:clrMapOvr>
    <a:masterClrMapping/>
  </p:clrMapOvr>
  <p:transition spd="slow">
    <p:newsfla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0BA3EDAE-77E4-4C03-BD8B-3D57AC5203D3}" type="datetime1">
              <a:rPr lang="es-ES"/>
              <a:pPr/>
              <a:t>6/12/20</a:t>
            </a:fld>
            <a:endParaRPr dirty="0"/>
          </a:p>
        </p:txBody>
      </p:sp>
      <p:sp>
        <p:nvSpPr>
          <p:cNvPr id="8" name="Marcador de pie de página 7"/>
          <p:cNvSpPr txBox="1">
            <a:spLocks noGrp="1"/>
          </p:cNvSpPr>
          <p:nvPr>
            <p:ph type="ftr" sz="quarter" idx="9"/>
          </p:nvPr>
        </p:nvSpPr>
        <p:spPr/>
        <p:txBody>
          <a:bodyPr/>
          <a:lstStyle>
            <a:lvl1pPr>
              <a:defRPr/>
            </a:lvl1pPr>
          </a:lstStyle>
          <a:p>
            <a:endParaRPr dirty="0"/>
          </a:p>
        </p:txBody>
      </p:sp>
      <p:sp>
        <p:nvSpPr>
          <p:cNvPr id="9" name="Marcador de número de diapositiva 8"/>
          <p:cNvSpPr txBox="1">
            <a:spLocks noGrp="1"/>
          </p:cNvSpPr>
          <p:nvPr>
            <p:ph type="sldNum" sz="quarter" idx="8"/>
          </p:nvPr>
        </p:nvSpPr>
        <p:spPr/>
        <p:txBody>
          <a:bodyPr/>
          <a:lstStyle>
            <a:lvl1pPr>
              <a:defRPr/>
            </a:lvl1pPr>
          </a:lstStyle>
          <a:p>
            <a:fld id="{4D5CE3F0-A166-4A5B-9C6F-39EEA4CC550D}" type="slidenum">
              <a:rPr/>
              <a:pPr/>
              <a:t>‹Nº›</a:t>
            </a:fld>
            <a:endParaRPr dirty="0"/>
          </a:p>
        </p:txBody>
      </p:sp>
    </p:spTree>
    <p:extLst>
      <p:ext uri="{BB962C8B-B14F-4D97-AF65-F5344CB8AC3E}">
        <p14:creationId xmlns:p14="http://schemas.microsoft.com/office/powerpoint/2010/main" val="1133089591"/>
      </p:ext>
    </p:extLst>
  </p:cSld>
  <p:clrMapOvr>
    <a:masterClrMapping/>
  </p:clrMapOvr>
  <p:transition spd="slow">
    <p:newsfla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CF94A6ED-722D-4387-BC41-181563E490FD}" type="datetime1">
              <a:rPr lang="es-ES"/>
              <a:pPr/>
              <a:t>6/12/20</a:t>
            </a:fld>
            <a:endParaRPr dirty="0"/>
          </a:p>
        </p:txBody>
      </p:sp>
      <p:sp>
        <p:nvSpPr>
          <p:cNvPr id="4" name="Marcador de pie de página 3"/>
          <p:cNvSpPr txBox="1">
            <a:spLocks noGrp="1"/>
          </p:cNvSpPr>
          <p:nvPr>
            <p:ph type="ftr" sz="quarter" idx="9"/>
          </p:nvPr>
        </p:nvSpPr>
        <p:spPr/>
        <p:txBody>
          <a:bodyPr/>
          <a:lstStyle>
            <a:lvl1pPr>
              <a:defRPr/>
            </a:lvl1pPr>
          </a:lstStyle>
          <a:p>
            <a:endParaRPr dirty="0"/>
          </a:p>
        </p:txBody>
      </p:sp>
      <p:sp>
        <p:nvSpPr>
          <p:cNvPr id="5" name="Marcador de número de diapositiva 4"/>
          <p:cNvSpPr txBox="1">
            <a:spLocks noGrp="1"/>
          </p:cNvSpPr>
          <p:nvPr>
            <p:ph type="sldNum" sz="quarter" idx="8"/>
          </p:nvPr>
        </p:nvSpPr>
        <p:spPr/>
        <p:txBody>
          <a:bodyPr/>
          <a:lstStyle>
            <a:lvl1pPr>
              <a:defRPr/>
            </a:lvl1pPr>
          </a:lstStyle>
          <a:p>
            <a:fld id="{D62C6525-72D2-4990-92D2-72CD401B1595}" type="slidenum">
              <a:rPr/>
              <a:pPr/>
              <a:t>‹Nº›</a:t>
            </a:fld>
            <a:endParaRPr dirty="0"/>
          </a:p>
        </p:txBody>
      </p:sp>
    </p:spTree>
    <p:extLst>
      <p:ext uri="{BB962C8B-B14F-4D97-AF65-F5344CB8AC3E}">
        <p14:creationId xmlns:p14="http://schemas.microsoft.com/office/powerpoint/2010/main" val="2435225046"/>
      </p:ext>
    </p:extLst>
  </p:cSld>
  <p:clrMapOvr>
    <a:masterClrMapping/>
  </p:clrMapOvr>
  <p:transition spd="slow">
    <p:newsfla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AC3D1823-D3EC-4DB4-9FDF-E36C7E77E7CA}" type="datetime1">
              <a:rPr lang="es-ES"/>
              <a:pPr/>
              <a:t>6/12/20</a:t>
            </a:fld>
            <a:endParaRPr dirty="0"/>
          </a:p>
        </p:txBody>
      </p:sp>
      <p:sp>
        <p:nvSpPr>
          <p:cNvPr id="3" name="Marcador de pie de página 2"/>
          <p:cNvSpPr txBox="1">
            <a:spLocks noGrp="1"/>
          </p:cNvSpPr>
          <p:nvPr>
            <p:ph type="ftr" sz="quarter" idx="9"/>
          </p:nvPr>
        </p:nvSpPr>
        <p:spPr/>
        <p:txBody>
          <a:bodyPr/>
          <a:lstStyle>
            <a:lvl1pPr>
              <a:defRPr/>
            </a:lvl1pPr>
          </a:lstStyle>
          <a:p>
            <a:endParaRPr dirty="0"/>
          </a:p>
        </p:txBody>
      </p:sp>
      <p:sp>
        <p:nvSpPr>
          <p:cNvPr id="4" name="Marcador de número de diapositiva 3"/>
          <p:cNvSpPr txBox="1">
            <a:spLocks noGrp="1"/>
          </p:cNvSpPr>
          <p:nvPr>
            <p:ph type="sldNum" sz="quarter" idx="8"/>
          </p:nvPr>
        </p:nvSpPr>
        <p:spPr/>
        <p:txBody>
          <a:bodyPr/>
          <a:lstStyle>
            <a:lvl1pPr>
              <a:defRPr/>
            </a:lvl1pPr>
          </a:lstStyle>
          <a:p>
            <a:fld id="{2EDB2459-FD61-4E69-84F5-A4A394E193DC}" type="slidenum">
              <a:rPr/>
              <a:pPr/>
              <a:t>‹Nº›</a:t>
            </a:fld>
            <a:endParaRPr dirty="0"/>
          </a:p>
        </p:txBody>
      </p:sp>
    </p:spTree>
    <p:extLst>
      <p:ext uri="{BB962C8B-B14F-4D97-AF65-F5344CB8AC3E}">
        <p14:creationId xmlns:p14="http://schemas.microsoft.com/office/powerpoint/2010/main" val="1516825210"/>
      </p:ext>
    </p:extLst>
  </p:cSld>
  <p:clrMapOvr>
    <a:masterClrMapping/>
  </p:clrMapOvr>
  <p:transition spd="slow">
    <p:newsflash/>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3DCB1CBB-8E0B-426E-A71A-87A9C61F5BBA}"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CDAA5593-694B-4EFD-8657-33F53B872FD9}" type="slidenum">
              <a:rPr/>
              <a:pPr/>
              <a:t>‹Nº›</a:t>
            </a:fld>
            <a:endParaRPr dirty="0"/>
          </a:p>
        </p:txBody>
      </p:sp>
    </p:spTree>
    <p:extLst>
      <p:ext uri="{BB962C8B-B14F-4D97-AF65-F5344CB8AC3E}">
        <p14:creationId xmlns:p14="http://schemas.microsoft.com/office/powerpoint/2010/main" val="1625937251"/>
      </p:ext>
    </p:extLst>
  </p:cSld>
  <p:clrMapOvr>
    <a:masterClrMapping/>
  </p:clrMapOvr>
  <p:transition spd="slow">
    <p:newsfla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dirty="0"/>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B2012A91-2047-4148-9073-DCD994C141AF}" type="datetime1">
              <a:rPr lang="es-ES"/>
              <a:pPr/>
              <a:t>6/12/20</a:t>
            </a:fld>
            <a:endParaRPr dirty="0"/>
          </a:p>
        </p:txBody>
      </p:sp>
      <p:sp>
        <p:nvSpPr>
          <p:cNvPr id="6" name="Marcador de pie de página 5"/>
          <p:cNvSpPr txBox="1">
            <a:spLocks noGrp="1"/>
          </p:cNvSpPr>
          <p:nvPr>
            <p:ph type="ftr" sz="quarter" idx="9"/>
          </p:nvPr>
        </p:nvSpPr>
        <p:spPr/>
        <p:txBody>
          <a:bodyPr/>
          <a:lstStyle>
            <a:lvl1pPr>
              <a:defRPr/>
            </a:lvl1pPr>
          </a:lstStyle>
          <a:p>
            <a:endParaRPr dirty="0"/>
          </a:p>
        </p:txBody>
      </p:sp>
      <p:sp>
        <p:nvSpPr>
          <p:cNvPr id="7" name="Marcador de número de diapositiva 6"/>
          <p:cNvSpPr txBox="1">
            <a:spLocks noGrp="1"/>
          </p:cNvSpPr>
          <p:nvPr>
            <p:ph type="sldNum" sz="quarter" idx="8"/>
          </p:nvPr>
        </p:nvSpPr>
        <p:spPr/>
        <p:txBody>
          <a:bodyPr/>
          <a:lstStyle>
            <a:lvl1pPr>
              <a:defRPr/>
            </a:lvl1pPr>
          </a:lstStyle>
          <a:p>
            <a:fld id="{20427776-9E3C-4457-89ED-375135A93896}" type="slidenum">
              <a:rPr/>
              <a:pPr/>
              <a:t>‹Nº›</a:t>
            </a:fld>
            <a:endParaRPr dirty="0"/>
          </a:p>
        </p:txBody>
      </p:sp>
    </p:spTree>
    <p:extLst>
      <p:ext uri="{BB962C8B-B14F-4D97-AF65-F5344CB8AC3E}">
        <p14:creationId xmlns:p14="http://schemas.microsoft.com/office/powerpoint/2010/main" val="1572890414"/>
      </p:ext>
    </p:extLst>
  </p:cSld>
  <p:clrMapOvr>
    <a:masterClrMapping/>
  </p:clrMapOvr>
  <p:transition spd="slow">
    <p:newsfla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2A07DFAC-8351-4FA6-B2D3-355BEE090BB5}"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03D06877-AE85-4687-842B-61156F8E9955}" type="slidenum">
              <a:rPr/>
              <a:pPr/>
              <a:t>‹Nº›</a:t>
            </a:fld>
            <a:endParaRPr dirty="0"/>
          </a:p>
        </p:txBody>
      </p:sp>
    </p:spTree>
    <p:extLst>
      <p:ext uri="{BB962C8B-B14F-4D97-AF65-F5344CB8AC3E}">
        <p14:creationId xmlns:p14="http://schemas.microsoft.com/office/powerpoint/2010/main" val="3176150894"/>
      </p:ext>
    </p:extLst>
  </p:cSld>
  <p:clrMapOvr>
    <a:masterClrMapping/>
  </p:clrMapOvr>
  <p:transition spd="slow">
    <p:newsfla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42E38A5B-D07C-4D4F-BD06-EC2FC15A68ED}" type="datetime1">
              <a:rPr lang="es-ES"/>
              <a:pPr/>
              <a:t>6/12/20</a:t>
            </a:fld>
            <a:endParaRPr dirty="0"/>
          </a:p>
        </p:txBody>
      </p:sp>
      <p:sp>
        <p:nvSpPr>
          <p:cNvPr id="5" name="Marcador de pie de página 4"/>
          <p:cNvSpPr txBox="1">
            <a:spLocks noGrp="1"/>
          </p:cNvSpPr>
          <p:nvPr>
            <p:ph type="ftr" sz="quarter" idx="9"/>
          </p:nvPr>
        </p:nvSpPr>
        <p:spPr/>
        <p:txBody>
          <a:bodyPr/>
          <a:lstStyle>
            <a:lvl1pPr>
              <a:defRPr/>
            </a:lvl1pPr>
          </a:lstStyle>
          <a:p>
            <a:endParaRPr dirty="0"/>
          </a:p>
        </p:txBody>
      </p:sp>
      <p:sp>
        <p:nvSpPr>
          <p:cNvPr id="6" name="Marcador de número de diapositiva 5"/>
          <p:cNvSpPr txBox="1">
            <a:spLocks noGrp="1"/>
          </p:cNvSpPr>
          <p:nvPr>
            <p:ph type="sldNum" sz="quarter" idx="8"/>
          </p:nvPr>
        </p:nvSpPr>
        <p:spPr/>
        <p:txBody>
          <a:bodyPr/>
          <a:lstStyle>
            <a:lvl1pPr>
              <a:defRPr/>
            </a:lvl1pPr>
          </a:lstStyle>
          <a:p>
            <a:fld id="{DE929A5D-814B-45B9-8F86-2B3E5DFED7D6}" type="slidenum">
              <a:rPr/>
              <a:pPr/>
              <a:t>‹Nº›</a:t>
            </a:fld>
            <a:endParaRPr dirty="0"/>
          </a:p>
        </p:txBody>
      </p:sp>
    </p:spTree>
    <p:extLst>
      <p:ext uri="{BB962C8B-B14F-4D97-AF65-F5344CB8AC3E}">
        <p14:creationId xmlns:p14="http://schemas.microsoft.com/office/powerpoint/2010/main" val="3419113549"/>
      </p:ext>
    </p:extLst>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2DFE3E-87E9-4172-BDA5-93AA04FBA811}" type="datetimeFigureOut">
              <a:rPr lang="es-ES" smtClean="0"/>
              <a:pPr/>
              <a:t>6/12/20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B40C98C-5006-42A8-880C-1F71C44C5510}"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FE3E-87E9-4172-BDA5-93AA04FBA811}" type="datetimeFigureOut">
              <a:rPr lang="es-ES" smtClean="0"/>
              <a:pPr/>
              <a:t>6/12/20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0C98C-5006-42A8-880C-1F71C44C5510}"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9A0396E4-2C92-4FF7-8D9F-456621EEDBEB}" type="datetime1">
              <a:rPr lang="es-ES"/>
              <a:pPr/>
              <a:t>6/12/20</a:t>
            </a:fld>
            <a:endParaRPr dirty="0"/>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dirty="0"/>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083D3883-B0A4-44D2-A210-103EF8047EF9}" type="slidenum">
              <a:rPr/>
              <a:pPr/>
              <a:t>‹Nº›</a:t>
            </a:fld>
            <a:endParaRPr dirty="0"/>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4026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6B946173-73D1-47E7-98B7-EAD37FAAE7BB}" type="datetime1">
              <a:rPr lang="es-ES" smtClean="0"/>
              <a:pPr/>
              <a:t>6/12/20</a:t>
            </a:fld>
            <a:endParaRPr dirty="0"/>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dirty="0"/>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F4D8E68D-F0B4-4775-AAE6-372228AE899C}" type="slidenum">
              <a:rPr smtClean="0"/>
              <a:pPr/>
              <a:t>‹Nº›</a:t>
            </a:fld>
            <a:endParaRPr dirty="0"/>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noAutofit/>
          </a:bodyPr>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no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03058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tx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7D6700F-191F-486D-8F31-E90ACA1D8660}" type="slidenum">
              <a:rPr lang="es-ES" smtClean="0">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69284729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263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6BB7E9C2-85FC-4C7F-8F6B-0011821D06EB}" type="datetime1">
              <a:rPr lang="es-ES"/>
              <a:pPr/>
              <a:t>6/12/20</a:t>
            </a:fld>
            <a:endParaRPr dirty="0"/>
          </a:p>
        </p:txBody>
      </p:sp>
      <p:sp>
        <p:nvSpPr>
          <p:cNvPr id="3" name="2 Marcador de pie de página"/>
          <p:cNvSpPr txBox="1">
            <a:spLocks noGrp="1"/>
          </p:cNvSpPr>
          <p:nvPr>
            <p:ph type="ftr" sz="quarter" idx="3"/>
          </p:nvPr>
        </p:nvSpPr>
        <p:spPr>
          <a:xfrm>
            <a:off x="3124075" y="6356515"/>
            <a:ext cx="289439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dirty="0"/>
          </a:p>
        </p:txBody>
      </p:sp>
      <p:sp>
        <p:nvSpPr>
          <p:cNvPr id="4" name="3 Marcador de número de diapositiva"/>
          <p:cNvSpPr txBox="1">
            <a:spLocks noGrp="1"/>
          </p:cNvSpPr>
          <p:nvPr>
            <p:ph type="sldNum" sz="quarter" idx="4"/>
          </p:nvPr>
        </p:nvSpPr>
        <p:spPr>
          <a:xfrm>
            <a:off x="6553084" y="6356515"/>
            <a:ext cx="213263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93786AA5-D65D-4D50-B7CC-F30C3C2E69FA}" type="slidenum">
              <a:rPr/>
              <a:pPr/>
              <a:t>‹Nº›</a:t>
            </a:fld>
            <a:endParaRPr dirty="0"/>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5113291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newsflash/>
  </p:transition>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7732AA8A-0C5F-924E-84EE-91645C13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9144000" cy="6120680"/>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0" y="260648"/>
            <a:ext cx="3491880" cy="584775"/>
          </a:xfrm>
          <a:prstGeom prst="rect">
            <a:avLst/>
          </a:prstGeom>
          <a:noFill/>
        </p:spPr>
        <p:txBody>
          <a:bodyPr wrap="square" rtlCol="0">
            <a:spAutoFit/>
          </a:bodyPr>
          <a:lstStyle/>
          <a:p>
            <a:r>
              <a:rPr lang="es-ES" sz="3200" dirty="0"/>
              <a:t>IV DE CUARESMA</a:t>
            </a:r>
          </a:p>
        </p:txBody>
      </p:sp>
      <p:sp>
        <p:nvSpPr>
          <p:cNvPr id="10" name="7 CuadroTexto">
            <a:extLst>
              <a:ext uri="{FF2B5EF4-FFF2-40B4-BE49-F238E27FC236}">
                <a16:creationId xmlns:a16="http://schemas.microsoft.com/office/drawing/2014/main" id="{3D7BFED2-665C-5E40-8753-119BB159E21D}"/>
              </a:ext>
            </a:extLst>
          </p:cNvPr>
          <p:cNvSpPr txBox="1"/>
          <p:nvPr/>
        </p:nvSpPr>
        <p:spPr>
          <a:xfrm>
            <a:off x="2978950" y="6156592"/>
            <a:ext cx="3186100" cy="584775"/>
          </a:xfrm>
          <a:prstGeom prst="rect">
            <a:avLst/>
          </a:prstGeom>
          <a:noFill/>
        </p:spPr>
        <p:txBody>
          <a:bodyPr wrap="square" rtlCol="0">
            <a:spAutoFit/>
          </a:bodyPr>
          <a:lstStyle/>
          <a:p>
            <a:r>
              <a:rPr lang="es-ES" sz="3200" dirty="0"/>
              <a:t>DÉJATE ILUMINAR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L CREDO DE JESUS - Juegos Gratis Online en Puzzle Factory">
            <a:extLst>
              <a:ext uri="{FF2B5EF4-FFF2-40B4-BE49-F238E27FC236}">
                <a16:creationId xmlns:a16="http://schemas.microsoft.com/office/drawing/2014/main" id="{49340E04-E6B2-7B40-A445-1B03D07C1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91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ext Box 8">
            <a:extLst>
              <a:ext uri="{FF2B5EF4-FFF2-40B4-BE49-F238E27FC236}">
                <a16:creationId xmlns:a16="http://schemas.microsoft.com/office/drawing/2014/main" id="{F65498B5-213D-1847-883D-04FA75B200AF}"/>
              </a:ext>
            </a:extLst>
          </p:cNvPr>
          <p:cNvSpPr txBox="1">
            <a:spLocks noChangeArrowheads="1"/>
          </p:cNvSpPr>
          <p:nvPr/>
        </p:nvSpPr>
        <p:spPr bwMode="auto">
          <a:xfrm>
            <a:off x="-468313" y="3960813"/>
            <a:ext cx="977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26" name="Text Box 9">
            <a:extLst>
              <a:ext uri="{FF2B5EF4-FFF2-40B4-BE49-F238E27FC236}">
                <a16:creationId xmlns:a16="http://schemas.microsoft.com/office/drawing/2014/main" id="{E50FDBED-9F33-8D49-A516-31A191B2A1BF}"/>
              </a:ext>
            </a:extLst>
          </p:cNvPr>
          <p:cNvSpPr txBox="1">
            <a:spLocks noChangeArrowheads="1"/>
          </p:cNvSpPr>
          <p:nvPr/>
        </p:nvSpPr>
        <p:spPr bwMode="auto">
          <a:xfrm>
            <a:off x="4840288" y="608013"/>
            <a:ext cx="1841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627" name="AutoShape 9" descr="https://www.diocesismalaga.es/cms/media/articulos_antiguos/articulos-2011011202.jpg">
            <a:extLst>
              <a:ext uri="{FF2B5EF4-FFF2-40B4-BE49-F238E27FC236}">
                <a16:creationId xmlns:a16="http://schemas.microsoft.com/office/drawing/2014/main" id="{82B8283B-E321-1F41-AFE8-1EE33AAF0A34}"/>
              </a:ext>
            </a:extLst>
          </p:cNvPr>
          <p:cNvSpPr>
            <a:spLocks noChangeAspect="1" noChangeArrowheads="1"/>
          </p:cNvSpPr>
          <p:nvPr/>
        </p:nvSpPr>
        <p:spPr bwMode="auto">
          <a:xfrm>
            <a:off x="2333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altLang="es-E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28" name="9 CuadroTexto">
            <a:extLst>
              <a:ext uri="{FF2B5EF4-FFF2-40B4-BE49-F238E27FC236}">
                <a16:creationId xmlns:a16="http://schemas.microsoft.com/office/drawing/2014/main" id="{C5E72BC0-DD37-F74C-AC0C-148749A463D2}"/>
              </a:ext>
            </a:extLst>
          </p:cNvPr>
          <p:cNvSpPr txBox="1">
            <a:spLocks noChangeArrowheads="1"/>
          </p:cNvSpPr>
          <p:nvPr/>
        </p:nvSpPr>
        <p:spPr bwMode="auto">
          <a:xfrm>
            <a:off x="1525588" y="715963"/>
            <a:ext cx="6092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PADRE DIOS ESCUCHA NUESTRA</a:t>
            </a:r>
          </a:p>
        </p:txBody>
      </p:sp>
      <p:pic>
        <p:nvPicPr>
          <p:cNvPr id="26629" name="Picture 2" descr="VENID, almas, amad al AMOR&quot;: La lámpara encendida">
            <a:extLst>
              <a:ext uri="{FF2B5EF4-FFF2-40B4-BE49-F238E27FC236}">
                <a16:creationId xmlns:a16="http://schemas.microsoft.com/office/drawing/2014/main" id="{DE018EEA-6C90-3844-AF86-149C02038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848" b="2405"/>
          <a:stretch>
            <a:fillRect/>
          </a:stretch>
        </p:blipFill>
        <p:spPr bwMode="auto">
          <a:xfrm>
            <a:off x="0" y="1870075"/>
            <a:ext cx="91440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1582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Pin en Fano">
            <a:extLst>
              <a:ext uri="{FF2B5EF4-FFF2-40B4-BE49-F238E27FC236}">
                <a16:creationId xmlns:a16="http://schemas.microsoft.com/office/drawing/2014/main" id="{3772B398-87A0-6147-B6A7-59466AC1C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3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5 CuadroTexto"/>
          <p:cNvSpPr txBox="1"/>
          <p:nvPr/>
        </p:nvSpPr>
        <p:spPr>
          <a:xfrm>
            <a:off x="7072330" y="6000768"/>
            <a:ext cx="1857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Calibri"/>
                <a:ea typeface="+mn-ea"/>
                <a:cs typeface="+mn-cs"/>
              </a:rPr>
              <a:t>     </a:t>
            </a:r>
            <a:endParaRPr kumimoji="0" lang="es-E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6 Rectángulo"/>
          <p:cNvSpPr/>
          <p:nvPr/>
        </p:nvSpPr>
        <p:spPr>
          <a:xfrm>
            <a:off x="251520" y="332656"/>
            <a:ext cx="660648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2800" b="1" i="0" u="none" strike="noStrike" kern="0" cap="none" spc="0" normalizeH="0" baseline="0" noProof="0" dirty="0">
              <a:ln>
                <a:noFill/>
              </a:ln>
              <a:solidFill>
                <a:srgbClr val="000000"/>
              </a:solidFill>
              <a:effectLst/>
              <a:uLnTx/>
              <a:uFillTx/>
              <a:latin typeface="Bookman Old Style" pitchFamily="18"/>
              <a:ea typeface="Microsoft YaHei" pitchFamily="2"/>
              <a:cs typeface="Mangal" pitchFamily="2"/>
            </a:endParaRPr>
          </a:p>
        </p:txBody>
      </p:sp>
      <p:sp>
        <p:nvSpPr>
          <p:cNvPr id="8" name="7 Rectángulo"/>
          <p:cNvSpPr/>
          <p:nvPr/>
        </p:nvSpPr>
        <p:spPr>
          <a:xfrm>
            <a:off x="3816424" y="1602552"/>
            <a:ext cx="4860032"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te puedo dar que no me hayas dado Tú?</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te puedo decir que no me hayas dicho Tú?</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¿Qué puedo hacer por Ti?</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Si yo no puedo hacer nada,</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si yo no puedo hacer nada si no es por Ti, (Señor)</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sé</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soy</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2400" b="1" i="0" u="none" strike="noStrike" kern="0" cap="none" spc="0" normalizeH="0" baseline="0" noProof="0" dirty="0">
                <a:ln>
                  <a:noFill/>
                </a:ln>
                <a:solidFill>
                  <a:srgbClr val="000000"/>
                </a:solidFill>
                <a:effectLst/>
                <a:uLnTx/>
                <a:uFillTx/>
                <a:latin typeface="Calibri"/>
                <a:ea typeface="Microsoft YaHei" pitchFamily="2"/>
                <a:cs typeface="Mangal" pitchFamily="2"/>
              </a:rPr>
              <a:t>todo lo que tengo es Tuyo.</a:t>
            </a:r>
          </a:p>
        </p:txBody>
      </p:sp>
      <p:sp>
        <p:nvSpPr>
          <p:cNvPr id="10" name="CuadroTexto 1">
            <a:extLst>
              <a:ext uri="{FF2B5EF4-FFF2-40B4-BE49-F238E27FC236}">
                <a16:creationId xmlns:a16="http://schemas.microsoft.com/office/drawing/2014/main" id="{6334312F-8E88-9848-B008-800175DEFA17}"/>
              </a:ext>
            </a:extLst>
          </p:cNvPr>
          <p:cNvSpPr txBox="1">
            <a:spLocks noChangeArrowheads="1"/>
          </p:cNvSpPr>
          <p:nvPr/>
        </p:nvSpPr>
        <p:spPr bwMode="auto">
          <a:xfrm rot="1697234">
            <a:off x="6007100" y="762000"/>
            <a:ext cx="261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OFERTORIO</a:t>
            </a:r>
          </a:p>
        </p:txBody>
      </p:sp>
      <p:pic>
        <p:nvPicPr>
          <p:cNvPr id="11" name="Picture 4" descr="Educar con Jesús: Jesús nos salva (CUB4-12) por Fano">
            <a:extLst>
              <a:ext uri="{FF2B5EF4-FFF2-40B4-BE49-F238E27FC236}">
                <a16:creationId xmlns:a16="http://schemas.microsoft.com/office/drawing/2014/main" id="{AEFB499C-5E56-9E42-8463-E12A54FB0C6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02731"/>
      </p:ext>
    </p:extLst>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Atraídos por el Crucificado - FASFI - Fundación Ayuda Solidaria Hijas de  Jesús">
            <a:extLst>
              <a:ext uri="{FF2B5EF4-FFF2-40B4-BE49-F238E27FC236}">
                <a16:creationId xmlns:a16="http://schemas.microsoft.com/office/drawing/2014/main" id="{90F4A9AE-6CFA-D343-BB6A-D5A07377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55395"/>
      </p:ext>
    </p:extLst>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Preparando la Primera Comunión- Sacramento de la Eucaristía  |vicaria6.bizkeliza.net">
            <a:extLst>
              <a:ext uri="{FF2B5EF4-FFF2-40B4-BE49-F238E27FC236}">
                <a16:creationId xmlns:a16="http://schemas.microsoft.com/office/drawing/2014/main" id="{194D8023-8591-F14D-904E-D3B275095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9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70130"/>
      </p:ext>
    </p:extLst>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alpha val="51000"/>
          </a:srgbClr>
        </a:solidFill>
        <a:effectLst/>
      </p:bgPr>
    </p:bg>
    <p:spTree>
      <p:nvGrpSpPr>
        <p:cNvPr id="1" name=""/>
        <p:cNvGrpSpPr/>
        <p:nvPr/>
      </p:nvGrpSpPr>
      <p:grpSpPr>
        <a:xfrm>
          <a:off x="0" y="0"/>
          <a:ext cx="0" cy="0"/>
          <a:chOff x="0" y="0"/>
          <a:chExt cx="0" cy="0"/>
        </a:xfrm>
      </p:grpSpPr>
      <p:sp>
        <p:nvSpPr>
          <p:cNvPr id="3" name="2 Rectángulo"/>
          <p:cNvSpPr/>
          <p:nvPr/>
        </p:nvSpPr>
        <p:spPr>
          <a:xfrm>
            <a:off x="4572000" y="3429000"/>
            <a:ext cx="45720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a:ea typeface="+mn-ea"/>
                <a:cs typeface="+mn-cs"/>
              </a:rPr>
              <a:t>SANTO ES EL SEÑOR</a:t>
            </a:r>
            <a:br>
              <a:rPr kumimoji="0" lang="en-GB" sz="2400" b="1" i="1" u="none" strike="noStrike" kern="1200" cap="none" spc="0" normalizeH="0" baseline="0" noProof="0" dirty="0">
                <a:ln>
                  <a:noFill/>
                </a:ln>
                <a:solidFill>
                  <a:prstClr val="black"/>
                </a:solidFill>
                <a:effectLst/>
                <a:uLnTx/>
                <a:uFillTx/>
                <a:latin typeface="Calibri"/>
                <a:ea typeface="+mn-ea"/>
                <a:cs typeface="+mn-cs"/>
              </a:rPr>
            </a:br>
            <a:r>
              <a:rPr kumimoji="0" lang="en-GB" sz="2400" b="1" i="1" u="none" strike="noStrike" kern="1200" cap="none" spc="0" normalizeH="0" baseline="0" noProof="0" dirty="0">
                <a:ln>
                  <a:noFill/>
                </a:ln>
                <a:solidFill>
                  <a:prstClr val="black"/>
                </a:solidFill>
                <a:effectLst/>
                <a:uLnTx/>
                <a:uFillTx/>
                <a:latin typeface="Calibri"/>
                <a:ea typeface="+mn-ea"/>
                <a:cs typeface="+mn-cs"/>
              </a:rPr>
              <a:t>DIOS DEL UNIVERSO</a:t>
            </a:r>
            <a:br>
              <a:rPr kumimoji="0" lang="en-GB" sz="2400" b="1" i="1" u="none" strike="noStrike" kern="1200" cap="none" spc="0" normalizeH="0" baseline="0" noProof="0" dirty="0">
                <a:ln>
                  <a:noFill/>
                </a:ln>
                <a:solidFill>
                  <a:prstClr val="black"/>
                </a:solidFill>
                <a:effectLst/>
                <a:uLnTx/>
                <a:uFillTx/>
                <a:latin typeface="Calibri"/>
                <a:ea typeface="+mn-ea"/>
                <a:cs typeface="+mn-cs"/>
              </a:rPr>
            </a:br>
            <a:r>
              <a:rPr kumimoji="0" lang="en-GB" sz="2400" b="1" i="1" u="none" strike="noStrike" kern="1200" cap="none" spc="0" normalizeH="0" baseline="0" noProof="0" dirty="0">
                <a:ln>
                  <a:noFill/>
                </a:ln>
                <a:solidFill>
                  <a:prstClr val="black"/>
                </a:solidFill>
                <a:effectLst/>
                <a:uLnTx/>
                <a:uFillTx/>
                <a:latin typeface="Calibri"/>
                <a:ea typeface="+mn-ea"/>
                <a:cs typeface="+mn-cs"/>
              </a:rPr>
              <a:t>LLENOS ESTÁN EL CIELO </a:t>
            </a:r>
            <a:br>
              <a:rPr kumimoji="0" lang="en-GB" sz="2400" b="1" i="1" u="none" strike="noStrike" kern="1200" cap="none" spc="0" normalizeH="0" baseline="0" noProof="0" dirty="0">
                <a:ln>
                  <a:noFill/>
                </a:ln>
                <a:solidFill>
                  <a:prstClr val="black"/>
                </a:solidFill>
                <a:effectLst/>
                <a:uLnTx/>
                <a:uFillTx/>
                <a:latin typeface="Calibri"/>
                <a:ea typeface="+mn-ea"/>
                <a:cs typeface="+mn-cs"/>
              </a:rPr>
            </a:br>
            <a:r>
              <a:rPr kumimoji="0" lang="en-GB" sz="2400" b="1" i="1" u="none" strike="noStrike" kern="1200" cap="none" spc="0" normalizeH="0" baseline="0" noProof="0" dirty="0">
                <a:ln>
                  <a:noFill/>
                </a:ln>
                <a:solidFill>
                  <a:prstClr val="black"/>
                </a:solidFill>
                <a:effectLst/>
                <a:uLnTx/>
                <a:uFillTx/>
                <a:latin typeface="Calibri"/>
                <a:ea typeface="+mn-ea"/>
                <a:cs typeface="+mn-cs"/>
              </a:rPr>
              <a:t>Y TIERRA DE TU AMOR</a:t>
            </a: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uadroTexto 1">
            <a:extLst>
              <a:ext uri="{FF2B5EF4-FFF2-40B4-BE49-F238E27FC236}">
                <a16:creationId xmlns:a16="http://schemas.microsoft.com/office/drawing/2014/main" id="{56C625F3-D4BB-2A4A-8973-E15013C9F76E}"/>
              </a:ext>
            </a:extLst>
          </p:cNvPr>
          <p:cNvSpPr txBox="1">
            <a:spLocks noChangeArrowheads="1"/>
          </p:cNvSpPr>
          <p:nvPr/>
        </p:nvSpPr>
        <p:spPr bwMode="auto">
          <a:xfrm rot="1916804">
            <a:off x="6237288" y="655638"/>
            <a:ext cx="196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SANTO</a:t>
            </a:r>
          </a:p>
        </p:txBody>
      </p:sp>
      <p:pic>
        <p:nvPicPr>
          <p:cNvPr id="7" name="Picture 4" descr="Educar con Jesús: Jesús nos salva (CUB4-12) por Fano">
            <a:extLst>
              <a:ext uri="{FF2B5EF4-FFF2-40B4-BE49-F238E27FC236}">
                <a16:creationId xmlns:a16="http://schemas.microsoft.com/office/drawing/2014/main" id="{801A03AA-EA58-6641-8FDB-508627AB969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94908"/>
      </p:ext>
    </p:extLst>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Pin de Cuqui Carvajal en FANO _L'evangeli del diumenge_ | Catequesis,  Religión, Biblia para niños">
            <a:extLst>
              <a:ext uri="{FF2B5EF4-FFF2-40B4-BE49-F238E27FC236}">
                <a16:creationId xmlns:a16="http://schemas.microsoft.com/office/drawing/2014/main" id="{75914C48-8D3D-8E45-9ECB-A3DABAA8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045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428" name="Picture 4" descr="Navegar Mar Adentro: Juego Puzzle: &quot;La ofrenda de la viuda pobre&quot;">
            <a:extLst>
              <a:ext uri="{FF2B5EF4-FFF2-40B4-BE49-F238E27FC236}">
                <a16:creationId xmlns:a16="http://schemas.microsoft.com/office/drawing/2014/main" id="{EB716977-4841-2543-BCDD-6FE0832B4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31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72E3F42-BB32-F047-8A0B-4CB31FC55C24}"/>
              </a:ext>
            </a:extLst>
          </p:cNvPr>
          <p:cNvSpPr txBox="1"/>
          <p:nvPr/>
        </p:nvSpPr>
        <p:spPr>
          <a:xfrm>
            <a:off x="4003873" y="278060"/>
            <a:ext cx="5176639" cy="646330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1" i="0" u="none" strike="noStrike" kern="0" cap="none" spc="0" normalizeH="0" baseline="0" noProof="0" dirty="0">
              <a:ln>
                <a:noFill/>
              </a:ln>
              <a:solidFill>
                <a:srgbClr val="000000"/>
              </a:solidFill>
              <a:effectLst/>
              <a:uLnTx/>
              <a:uFillTx/>
              <a:latin typeface="Action Man" pitchFamily="18"/>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EN EL MAR HE OIDO HOY</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SEÑOR TU VOZ QUE ME LLAMO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Y ME PIDIÓ QUE ME ENTREGASE A MIS HERMANOS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ESA VOZ ME TRANSFORMÓ</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MI VIDA ENTERA YA CAMBIÓ</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Y SOLO PIENSO AHORA SEÑOR EN REPETIRTE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EN TI CREEMOS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TE OFRECEMOS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PADRE NUESTRO, NUESTRAS MANOS</a:t>
            </a: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 </a:t>
            </a: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rPr>
              <a:t>DE HERMANOS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CUANDO VAYA A OTRO LUGAR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TENDRÉ, SEÑOR, QUE ABANDONAR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 MI FAMILIA, A MIS AMIGOS, POR SEGUIRTE.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PERO SÉ QUE, ASÍ, ALGÚN DÍA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PODRÉ ENSEÑAR TU VERDAD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A MI HERMANO, Y JUNTO A ÉL YO REPETIRTE.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EN TI CREEMOS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TE OFRECEMOS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PADRE NUESTRO, NUESTRAS MANOS</a:t>
            </a:r>
            <a:r>
              <a:rPr kumimoji="0" lang="es-ES" sz="1800" b="0" i="0" u="none" strike="noStrike" kern="0" cap="none" spc="0" normalizeH="0" baseline="0" noProof="0" dirty="0">
                <a:ln>
                  <a:noFill/>
                </a:ln>
                <a:solidFill>
                  <a:srgbClr val="000000"/>
                </a:solidFill>
                <a:effectLst/>
                <a:uLnTx/>
                <a:uFillTx/>
                <a:latin typeface="Calibri"/>
                <a:ea typeface="Microsoft YaHei" pitchFamily="2"/>
                <a:cs typeface="Mangal" pitchFamily="2"/>
              </a:rPr>
              <a:t> </a:t>
            </a:r>
            <a:r>
              <a:rPr kumimoji="0" lang="es-ES" sz="1800" b="0" i="1" u="none" strike="noStrike" kern="0" cap="none" spc="0" normalizeH="0" baseline="0" noProof="0" dirty="0">
                <a:ln>
                  <a:noFill/>
                </a:ln>
                <a:solidFill>
                  <a:srgbClr val="000000"/>
                </a:solidFill>
                <a:effectLst/>
                <a:uLnTx/>
                <a:uFillTx/>
                <a:latin typeface="Calibri"/>
                <a:ea typeface="Microsoft YaHei" pitchFamily="2"/>
                <a:cs typeface="Mangal" pitchFamily="2"/>
              </a:rPr>
              <a:t>DE HERMANOS</a:t>
            </a:r>
            <a:r>
              <a:rPr kumimoji="0" lang="es-ES" sz="1800" b="0" i="0" u="none" strike="noStrike" kern="0" cap="none" spc="0" normalizeH="0" baseline="0" noProof="0" dirty="0">
                <a:ln>
                  <a:noFill/>
                </a:ln>
                <a:solidFill>
                  <a:prstClr val="white"/>
                </a:solidFill>
                <a:effectLst/>
                <a:uLnTx/>
                <a:uFillTx/>
                <a:latin typeface="Calibri"/>
                <a:ea typeface="+mn-ea"/>
                <a:cs typeface="+mn-cs"/>
              </a:rPr>
              <a:t> </a:t>
            </a:r>
            <a:endParaRPr kumimoji="0" lang="es-ES" sz="1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1" u="none" strike="noStrike" kern="0" cap="none" spc="0" normalizeH="0" baseline="0" noProof="0" dirty="0">
              <a:ln>
                <a:noFill/>
              </a:ln>
              <a:solidFill>
                <a:srgbClr val="000000"/>
              </a:solidFill>
              <a:effectLst/>
              <a:uLnTx/>
              <a:uFillTx/>
              <a:latin typeface="Calibri"/>
              <a:ea typeface="Microsoft YaHei" pitchFamily="2"/>
              <a:cs typeface="Agent Orange" panose="00000400000000000000" pitchFamily="2" charset="0"/>
            </a:endParaRPr>
          </a:p>
        </p:txBody>
      </p:sp>
      <p:sp>
        <p:nvSpPr>
          <p:cNvPr id="5" name="4 CuadroTexto">
            <a:extLst>
              <a:ext uri="{FF2B5EF4-FFF2-40B4-BE49-F238E27FC236}">
                <a16:creationId xmlns:a16="http://schemas.microsoft.com/office/drawing/2014/main" id="{DB8AFF0C-20EE-1946-9E0C-1C918168840D}"/>
              </a:ext>
            </a:extLst>
          </p:cNvPr>
          <p:cNvSpPr txBox="1">
            <a:spLocks noChangeArrowheads="1"/>
          </p:cNvSpPr>
          <p:nvPr/>
        </p:nvSpPr>
        <p:spPr bwMode="auto">
          <a:xfrm rot="19883358">
            <a:off x="-198830" y="497261"/>
            <a:ext cx="3527425" cy="5222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PADRE NUESTRO</a:t>
            </a:r>
          </a:p>
        </p:txBody>
      </p:sp>
      <p:pic>
        <p:nvPicPr>
          <p:cNvPr id="7" name="Picture 4" descr="Educar con Jesús: Jesús nos salva (CUB4-12) por Fano">
            <a:extLst>
              <a:ext uri="{FF2B5EF4-FFF2-40B4-BE49-F238E27FC236}">
                <a16:creationId xmlns:a16="http://schemas.microsoft.com/office/drawing/2014/main" id="{B3E5CDD9-D4C7-124C-AB4E-91E739598F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3779912" y="930200"/>
            <a:ext cx="5328592"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B050"/>
                </a:solidFill>
                <a:effectLst/>
                <a:uLnTx/>
                <a:uFillTx/>
                <a:latin typeface="Calibri"/>
                <a:ea typeface="+mn-ea"/>
                <a:cs typeface="+mn-cs"/>
              </a:rPr>
              <a:t>       </a:t>
            </a:r>
            <a:r>
              <a:rPr kumimoji="0" lang="es-ES" sz="2400" b="1" i="0" u="none" strike="noStrike" kern="1200" cap="none" spc="0" normalizeH="0" baseline="0" noProof="0" dirty="0">
                <a:ln>
                  <a:noFill/>
                </a:ln>
                <a:solidFill>
                  <a:srgbClr val="FF0000"/>
                </a:solidFill>
                <a:effectLst/>
                <a:uLnTx/>
                <a:uFillTx/>
                <a:latin typeface="Calibri"/>
                <a:ea typeface="+mn-ea"/>
                <a:cs typeface="+mn-cs"/>
              </a:rPr>
              <a:t>CUARENTA DÍAS CAMINANDO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Cuarenta días caminando ¡Cuaresma!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Hacia la Pascua de Jesús.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La Comunidad te anima a celebrar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un nuevo cambio en tu vida.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Cuarenta días caminando ¡Cuaresma!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Hacia la Pascua de Jesús.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mn-cs"/>
              </a:rPr>
              <a:t>La Comunidad te anima a celebrar un nuevo cambio en tu vida, a celebrar un nuevo cambio en tu vida, a celebrar un nuevo cambio en tu vida…</a:t>
            </a:r>
          </a:p>
        </p:txBody>
      </p:sp>
      <p:sp>
        <p:nvSpPr>
          <p:cNvPr id="3" name="CuadroTexto 2">
            <a:extLst>
              <a:ext uri="{FF2B5EF4-FFF2-40B4-BE49-F238E27FC236}">
                <a16:creationId xmlns:a16="http://schemas.microsoft.com/office/drawing/2014/main" id="{62405F73-10F3-444D-9E41-CD2DDD919FB1}"/>
              </a:ext>
            </a:extLst>
          </p:cNvPr>
          <p:cNvSpPr txBox="1"/>
          <p:nvPr/>
        </p:nvSpPr>
        <p:spPr>
          <a:xfrm rot="19055861">
            <a:off x="468605" y="620688"/>
            <a:ext cx="14213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ENTRADA</a:t>
            </a:r>
          </a:p>
        </p:txBody>
      </p:sp>
      <p:pic>
        <p:nvPicPr>
          <p:cNvPr id="92164" name="Picture 4" descr="Educar con Jesús: Jesús nos salva (CUB4-12) por Fano">
            <a:extLst>
              <a:ext uri="{FF2B5EF4-FFF2-40B4-BE49-F238E27FC236}">
                <a16:creationId xmlns:a16="http://schemas.microsoft.com/office/drawing/2014/main" id="{59C15734-D12D-B24A-BD20-768DB825C43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160338"/>
            <a:ext cx="3779912" cy="65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2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Dale tu PAZ a mi ajetreo. | Historias de la biblia para niños, Biblia para  niños, Familia ilustracion">
            <a:extLst>
              <a:ext uri="{FF2B5EF4-FFF2-40B4-BE49-F238E27FC236}">
                <a16:creationId xmlns:a16="http://schemas.microsoft.com/office/drawing/2014/main" id="{1BDB9415-6BB1-1949-B7C1-FD2249B06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0"/>
            <a:ext cx="8540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164900" y="5417348"/>
            <a:ext cx="565557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a:solidFill>
                    <a:prstClr val="black"/>
                  </a:solidFill>
                </a:ln>
                <a:solidFill>
                  <a:srgbClr val="FFFF00"/>
                </a:solidFill>
                <a:effectLst/>
                <a:uLnTx/>
                <a:uFillTx/>
                <a:latin typeface="Calibri"/>
                <a:ea typeface="+mn-ea"/>
                <a:cs typeface="+mn-cs"/>
              </a:rPr>
              <a:t>mi paz os doy…</a:t>
            </a:r>
            <a:endParaRPr kumimoji="0" lang="es-ES" sz="4400" b="1" i="0" u="none" strike="noStrike" kern="1200" cap="none" spc="0" normalizeH="0" baseline="0" noProof="0" dirty="0">
              <a:ln>
                <a:solidFill>
                  <a:prstClr val="black"/>
                </a:solidFill>
              </a:ln>
              <a:solidFill>
                <a:srgbClr val="FFFF00"/>
              </a:solidFill>
              <a:effectLst/>
              <a:uLnTx/>
              <a:uFillTx/>
              <a:latin typeface="Calibri"/>
              <a:ea typeface="+mn-ea"/>
              <a:cs typeface="+mn-cs"/>
            </a:endParaRPr>
          </a:p>
        </p:txBody>
      </p:sp>
      <p:sp>
        <p:nvSpPr>
          <p:cNvPr id="2" name="Rectángulo 1">
            <a:extLst>
              <a:ext uri="{FF2B5EF4-FFF2-40B4-BE49-F238E27FC236}">
                <a16:creationId xmlns:a16="http://schemas.microsoft.com/office/drawing/2014/main" id="{ECDEB371-1607-494E-AC75-98D56DE51C8A}"/>
              </a:ext>
            </a:extLst>
          </p:cNvPr>
          <p:cNvSpPr/>
          <p:nvPr/>
        </p:nvSpPr>
        <p:spPr>
          <a:xfrm>
            <a:off x="899592" y="188640"/>
            <a:ext cx="6120679"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600" b="1" i="0" u="none" strike="noStrike" kern="1200" cap="none" spc="0" normalizeH="0" baseline="0" noProof="0" dirty="0">
                <a:ln>
                  <a:solidFill>
                    <a:prstClr val="black"/>
                  </a:solidFill>
                </a:ln>
                <a:solidFill>
                  <a:srgbClr val="FFFF00"/>
                </a:solidFill>
                <a:effectLst/>
                <a:uLnTx/>
                <a:uFillTx/>
                <a:latin typeface="Calibri"/>
                <a:ea typeface="+mn-ea"/>
                <a:cs typeface="+mn-cs"/>
              </a:rPr>
              <a:t>Mi paz os dejo…</a:t>
            </a:r>
          </a:p>
        </p:txBody>
      </p:sp>
    </p:spTree>
    <p:extLst>
      <p:ext uri="{BB962C8B-B14F-4D97-AF65-F5344CB8AC3E}">
        <p14:creationId xmlns:p14="http://schemas.microsoft.com/office/powerpoint/2010/main" val="943769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sp>
        <p:nvSpPr>
          <p:cNvPr id="2" name="Rectangle 4"/>
          <p:cNvSpPr/>
          <p:nvPr/>
        </p:nvSpPr>
        <p:spPr>
          <a:xfrm>
            <a:off x="0" y="721848"/>
            <a:ext cx="5213158" cy="54143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TE DOY A TI MI HERMANO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DIOS ME REGALO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Y EN UN ABRAZO A TI TE ENTREGO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LLEVO EN MI CORAZON</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RECIBELA RECÍBELA</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ESTA ES LA PAZ</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QUE EL MUNDO NO TE PUEDE DAR</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TE DOY A TI MI HERMANO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DIOS ME REGALO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Y EN UN ABRAZO A TI TE ENTREGO</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rPr>
              <a:t>LA PAZ QUE LLEVO EN MI CORAZON</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endParaRPr kumimoji="0" lang="es-ES" sz="2000" b="0" i="0" u="none" strike="noStrike" kern="0" cap="none" spc="0" normalizeH="0" baseline="0" noProof="0" dirty="0">
              <a:ln>
                <a:noFill/>
              </a:ln>
              <a:solidFill>
                <a:srgbClr val="000000"/>
              </a:solidFill>
              <a:effectLst/>
              <a:uLnTx/>
              <a:uFillTx/>
              <a:latin typeface="Calibri"/>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RECIBELA RECÍBELA</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ESTA ES LA PAZ</a:t>
            </a:r>
          </a:p>
          <a:p>
            <a:pPr marL="0" marR="0" lvl="0" indent="0" algn="ctr" defTabSz="914400" rtl="0" eaLnBrk="1" fontAlgn="auto" latinLnBrk="0" hangingPunct="1">
              <a:lnSpc>
                <a:spcPct val="100000"/>
              </a:lnSpc>
              <a:spcBef>
                <a:spcPts val="0"/>
              </a:spcBef>
              <a:spcAft>
                <a:spcPts val="0"/>
              </a:spcAft>
              <a:buClrTx/>
              <a:buSzTx/>
              <a:buFontTx/>
              <a:buNone/>
              <a:tabLst>
                <a:tab pos="2044799" algn="l"/>
              </a:tabLst>
              <a:defRPr sz="1800" b="0" i="0" u="none" strike="noStrike" kern="0" cap="none" spc="0" baseline="0">
                <a:solidFill>
                  <a:srgbClr val="000000"/>
                </a:solidFill>
                <a:uFillTx/>
              </a:defRPr>
            </a:pPr>
            <a:r>
              <a:rPr kumimoji="0" lang="es-ES" sz="2000" b="0" i="1" u="none" strike="noStrike" kern="0" cap="none" spc="0" normalizeH="0" baseline="0" noProof="0" dirty="0">
                <a:ln>
                  <a:noFill/>
                </a:ln>
                <a:solidFill>
                  <a:srgbClr val="000000"/>
                </a:solidFill>
                <a:effectLst/>
                <a:uLnTx/>
                <a:uFillTx/>
                <a:latin typeface="Calibri"/>
                <a:ea typeface="Microsoft YaHei" pitchFamily="2"/>
                <a:cs typeface="Mangal" pitchFamily="2"/>
              </a:rPr>
              <a:t>QUE EL MUNDO NO TE PUEDE DAR</a:t>
            </a:r>
          </a:p>
        </p:txBody>
      </p:sp>
      <p:sp>
        <p:nvSpPr>
          <p:cNvPr id="5" name="4 CuadroTexto">
            <a:extLst>
              <a:ext uri="{FF2B5EF4-FFF2-40B4-BE49-F238E27FC236}">
                <a16:creationId xmlns:a16="http://schemas.microsoft.com/office/drawing/2014/main" id="{91192422-C209-C248-8DF4-4DFD11A4FB5A}"/>
              </a:ext>
            </a:extLst>
          </p:cNvPr>
          <p:cNvSpPr txBox="1">
            <a:spLocks noChangeArrowheads="1"/>
          </p:cNvSpPr>
          <p:nvPr/>
        </p:nvSpPr>
        <p:spPr bwMode="auto">
          <a:xfrm rot="1787555">
            <a:off x="5754567" y="838893"/>
            <a:ext cx="3529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DE LA PAZ</a:t>
            </a:r>
          </a:p>
        </p:txBody>
      </p:sp>
      <p:pic>
        <p:nvPicPr>
          <p:cNvPr id="6" name="Picture 4" descr="Educar con Jesús: Jesús nos salva (CUB4-12) por Fano">
            <a:extLst>
              <a:ext uri="{FF2B5EF4-FFF2-40B4-BE49-F238E27FC236}">
                <a16:creationId xmlns:a16="http://schemas.microsoft.com/office/drawing/2014/main" id="{F97F935C-7339-6247-A0E6-2262C1A408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540060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794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480670" y="1124744"/>
            <a:ext cx="4663330" cy="5733256"/>
          </a:xfrm>
          <a:noFill/>
        </p:spPr>
        <p:txBody>
          <a:bodyPr>
            <a:normAutofit/>
          </a:bodyPr>
          <a:lstStyle/>
          <a:p>
            <a:pPr lvl="0"/>
            <a:r>
              <a:rPr lang="es-ES" sz="2000" b="1" dirty="0"/>
              <a:t>El señor Dios nos amó</a:t>
            </a:r>
            <a:br>
              <a:rPr lang="es-ES" sz="2000" b="1" dirty="0"/>
            </a:br>
            <a:r>
              <a:rPr lang="es-ES" sz="2000" b="1" dirty="0"/>
              <a:t>como nadie amó jamás,</a:t>
            </a:r>
            <a:br>
              <a:rPr lang="es-ES" sz="2000" b="1" dirty="0"/>
            </a:br>
            <a:r>
              <a:rPr lang="es-ES" sz="2000" b="1" dirty="0"/>
              <a:t>Él nos guía como estrellas </a:t>
            </a:r>
            <a:br>
              <a:rPr lang="es-ES" sz="2000" b="1" dirty="0"/>
            </a:br>
            <a:r>
              <a:rPr lang="es-ES" sz="2000" b="1" dirty="0"/>
              <a:t>cuando no existe la luz,</a:t>
            </a:r>
            <a:br>
              <a:rPr lang="es-ES" sz="2000" b="1" dirty="0"/>
            </a:br>
            <a:r>
              <a:rPr lang="es-ES" sz="2000" b="1" dirty="0"/>
              <a:t>Él nos da todo su amor</a:t>
            </a:r>
            <a:br>
              <a:rPr lang="es-ES" sz="2000" b="1" dirty="0"/>
            </a:br>
            <a:r>
              <a:rPr lang="es-ES" sz="2000" b="1" dirty="0"/>
              <a:t>mientras la fracción del pan</a:t>
            </a:r>
            <a:br>
              <a:rPr lang="es-ES" sz="2000" b="1" dirty="0"/>
            </a:br>
            <a:r>
              <a:rPr lang="es-ES" sz="2000" b="1" dirty="0"/>
              <a:t>es el pan de la amistad</a:t>
            </a:r>
            <a:br>
              <a:rPr lang="es-ES" sz="2000" b="1" dirty="0"/>
            </a:br>
            <a:r>
              <a:rPr lang="es-ES" sz="2000" b="1" dirty="0"/>
              <a:t>el pan de Dios.</a:t>
            </a:r>
            <a:br>
              <a:rPr lang="es-ES" sz="2000" b="1" dirty="0"/>
            </a:br>
            <a:r>
              <a:rPr lang="es-ES" sz="2000" b="1" i="1" dirty="0"/>
              <a:t>Es mi cuerpo,</a:t>
            </a:r>
            <a:br>
              <a:rPr lang="es-ES" sz="2000" b="1" i="1" dirty="0"/>
            </a:br>
            <a:r>
              <a:rPr lang="es-ES" sz="2000" b="1" i="1" dirty="0"/>
              <a:t>tomad y comed,</a:t>
            </a:r>
            <a:br>
              <a:rPr lang="es-ES" sz="2000" b="1" i="1" dirty="0"/>
            </a:br>
            <a:r>
              <a:rPr lang="es-ES" sz="2000" b="1" i="1" dirty="0"/>
              <a:t>esta es mi sangre,</a:t>
            </a:r>
            <a:br>
              <a:rPr lang="es-ES" sz="2000" b="1" i="1" dirty="0"/>
            </a:br>
            <a:r>
              <a:rPr lang="es-ES" sz="2000" b="1" i="1" dirty="0"/>
              <a:t>tomad y bebed,</a:t>
            </a:r>
            <a:br>
              <a:rPr lang="es-ES" sz="2000" b="1" i="1" dirty="0"/>
            </a:br>
            <a:r>
              <a:rPr lang="es-ES" sz="2000" b="1" i="1" dirty="0"/>
              <a:t>pues yo soy la vida,</a:t>
            </a:r>
            <a:br>
              <a:rPr lang="es-ES" sz="2000" b="1" i="1" dirty="0"/>
            </a:br>
            <a:r>
              <a:rPr lang="es-ES" sz="2000" b="1" i="1" dirty="0"/>
              <a:t>yo soy el amor.</a:t>
            </a:r>
            <a:br>
              <a:rPr lang="es-ES" sz="2000" b="1" i="1" dirty="0"/>
            </a:br>
            <a:r>
              <a:rPr lang="es-ES" sz="2000" b="1" i="1" dirty="0"/>
              <a:t>¡Oh Señor, condúcenos</a:t>
            </a:r>
            <a:br>
              <a:rPr lang="es-ES" sz="2000" b="1" i="1" dirty="0"/>
            </a:br>
            <a:r>
              <a:rPr lang="es-ES" sz="2000" b="1" i="1" dirty="0"/>
              <a:t>hasta tu amor!</a:t>
            </a:r>
          </a:p>
        </p:txBody>
      </p:sp>
      <p:sp>
        <p:nvSpPr>
          <p:cNvPr id="6" name="4 CuadroTexto">
            <a:extLst>
              <a:ext uri="{FF2B5EF4-FFF2-40B4-BE49-F238E27FC236}">
                <a16:creationId xmlns:a16="http://schemas.microsoft.com/office/drawing/2014/main" id="{2D8731CB-8F9E-674E-A8BA-40AE3EF36FF1}"/>
              </a:ext>
            </a:extLst>
          </p:cNvPr>
          <p:cNvSpPr txBox="1">
            <a:spLocks noChangeArrowheads="1"/>
          </p:cNvSpPr>
          <p:nvPr/>
        </p:nvSpPr>
        <p:spPr bwMode="auto">
          <a:xfrm rot="1676091">
            <a:off x="7107238" y="677863"/>
            <a:ext cx="2217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PLEGARIA</a:t>
            </a:r>
          </a:p>
        </p:txBody>
      </p:sp>
      <p:pic>
        <p:nvPicPr>
          <p:cNvPr id="5" name="Picture 4" descr="Educar con Jesús: Jesús nos salva (CUB4-12) por Fano">
            <a:extLst>
              <a:ext uri="{FF2B5EF4-FFF2-40B4-BE49-F238E27FC236}">
                <a16:creationId xmlns:a16="http://schemas.microsoft.com/office/drawing/2014/main" id="{B74F3F91-C20B-EB46-895E-6E0AF8C6FF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3779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117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upo 4">
            <a:extLst>
              <a:ext uri="{FF2B5EF4-FFF2-40B4-BE49-F238E27FC236}">
                <a16:creationId xmlns:a16="http://schemas.microsoft.com/office/drawing/2014/main" id="{B7091024-8738-D845-AEF7-335931272F6F}"/>
              </a:ext>
            </a:extLst>
          </p:cNvPr>
          <p:cNvGrpSpPr>
            <a:grpSpLocks/>
          </p:cNvGrpSpPr>
          <p:nvPr/>
        </p:nvGrpSpPr>
        <p:grpSpPr bwMode="auto">
          <a:xfrm>
            <a:off x="0" y="0"/>
            <a:ext cx="9144000" cy="6858000"/>
            <a:chOff x="0" y="0"/>
            <a:chExt cx="9144000" cy="6858000"/>
          </a:xfrm>
        </p:grpSpPr>
        <p:pic>
          <p:nvPicPr>
            <p:cNvPr id="37890" name="Picture 2" descr="Fano on Twitter: &quot;Bendita eucaristía que nos acoge, alimenta y lanza al  mundo...… &quot;">
              <a:extLst>
                <a:ext uri="{FF2B5EF4-FFF2-40B4-BE49-F238E27FC236}">
                  <a16:creationId xmlns:a16="http://schemas.microsoft.com/office/drawing/2014/main" id="{BF88A9E8-D2DF-444A-B29A-E99C57652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ángulo 2">
              <a:extLst>
                <a:ext uri="{FF2B5EF4-FFF2-40B4-BE49-F238E27FC236}">
                  <a16:creationId xmlns:a16="http://schemas.microsoft.com/office/drawing/2014/main" id="{B2491C6B-5939-0E40-951F-2B4386EAF962}"/>
                </a:ext>
              </a:extLst>
            </p:cNvPr>
            <p:cNvSpPr>
              <a:spLocks noChangeArrowheads="1"/>
            </p:cNvSpPr>
            <p:nvPr/>
          </p:nvSpPr>
          <p:spPr bwMode="auto">
            <a:xfrm rot="-1581065">
              <a:off x="1251538" y="2376968"/>
              <a:ext cx="170757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Prepárate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para recibir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 Jesús.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Camina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pensando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en lo que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vas a hacer.</a:t>
              </a:r>
            </a:p>
          </p:txBody>
        </p:sp>
        <p:sp>
          <p:nvSpPr>
            <p:cNvPr id="37892" name="Rectángulo 3">
              <a:extLst>
                <a:ext uri="{FF2B5EF4-FFF2-40B4-BE49-F238E27FC236}">
                  <a16:creationId xmlns:a16="http://schemas.microsoft.com/office/drawing/2014/main" id="{1D0C868C-4DA8-B542-B622-00BA4C2716A2}"/>
                </a:ext>
              </a:extLst>
            </p:cNvPr>
            <p:cNvSpPr>
              <a:spLocks noChangeArrowheads="1"/>
            </p:cNvSpPr>
            <p:nvPr/>
          </p:nvSpPr>
          <p:spPr bwMode="auto">
            <a:xfrm>
              <a:off x="1979712" y="5302949"/>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Cuando le hayas recibido, charla con Él, dale las gracias. </a:t>
              </a:r>
            </a:p>
          </p:txBody>
        </p:sp>
      </p:grpSp>
    </p:spTree>
    <p:extLst>
      <p:ext uri="{BB962C8B-B14F-4D97-AF65-F5344CB8AC3E}">
        <p14:creationId xmlns:p14="http://schemas.microsoft.com/office/powerpoint/2010/main" val="31929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pic>
        <p:nvPicPr>
          <p:cNvPr id="7" name="Picture 4" descr="Educar con Jesús: Jesús nos salva (CUB4-12) por Fano">
            <a:extLst>
              <a:ext uri="{FF2B5EF4-FFF2-40B4-BE49-F238E27FC236}">
                <a16:creationId xmlns:a16="http://schemas.microsoft.com/office/drawing/2014/main" id="{6B2E1EE8-3555-5B49-8201-08942E4F11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5328592" y="0"/>
            <a:ext cx="3779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a16="http://schemas.microsoft.com/office/drawing/2014/main" id="{ACE37447-F409-EB4D-8AC7-B77AFB85EF18}"/>
              </a:ext>
            </a:extLst>
          </p:cNvPr>
          <p:cNvSpPr txBox="1">
            <a:spLocks noChangeArrowheads="1"/>
          </p:cNvSpPr>
          <p:nvPr/>
        </p:nvSpPr>
        <p:spPr bwMode="auto">
          <a:xfrm rot="1278362">
            <a:off x="4780081" y="700126"/>
            <a:ext cx="4308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DE COMUNIÓN</a:t>
            </a:r>
          </a:p>
        </p:txBody>
      </p:sp>
      <p:sp>
        <p:nvSpPr>
          <p:cNvPr id="6" name="Rectangle 5">
            <a:extLst>
              <a:ext uri="{FF2B5EF4-FFF2-40B4-BE49-F238E27FC236}">
                <a16:creationId xmlns:a16="http://schemas.microsoft.com/office/drawing/2014/main" id="{72DCF5A6-9216-504A-A04F-1479B0166436}"/>
              </a:ext>
            </a:extLst>
          </p:cNvPr>
          <p:cNvSpPr/>
          <p:nvPr/>
        </p:nvSpPr>
        <p:spPr>
          <a:xfrm>
            <a:off x="395536" y="846465"/>
            <a:ext cx="5003276" cy="546176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lvl="0" algn="ctr">
              <a:defRPr sz="1800" b="0" i="0" u="none" strike="noStrike" kern="0" cap="none" spc="0" baseline="0">
                <a:solidFill>
                  <a:srgbClr val="000000"/>
                </a:solidFill>
                <a:uFillTx/>
              </a:defRPr>
            </a:pPr>
            <a:r>
              <a:rPr lang="es-ES" sz="2000" b="1" kern="0" dirty="0">
                <a:solidFill>
                  <a:srgbClr val="000000"/>
                </a:solidFill>
                <a:ea typeface="Microsoft YaHei" pitchFamily="2"/>
                <a:cs typeface="Mangal" pitchFamily="2"/>
              </a:rPr>
              <a:t>No adoréis a nadie,</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a nadie más que a Él.</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 adoréis a nadie,</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a nadie más que a Él.</a:t>
            </a:r>
            <a:br>
              <a:rPr lang="es-ES" sz="2000" b="1" kern="0" dirty="0">
                <a:solidFill>
                  <a:srgbClr val="000000"/>
                </a:solidFill>
                <a:ea typeface="Microsoft YaHei" pitchFamily="2"/>
                <a:cs typeface="Mangal" pitchFamily="2"/>
              </a:rPr>
            </a:b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 adoréis a nadie,</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a nadie más.</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 adoréis a nadie,</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a nadie más.</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 adoréis a nadie,</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a nadie más que a Él.</a:t>
            </a:r>
            <a:br>
              <a:rPr lang="es-ES" sz="2000" b="1" kern="0" dirty="0">
                <a:solidFill>
                  <a:srgbClr val="000000"/>
                </a:solidFill>
                <a:ea typeface="Microsoft YaHei" pitchFamily="2"/>
                <a:cs typeface="Mangal" pitchFamily="2"/>
              </a:rPr>
            </a:b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Porque sólo Él</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nos puede sostener.</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Porque sólo Él,</a:t>
            </a:r>
            <a:br>
              <a:rPr lang="es-ES" sz="2000" b="1" kern="0" dirty="0">
                <a:solidFill>
                  <a:srgbClr val="000000"/>
                </a:solidFill>
                <a:ea typeface="Microsoft YaHei" pitchFamily="2"/>
                <a:cs typeface="Mangal" pitchFamily="2"/>
              </a:rPr>
            </a:br>
            <a:r>
              <a:rPr lang="es-ES" sz="2000" b="1" kern="0" dirty="0">
                <a:solidFill>
                  <a:srgbClr val="000000"/>
                </a:solidFill>
                <a:ea typeface="Microsoft YaHei" pitchFamily="2"/>
                <a:cs typeface="Mangal" pitchFamily="2"/>
              </a:rPr>
              <a:t>nos puede sostener.</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24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endParaRPr>
          </a:p>
        </p:txBody>
      </p:sp>
    </p:spTree>
    <p:extLst>
      <p:ext uri="{BB962C8B-B14F-4D97-AF65-F5344CB8AC3E}">
        <p14:creationId xmlns:p14="http://schemas.microsoft.com/office/powerpoint/2010/main" val="12321280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Blog – Página 3 – Sal de ti">
            <a:extLst>
              <a:ext uri="{FF2B5EF4-FFF2-40B4-BE49-F238E27FC236}">
                <a16:creationId xmlns:a16="http://schemas.microsoft.com/office/drawing/2014/main" id="{0FD6942D-DBE3-2242-B618-FE8DF5F01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7488"/>
            <a:ext cx="72517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21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9BD9"/>
        </a:solidFill>
        <a:effectLst/>
      </p:bgPr>
    </p:bg>
    <p:spTree>
      <p:nvGrpSpPr>
        <p:cNvPr id="1" name=""/>
        <p:cNvGrpSpPr/>
        <p:nvPr/>
      </p:nvGrpSpPr>
      <p:grpSpPr>
        <a:xfrm>
          <a:off x="0" y="0"/>
          <a:ext cx="0" cy="0"/>
          <a:chOff x="0" y="0"/>
          <a:chExt cx="0" cy="0"/>
        </a:xfrm>
      </p:grpSpPr>
      <p:pic>
        <p:nvPicPr>
          <p:cNvPr id="6" name="Picture 4" descr="Educar con Jesús: Jesús nos salva (CUB4-12) por Fano">
            <a:extLst>
              <a:ext uri="{FF2B5EF4-FFF2-40B4-BE49-F238E27FC236}">
                <a16:creationId xmlns:a16="http://schemas.microsoft.com/office/drawing/2014/main" id="{910226BD-0AF8-6543-91B2-D57A7549D1C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5328592" y="0"/>
            <a:ext cx="3779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20D7A458-63F5-B946-AFCA-A662358AF7E7}"/>
              </a:ext>
            </a:extLst>
          </p:cNvPr>
          <p:cNvSpPr/>
          <p:nvPr/>
        </p:nvSpPr>
        <p:spPr>
          <a:xfrm>
            <a:off x="395536" y="701362"/>
            <a:ext cx="5003276" cy="575197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ROMPE A GOLPES TU SILENCIO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Y ECHA TU CANCION AL VIENTO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QUE NO HAY CADENAS QUE CALLEN</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LA VOZ DE TU SENTIMIENTO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LA, RA, LA, RA, LA, LA,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SI NO CANTAS COMPAÑERO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VES LA MUERTE TE ACORRALA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CANCION QUE NO ES PARA TODOS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NI ES CANCION NI ES ESPERANZA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LA, RA, LA, RA, LA, LA,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6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TU CONMIGO Y YO CONTIGO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QUE AHORA TOCA EDIFICAR</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TU LE PONDRAS LA PALABRA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Y YO LE PONDRE EL CANTAR</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LA, RA, LA, RA, LA, LA,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MAS NADIE CANTE VICTORIA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AUNQUE EN EL ESTRIBO ESTE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QUE MUCHOS EN EL ESTRIBO</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0"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SE SUELEN QUEDAR DE PIE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6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LA, RA, LA, RA, LA, LA, </a:t>
            </a:r>
            <a:r>
              <a:rPr kumimoji="0" lang="es-ES" sz="2400" b="1" i="1" u="none" strike="noStrike" kern="0" cap="none" spc="0" normalizeH="0" baseline="0" noProof="0" dirty="0">
                <a:ln>
                  <a:noFill/>
                </a:ln>
                <a:solidFill>
                  <a:srgbClr val="000000"/>
                </a:solidFill>
                <a:effectLst/>
                <a:uLnTx/>
                <a:uFillTx/>
                <a:latin typeface="RALEWAY SEMIBOLD" panose="020B0703030101060003" pitchFamily="34" charset="77"/>
                <a:ea typeface="Microsoft YaHei" pitchFamily="2"/>
                <a:cs typeface="Mangal" pitchFamily="2"/>
              </a:rPr>
              <a:t>…</a:t>
            </a:r>
          </a:p>
        </p:txBody>
      </p:sp>
      <p:sp>
        <p:nvSpPr>
          <p:cNvPr id="4" name="4 CuadroTexto">
            <a:extLst>
              <a:ext uri="{FF2B5EF4-FFF2-40B4-BE49-F238E27FC236}">
                <a16:creationId xmlns:a16="http://schemas.microsoft.com/office/drawing/2014/main" id="{1503B688-AE80-2749-9460-C9C3FDEE918C}"/>
              </a:ext>
            </a:extLst>
          </p:cNvPr>
          <p:cNvSpPr txBox="1">
            <a:spLocks noChangeArrowheads="1"/>
          </p:cNvSpPr>
          <p:nvPr/>
        </p:nvSpPr>
        <p:spPr bwMode="auto">
          <a:xfrm rot="1676091">
            <a:off x="6392863" y="712788"/>
            <a:ext cx="2676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CANTO FINAL</a:t>
            </a:r>
          </a:p>
        </p:txBody>
      </p:sp>
    </p:spTree>
    <p:extLst>
      <p:ext uri="{BB962C8B-B14F-4D97-AF65-F5344CB8AC3E}">
        <p14:creationId xmlns:p14="http://schemas.microsoft.com/office/powerpoint/2010/main" val="1018288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Kamiano">
            <a:extLst>
              <a:ext uri="{FF2B5EF4-FFF2-40B4-BE49-F238E27FC236}">
                <a16:creationId xmlns:a16="http://schemas.microsoft.com/office/drawing/2014/main" id="{9FD5C22C-353D-D04E-8619-5BF580A2A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11986"/>
            <a:ext cx="8101351" cy="631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3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Pin on Lecturas">
            <a:extLst>
              <a:ext uri="{FF2B5EF4-FFF2-40B4-BE49-F238E27FC236}">
                <a16:creationId xmlns:a16="http://schemas.microsoft.com/office/drawing/2014/main" id="{395940DD-403D-4C45-A459-8CADDBD19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608"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3" name="Text Box 5"/>
          <p:cNvSpPr txBox="1">
            <a:spLocks noChangeArrowheads="1"/>
          </p:cNvSpPr>
          <p:nvPr/>
        </p:nvSpPr>
        <p:spPr bwMode="auto">
          <a:xfrm>
            <a:off x="323850" y="588963"/>
            <a:ext cx="9258300" cy="8239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1200" cap="none" spc="0" normalizeH="0" baseline="0" noProof="0">
                <a:ln>
                  <a:noFill/>
                </a:ln>
                <a:solidFill>
                  <a:srgbClr val="FFFFFF"/>
                </a:solidFill>
                <a:effectLst/>
                <a:uLnTx/>
                <a:uFillTx/>
                <a:latin typeface="Arial" charset="0"/>
                <a:ea typeface="+mn-ea"/>
                <a:cs typeface="+mn-cs"/>
              </a:rPr>
              <a:t>   </a:t>
            </a:r>
          </a:p>
        </p:txBody>
      </p:sp>
      <p:sp>
        <p:nvSpPr>
          <p:cNvPr id="89098" name="Text Box 10"/>
          <p:cNvSpPr txBox="1">
            <a:spLocks noChangeArrowheads="1"/>
          </p:cNvSpPr>
          <p:nvPr/>
        </p:nvSpPr>
        <p:spPr bwMode="auto">
          <a:xfrm>
            <a:off x="1455738" y="2171700"/>
            <a:ext cx="184150" cy="1920875"/>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4000" b="1" i="0" u="none" strike="noStrike" kern="1200" cap="none" spc="0" normalizeH="0" baseline="0" noProof="0">
              <a:ln>
                <a:noFill/>
              </a:ln>
              <a:solidFill>
                <a:srgbClr val="FFFFFF"/>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4000" b="1" i="0" u="none" strike="noStrike" kern="1200" cap="none" spc="0" normalizeH="0" baseline="0" noProof="0">
              <a:ln>
                <a:noFill/>
              </a:ln>
              <a:solidFill>
                <a:srgbClr val="FFFFFF"/>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40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89099" name="Text Box 11"/>
          <p:cNvSpPr txBox="1">
            <a:spLocks noChangeArrowheads="1"/>
          </p:cNvSpPr>
          <p:nvPr/>
        </p:nvSpPr>
        <p:spPr bwMode="auto">
          <a:xfrm>
            <a:off x="35496" y="44624"/>
            <a:ext cx="6287299" cy="707886"/>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rgbClr val="FFFFFF"/>
                </a:solidFill>
                <a:effectLst/>
                <a:uLnTx/>
                <a:uFillTx/>
                <a:latin typeface="Arial" charset="0"/>
                <a:ea typeface="+mn-ea"/>
                <a:cs typeface="+mn-cs"/>
              </a:rPr>
              <a:t>¡Muy cerca de la Pascua!</a:t>
            </a:r>
          </a:p>
        </p:txBody>
      </p:sp>
    </p:spTree>
    <p:extLst>
      <p:ext uri="{BB962C8B-B14F-4D97-AF65-F5344CB8AC3E}">
        <p14:creationId xmlns:p14="http://schemas.microsoft.com/office/powerpoint/2010/main" val="410221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Kamiano » Un producto único para perdonar">
            <a:extLst>
              <a:ext uri="{FF2B5EF4-FFF2-40B4-BE49-F238E27FC236}">
                <a16:creationId xmlns:a16="http://schemas.microsoft.com/office/drawing/2014/main" id="{DE3F1E25-7094-1A4F-BF5C-5BB582043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57"/>
            <a:ext cx="9144000" cy="688351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1D24097-32BB-AA4C-BC61-2A44EAB44FF6}"/>
              </a:ext>
            </a:extLst>
          </p:cNvPr>
          <p:cNvSpPr txBox="1"/>
          <p:nvPr/>
        </p:nvSpPr>
        <p:spPr>
          <a:xfrm>
            <a:off x="1043608" y="548680"/>
            <a:ext cx="2592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PEDIMOS PERDÓN</a:t>
            </a:r>
          </a:p>
        </p:txBody>
      </p:sp>
    </p:spTree>
    <p:extLst>
      <p:ext uri="{BB962C8B-B14F-4D97-AF65-F5344CB8AC3E}">
        <p14:creationId xmlns:p14="http://schemas.microsoft.com/office/powerpoint/2010/main" val="1834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El Plan Cumplido - El Retorno de Cristo">
            <a:extLst>
              <a:ext uri="{FF2B5EF4-FFF2-40B4-BE49-F238E27FC236}">
                <a16:creationId xmlns:a16="http://schemas.microsoft.com/office/drawing/2014/main" id="{62A43075-F06D-B34E-B6BF-1BEAF1801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CuadroTexto"/>
          <p:cNvSpPr/>
          <p:nvPr/>
        </p:nvSpPr>
        <p:spPr>
          <a:xfrm>
            <a:off x="0" y="1052638"/>
            <a:ext cx="8316001" cy="55551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br>
              <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rPr>
            </a:br>
            <a:endPar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endParaRPr>
          </a:p>
        </p:txBody>
      </p:sp>
      <p:sp>
        <p:nvSpPr>
          <p:cNvPr id="3" name="3 CuadroTexto"/>
          <p:cNvSpPr txBox="1"/>
          <p:nvPr/>
        </p:nvSpPr>
        <p:spPr>
          <a:xfrm>
            <a:off x="1331640" y="332658"/>
            <a:ext cx="7344716" cy="1156855"/>
          </a:xfrm>
          <a:prstGeom prst="rect">
            <a:avLst/>
          </a:prstGeom>
          <a:noFill/>
          <a:ln>
            <a:noFill/>
          </a:ln>
        </p:spPr>
        <p:txBody>
          <a:bodyPr vert="horz" wrap="square" lIns="91440" tIns="45720" rIns="91440" bIns="45720" anchor="t" anchorCtr="0" compatLnSpc="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36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3200" b="0" i="0" u="none" strike="noStrike" kern="1200" cap="none" spc="0" normalizeH="0" baseline="0" noProof="0" dirty="0">
              <a:ln>
                <a:noFill/>
              </a:ln>
              <a:solidFill>
                <a:srgbClr val="000000"/>
              </a:solidFill>
              <a:effectLst/>
              <a:uLnTx/>
              <a:uFillTx/>
              <a:latin typeface="Calibri" pitchFamily="18"/>
              <a:ea typeface="Microsoft YaHei" pitchFamily="2"/>
              <a:cs typeface="Mangal" pitchFamily="2"/>
            </a:endParaRPr>
          </a:p>
        </p:txBody>
      </p:sp>
      <p:sp>
        <p:nvSpPr>
          <p:cNvPr id="5" name="4 Rectángulo"/>
          <p:cNvSpPr/>
          <p:nvPr/>
        </p:nvSpPr>
        <p:spPr>
          <a:xfrm>
            <a:off x="4176464" y="2614260"/>
            <a:ext cx="45720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200" b="0" i="0" u="none" strike="noStrike" kern="0" cap="none" spc="0" normalizeH="0" baseline="0" noProof="0" dirty="0">
              <a:ln>
                <a:noFill/>
              </a:ln>
              <a:solidFill>
                <a:srgbClr val="000000"/>
              </a:solidFill>
              <a:effectLst/>
              <a:uLnTx/>
              <a:uFillTx/>
              <a:latin typeface="Calibri" pitchFamily="18"/>
              <a:ea typeface="Microsoft YaHei" pitchFamily="2"/>
              <a:cs typeface="Mangal" pitchFamily="2"/>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200" b="0" i="0" u="none" strike="noStrike" kern="0" cap="none" spc="0" normalizeH="0" baseline="0" noProof="0" dirty="0">
                <a:ln>
                  <a:noFill/>
                </a:ln>
                <a:solidFill>
                  <a:srgbClr val="000000"/>
                </a:solidFill>
                <a:effectLst/>
                <a:uLnTx/>
                <a:uFillTx/>
                <a:latin typeface="Calibri" pitchFamily="18"/>
                <a:ea typeface="Microsoft YaHei" pitchFamily="2"/>
                <a:cs typeface="Mangal" pitchFamily="2"/>
              </a:rPr>
              <a:t> </a:t>
            </a:r>
            <a:r>
              <a:rPr kumimoji="0" lang="es-ES" sz="1800" b="1" i="0" u="none" strike="noStrike" kern="0" cap="none" spc="0" normalizeH="0" baseline="0" noProof="0" dirty="0">
                <a:ln>
                  <a:noFill/>
                </a:ln>
                <a:solidFill>
                  <a:srgbClr val="000000"/>
                </a:solidFill>
                <a:effectLst/>
                <a:uLnTx/>
                <a:uFillTx/>
                <a:latin typeface="Calibri"/>
                <a:ea typeface="+mn-ea"/>
                <a:cs typeface="+mn-cs"/>
              </a:rPr>
              <a:t>En mi debilidad me haces fuerte.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En mi debilidad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Sólo en tu amor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Sólo en tu vida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En mi debilidad te haces fuerte en mí.</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En mi debilidad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En mi debilidad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Sólo en tu amor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Sólo en tu vida me haces fuerte.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s-ES" sz="1800" b="1" i="0" u="none" strike="noStrike" kern="0" cap="none" spc="0" normalizeH="0" baseline="0" noProof="0" dirty="0">
                <a:ln>
                  <a:noFill/>
                </a:ln>
                <a:solidFill>
                  <a:srgbClr val="000000"/>
                </a:solidFill>
                <a:effectLst/>
                <a:uLnTx/>
                <a:uFillTx/>
                <a:latin typeface="Calibri"/>
                <a:ea typeface="+mn-ea"/>
                <a:cs typeface="+mn-cs"/>
              </a:rPr>
              <a:t> En mi debilidad te haces fuerte en mí....</a:t>
            </a:r>
            <a:r>
              <a:rPr kumimoji="0" lang="es-ES" sz="1800" b="1" i="0" u="none" strike="noStrike" kern="0" cap="none" spc="0" normalizeH="0" baseline="0" noProof="0" dirty="0">
                <a:ln>
                  <a:noFill/>
                </a:ln>
                <a:solidFill>
                  <a:srgbClr val="000000"/>
                </a:solidFill>
                <a:effectLst/>
                <a:uLnTx/>
                <a:uFillTx/>
                <a:latin typeface="Calibri"/>
                <a:ea typeface="Microsoft YaHei" pitchFamily="2"/>
                <a:cs typeface="Mangal" pitchFamily="2"/>
              </a:rPr>
              <a:t> </a:t>
            </a:r>
          </a:p>
        </p:txBody>
      </p:sp>
      <p:sp>
        <p:nvSpPr>
          <p:cNvPr id="7" name="CuadroTexto 6">
            <a:extLst>
              <a:ext uri="{FF2B5EF4-FFF2-40B4-BE49-F238E27FC236}">
                <a16:creationId xmlns:a16="http://schemas.microsoft.com/office/drawing/2014/main" id="{F47A0357-8EB4-654A-90D2-D359D8101160}"/>
              </a:ext>
            </a:extLst>
          </p:cNvPr>
          <p:cNvSpPr txBox="1"/>
          <p:nvPr/>
        </p:nvSpPr>
        <p:spPr>
          <a:xfrm rot="2480291">
            <a:off x="6452637" y="966685"/>
            <a:ext cx="23120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Calibri"/>
                <a:ea typeface="+mn-ea"/>
                <a:cs typeface="+mn-cs"/>
              </a:rPr>
              <a:t>ENTRELECTURAS</a:t>
            </a:r>
          </a:p>
        </p:txBody>
      </p:sp>
      <p:pic>
        <p:nvPicPr>
          <p:cNvPr id="8" name="Picture 4" descr="Educar con Jesús: Jesús nos salva (CUB4-12) por Fano">
            <a:extLst>
              <a:ext uri="{FF2B5EF4-FFF2-40B4-BE49-F238E27FC236}">
                <a16:creationId xmlns:a16="http://schemas.microsoft.com/office/drawing/2014/main" id="{302EE959-D567-7541-853A-81374DF58E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259" b="89930" l="10000" r="90000">
                        <a14:foregroundMark x1="23100" y1="75245" x2="23100" y2="75245"/>
                        <a14:foregroundMark x1="24500" y1="76084" x2="24500" y2="76084"/>
                        <a14:foregroundMark x1="16000" y1="48252" x2="16000" y2="48252"/>
                        <a14:foregroundMark x1="82100" y1="31049" x2="82600" y2="22238"/>
                        <a14:foregroundMark x1="76800" y1="28392" x2="76800" y2="28392"/>
                        <a14:foregroundMark x1="76600" y1="27972" x2="76600" y2="27972"/>
                        <a14:foregroundMark x1="76700" y1="27832" x2="77200" y2="27832"/>
                        <a14:foregroundMark x1="80400" y1="35664" x2="80400" y2="35664"/>
                        <a14:foregroundMark x1="81200" y1="35385" x2="81200" y2="35385"/>
                        <a14:foregroundMark x1="47800" y1="1259" x2="48100" y2="9930"/>
                        <a14:foregroundMark x1="78000" y1="54266" x2="77200" y2="61538"/>
                        <a14:foregroundMark x1="77200" y1="61538" x2="80600" y2="62098"/>
                        <a14:foregroundMark x1="48900" y1="74965" x2="51400" y2="82238"/>
                        <a14:foregroundMark x1="51400" y1="82238" x2="55700" y2="77203"/>
                        <a14:foregroundMark x1="55700" y1="77203" x2="56400" y2="75664"/>
                        <a14:foregroundMark x1="71800" y1="44056" x2="71800" y2="44056"/>
                        <a14:foregroundMark x1="37800" y1="75245" x2="37800" y2="75245"/>
                        <a14:backgroundMark x1="45100" y1="12727" x2="45100" y2="12727"/>
                        <a14:backgroundMark x1="49800" y1="10909" x2="49800" y2="10909"/>
                        <a14:backgroundMark x1="55300" y1="11189" x2="65000" y2="27832"/>
                        <a14:backgroundMark x1="65000" y1="27832" x2="68200" y2="47133"/>
                        <a14:backgroundMark x1="68200" y1="47133" x2="67300" y2="52168"/>
                        <a14:backgroundMark x1="53500" y1="27273" x2="58100" y2="32727"/>
                        <a14:backgroundMark x1="58100" y1="32727" x2="60800" y2="42937"/>
                        <a14:backgroundMark x1="60800" y1="42937" x2="60800" y2="56643"/>
                        <a14:backgroundMark x1="60800" y1="56643" x2="55300" y2="66014"/>
                        <a14:backgroundMark x1="55300" y1="66014" x2="48700" y2="68951"/>
                        <a14:backgroundMark x1="48700" y1="68951" x2="42300" y2="66713"/>
                        <a14:backgroundMark x1="42300" y1="66713" x2="37300" y2="62238"/>
                        <a14:backgroundMark x1="37300" y1="62238" x2="34000" y2="54406"/>
                        <a14:backgroundMark x1="34000" y1="54406" x2="34800" y2="35245"/>
                        <a14:backgroundMark x1="34800" y1="35245" x2="39500" y2="29091"/>
                        <a14:backgroundMark x1="39500" y1="29091" x2="35400" y2="19301"/>
                        <a14:backgroundMark x1="35400" y1="19301" x2="31200" y2="14965"/>
                        <a14:backgroundMark x1="31200" y1="14965" x2="30600" y2="14825"/>
                        <a14:backgroundMark x1="80010" y1="63298" x2="81800" y2="63217"/>
                      </a14:backgroundRemoval>
                    </a14:imgEffect>
                  </a14:imgLayer>
                </a14:imgProps>
              </a:ext>
              <a:ext uri="{28A0092B-C50C-407E-A947-70E740481C1C}">
                <a14:useLocalDpi xmlns:a14="http://schemas.microsoft.com/office/drawing/2010/main" val="0"/>
              </a:ext>
            </a:extLst>
          </a:blip>
          <a:srcRect/>
          <a:stretch>
            <a:fillRect/>
          </a:stretch>
        </p:blipFill>
        <p:spPr bwMode="auto">
          <a:xfrm>
            <a:off x="0" y="160338"/>
            <a:ext cx="3779912" cy="65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195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GGHNWh9itxY/maxresdefault.jpg">
            <a:extLst>
              <a:ext uri="{FF2B5EF4-FFF2-40B4-BE49-F238E27FC236}">
                <a16:creationId xmlns:a16="http://schemas.microsoft.com/office/drawing/2014/main" id="{5762BA2B-DA15-494D-BE50-23661C3A3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5868144" y="3429000"/>
            <a:ext cx="23042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Calibri"/>
                <a:ea typeface="+mn-ea"/>
                <a:cs typeface="+mn-cs"/>
              </a:rPr>
              <a:t>Juan  </a:t>
            </a:r>
            <a:r>
              <a:rPr lang="es-ES_tradnl" sz="2400" b="1" dirty="0">
                <a:solidFill>
                  <a:prstClr val="black"/>
                </a:solidFill>
                <a:latin typeface="Calibri"/>
              </a:rPr>
              <a:t>3</a:t>
            </a:r>
            <a:r>
              <a:rPr kumimoji="0" lang="es-ES_tradnl" sz="2400" b="1" i="0" u="none" strike="noStrike" kern="1200" cap="none" spc="0" normalizeH="0" baseline="0" noProof="0" dirty="0">
                <a:ln>
                  <a:noFill/>
                </a:ln>
                <a:solidFill>
                  <a:prstClr val="black"/>
                </a:solidFill>
                <a:effectLst/>
                <a:uLnTx/>
                <a:uFillTx/>
                <a:latin typeface="Calibri"/>
                <a:ea typeface="+mn-ea"/>
                <a:cs typeface="+mn-cs"/>
              </a:rPr>
              <a:t>, 14-21</a:t>
            </a:r>
            <a:endParaRPr kumimoji="0" lang="es-E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4071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descr="Resultado de imagen de Juan 12, 20-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0114" name="Picture 2" descr="Navegar Mar Adentro: Evangelio según San Juan 3,14-21 &quot;Jesús y Nicodemo:  Hay que nacer de nuevo&quot;">
            <a:extLst>
              <a:ext uri="{FF2B5EF4-FFF2-40B4-BE49-F238E27FC236}">
                <a16:creationId xmlns:a16="http://schemas.microsoft.com/office/drawing/2014/main" id="{93BC3535-A22A-2E4B-9A80-EA9ABEB50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349250"/>
            <a:ext cx="6502400" cy="615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4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Atraídos por el Crucificado - FASFI - Fundación Ayuda Solidaria Hijas de  Jesús">
            <a:extLst>
              <a:ext uri="{FF2B5EF4-FFF2-40B4-BE49-F238E27FC236}">
                <a16:creationId xmlns:a16="http://schemas.microsoft.com/office/drawing/2014/main" id="{C71EEEC8-97C2-754B-833E-4873C1EE3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705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edeterminad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edeterminado 10">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852</Words>
  <Application>Microsoft Macintosh PowerPoint</Application>
  <PresentationFormat>Presentación en pantalla (4:3)</PresentationFormat>
  <Paragraphs>124</Paragraphs>
  <Slides>27</Slides>
  <Notes>7</Notes>
  <HiddenSlides>0</HiddenSlides>
  <MMClips>0</MMClips>
  <ScaleCrop>false</ScaleCrop>
  <HeadingPairs>
    <vt:vector size="6" baseType="variant">
      <vt:variant>
        <vt:lpstr>Fuentes usadas</vt:lpstr>
      </vt:variant>
      <vt:variant>
        <vt:i4>8</vt:i4>
      </vt:variant>
      <vt:variant>
        <vt:lpstr>Tema</vt:lpstr>
      </vt:variant>
      <vt:variant>
        <vt:i4>5</vt:i4>
      </vt:variant>
      <vt:variant>
        <vt:lpstr>Títulos de diapositiva</vt:lpstr>
      </vt:variant>
      <vt:variant>
        <vt:i4>27</vt:i4>
      </vt:variant>
    </vt:vector>
  </HeadingPairs>
  <TitlesOfParts>
    <vt:vector size="40" baseType="lpstr">
      <vt:lpstr>Action Man</vt:lpstr>
      <vt:lpstr>Arial</vt:lpstr>
      <vt:lpstr>Bookman Old Style</vt:lpstr>
      <vt:lpstr>Calibri</vt:lpstr>
      <vt:lpstr>Raleway SemiBold</vt:lpstr>
      <vt:lpstr>Raleway SemiBold</vt:lpstr>
      <vt:lpstr>StarSymbol</vt:lpstr>
      <vt:lpstr>Times New Roman</vt:lpstr>
      <vt:lpstr>Tema de Office</vt:lpstr>
      <vt:lpstr>3_Predeterminado 2</vt:lpstr>
      <vt:lpstr>1_Predeterminado</vt:lpstr>
      <vt:lpstr>Diseño predeterminado</vt:lpstr>
      <vt:lpstr>2_Predeterminado 10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señor Dios nos amó como nadie amó jamás, Él nos guía como estrellas  cuando no existe la luz, Él nos da todo su amor mientras la fracción del pan es el pan de la amistad el pan de Dios. Es mi cuerpo, tomad y comed, esta es mi sangre, tomad y bebed, pues yo soy la vida, yo soy el amor. ¡Oh Señor, condúcenos hasta tu amor!</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Abad</dc:creator>
  <cp:lastModifiedBy>Enrique Abad</cp:lastModifiedBy>
  <cp:revision>1</cp:revision>
  <dcterms:created xsi:type="dcterms:W3CDTF">2020-12-06T10:44:49Z</dcterms:created>
  <dcterms:modified xsi:type="dcterms:W3CDTF">2020-12-06T18:16:31Z</dcterms:modified>
</cp:coreProperties>
</file>