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23" r:id="rId2"/>
    <p:sldMasterId id="2147483785" r:id="rId3"/>
  </p:sldMasterIdLst>
  <p:notesMasterIdLst>
    <p:notesMasterId r:id="rId31"/>
  </p:notesMasterIdLst>
  <p:sldIdLst>
    <p:sldId id="376" r:id="rId4"/>
    <p:sldId id="347" r:id="rId5"/>
    <p:sldId id="364" r:id="rId6"/>
    <p:sldId id="334" r:id="rId7"/>
    <p:sldId id="369" r:id="rId8"/>
    <p:sldId id="371" r:id="rId9"/>
    <p:sldId id="434" r:id="rId10"/>
    <p:sldId id="421" r:id="rId11"/>
    <p:sldId id="422" r:id="rId12"/>
    <p:sldId id="330" r:id="rId13"/>
    <p:sldId id="437" r:id="rId14"/>
    <p:sldId id="438" r:id="rId15"/>
    <p:sldId id="439" r:id="rId16"/>
    <p:sldId id="441" r:id="rId17"/>
    <p:sldId id="443" r:id="rId18"/>
    <p:sldId id="442" r:id="rId19"/>
    <p:sldId id="440" r:id="rId20"/>
    <p:sldId id="446" r:id="rId21"/>
    <p:sldId id="447" r:id="rId22"/>
    <p:sldId id="448" r:id="rId23"/>
    <p:sldId id="449" r:id="rId24"/>
    <p:sldId id="450" r:id="rId25"/>
    <p:sldId id="363" r:id="rId26"/>
    <p:sldId id="451" r:id="rId27"/>
    <p:sldId id="444" r:id="rId28"/>
    <p:sldId id="452" r:id="rId29"/>
    <p:sldId id="425"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rique Abad" initials="EA" lastIdx="1" clrIdx="0">
    <p:extLst>
      <p:ext uri="{19B8F6BF-5375-455C-9EA6-DF929625EA0E}">
        <p15:presenceInfo xmlns:p15="http://schemas.microsoft.com/office/powerpoint/2012/main" userId="S::enriqueabad@escolapiosemaus.org::3f4aee16-0c8e-4dc2-8baa-a7cdab7054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F6FF0-13BD-6B44-BE85-90997FA8F669}" v="467" dt="2020-12-07T12:35:06.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0" autoAdjust="0"/>
    <p:restoredTop sz="86322" autoAdjust="0"/>
  </p:normalViewPr>
  <p:slideViewPr>
    <p:cSldViewPr>
      <p:cViewPr varScale="1">
        <p:scale>
          <a:sx n="97" d="100"/>
          <a:sy n="97" d="100"/>
        </p:scale>
        <p:origin x="408" y="20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Abad" userId="3f4aee16-0c8e-4dc2-8baa-a7cdab705492" providerId="ADAL" clId="{BC3F6FF0-13BD-6B44-BE85-90997FA8F669}"/>
    <pc:docChg chg="undo custSel mod addSld delSld modSld sldOrd delMainMaster modMainMaster">
      <pc:chgData name="Enrique Abad" userId="3f4aee16-0c8e-4dc2-8baa-a7cdab705492" providerId="ADAL" clId="{BC3F6FF0-13BD-6B44-BE85-90997FA8F669}" dt="2020-12-07T12:35:06.880" v="1627" actId="14100"/>
      <pc:docMkLst>
        <pc:docMk/>
      </pc:docMkLst>
      <pc:sldChg chg="del">
        <pc:chgData name="Enrique Abad" userId="3f4aee16-0c8e-4dc2-8baa-a7cdab705492" providerId="ADAL" clId="{BC3F6FF0-13BD-6B44-BE85-90997FA8F669}" dt="2020-12-07T11:44:11.932" v="872" actId="2696"/>
        <pc:sldMkLst>
          <pc:docMk/>
          <pc:sldMk cId="0" sldId="276"/>
        </pc:sldMkLst>
      </pc:sldChg>
      <pc:sldChg chg="del">
        <pc:chgData name="Enrique Abad" userId="3f4aee16-0c8e-4dc2-8baa-a7cdab705492" providerId="ADAL" clId="{BC3F6FF0-13BD-6B44-BE85-90997FA8F669}" dt="2020-12-07T11:47:26.658" v="945" actId="2696"/>
        <pc:sldMkLst>
          <pc:docMk/>
          <pc:sldMk cId="0" sldId="294"/>
        </pc:sldMkLst>
      </pc:sldChg>
      <pc:sldChg chg="del">
        <pc:chgData name="Enrique Abad" userId="3f4aee16-0c8e-4dc2-8baa-a7cdab705492" providerId="ADAL" clId="{BC3F6FF0-13BD-6B44-BE85-90997FA8F669}" dt="2020-12-07T11:47:31.487" v="948" actId="2696"/>
        <pc:sldMkLst>
          <pc:docMk/>
          <pc:sldMk cId="0" sldId="316"/>
        </pc:sldMkLst>
      </pc:sldChg>
      <pc:sldChg chg="del">
        <pc:chgData name="Enrique Abad" userId="3f4aee16-0c8e-4dc2-8baa-a7cdab705492" providerId="ADAL" clId="{BC3F6FF0-13BD-6B44-BE85-90997FA8F669}" dt="2020-12-07T12:17:11.248" v="1372" actId="2696"/>
        <pc:sldMkLst>
          <pc:docMk/>
          <pc:sldMk cId="0" sldId="326"/>
        </pc:sldMkLst>
      </pc:sldChg>
      <pc:sldChg chg="add modTransition">
        <pc:chgData name="Enrique Abad" userId="3f4aee16-0c8e-4dc2-8baa-a7cdab705492" providerId="ADAL" clId="{BC3F6FF0-13BD-6B44-BE85-90997FA8F669}" dt="2020-12-07T11:25:52.101" v="282"/>
        <pc:sldMkLst>
          <pc:docMk/>
          <pc:sldMk cId="2932442324" sldId="330"/>
        </pc:sldMkLst>
      </pc:sldChg>
      <pc:sldChg chg="addSp delSp modSp mod setBg">
        <pc:chgData name="Enrique Abad" userId="3f4aee16-0c8e-4dc2-8baa-a7cdab705492" providerId="ADAL" clId="{BC3F6FF0-13BD-6B44-BE85-90997FA8F669}" dt="2020-12-07T11:24:21.803" v="277" actId="207"/>
        <pc:sldMkLst>
          <pc:docMk/>
          <pc:sldMk cId="1778901447" sldId="334"/>
        </pc:sldMkLst>
        <pc:spChg chg="del">
          <ac:chgData name="Enrique Abad" userId="3f4aee16-0c8e-4dc2-8baa-a7cdab705492" providerId="ADAL" clId="{BC3F6FF0-13BD-6B44-BE85-90997FA8F669}" dt="2020-12-07T11:23:04.499" v="129" actId="478"/>
          <ac:spMkLst>
            <pc:docMk/>
            <pc:sldMk cId="1778901447" sldId="334"/>
            <ac:spMk id="3" creationId="{00000000-0000-0000-0000-000000000000}"/>
          </ac:spMkLst>
        </pc:spChg>
        <pc:spChg chg="mod">
          <ac:chgData name="Enrique Abad" userId="3f4aee16-0c8e-4dc2-8baa-a7cdab705492" providerId="ADAL" clId="{BC3F6FF0-13BD-6B44-BE85-90997FA8F669}" dt="2020-12-07T11:24:21.803" v="277" actId="207"/>
          <ac:spMkLst>
            <pc:docMk/>
            <pc:sldMk cId="1778901447" sldId="334"/>
            <ac:spMk id="5" creationId="{00000000-0000-0000-0000-000000000000}"/>
          </ac:spMkLst>
        </pc:spChg>
        <pc:picChg chg="del">
          <ac:chgData name="Enrique Abad" userId="3f4aee16-0c8e-4dc2-8baa-a7cdab705492" providerId="ADAL" clId="{BC3F6FF0-13BD-6B44-BE85-90997FA8F669}" dt="2020-12-07T11:22:57.869" v="128" actId="478"/>
          <ac:picMkLst>
            <pc:docMk/>
            <pc:sldMk cId="1778901447" sldId="334"/>
            <ac:picMk id="4" creationId="{00000000-0000-0000-0000-000000000000}"/>
          </ac:picMkLst>
        </pc:picChg>
        <pc:picChg chg="add mod">
          <ac:chgData name="Enrique Abad" userId="3f4aee16-0c8e-4dc2-8baa-a7cdab705492" providerId="ADAL" clId="{BC3F6FF0-13BD-6B44-BE85-90997FA8F669}" dt="2020-12-07T11:23:45.641" v="272" actId="1038"/>
          <ac:picMkLst>
            <pc:docMk/>
            <pc:sldMk cId="1778901447" sldId="334"/>
            <ac:picMk id="6" creationId="{72C8F7D9-8424-A449-AFCF-BDD2F91A0225}"/>
          </ac:picMkLst>
        </pc:picChg>
      </pc:sldChg>
      <pc:sldChg chg="del">
        <pc:chgData name="Enrique Abad" userId="3f4aee16-0c8e-4dc2-8baa-a7cdab705492" providerId="ADAL" clId="{BC3F6FF0-13BD-6B44-BE85-90997FA8F669}" dt="2020-12-07T11:47:27.528" v="946" actId="2696"/>
        <pc:sldMkLst>
          <pc:docMk/>
          <pc:sldMk cId="475617598" sldId="339"/>
        </pc:sldMkLst>
      </pc:sldChg>
      <pc:sldChg chg="del">
        <pc:chgData name="Enrique Abad" userId="3f4aee16-0c8e-4dc2-8baa-a7cdab705492" providerId="ADAL" clId="{BC3F6FF0-13BD-6B44-BE85-90997FA8F669}" dt="2020-12-07T11:47:28.258" v="947" actId="2696"/>
        <pc:sldMkLst>
          <pc:docMk/>
          <pc:sldMk cId="1186161801" sldId="340"/>
        </pc:sldMkLst>
      </pc:sldChg>
      <pc:sldChg chg="del setBg">
        <pc:chgData name="Enrique Abad" userId="3f4aee16-0c8e-4dc2-8baa-a7cdab705492" providerId="ADAL" clId="{BC3F6FF0-13BD-6B44-BE85-90997FA8F669}" dt="2020-12-07T11:47:42.863" v="949" actId="2696"/>
        <pc:sldMkLst>
          <pc:docMk/>
          <pc:sldMk cId="180927365" sldId="343"/>
        </pc:sldMkLst>
      </pc:sldChg>
      <pc:sldChg chg="del setBg">
        <pc:chgData name="Enrique Abad" userId="3f4aee16-0c8e-4dc2-8baa-a7cdab705492" providerId="ADAL" clId="{BC3F6FF0-13BD-6B44-BE85-90997FA8F669}" dt="2020-12-07T11:47:54.917" v="950" actId="2696"/>
        <pc:sldMkLst>
          <pc:docMk/>
          <pc:sldMk cId="377724579" sldId="344"/>
        </pc:sldMkLst>
      </pc:sldChg>
      <pc:sldChg chg="addSp delSp modSp mod setBg">
        <pc:chgData name="Enrique Abad" userId="3f4aee16-0c8e-4dc2-8baa-a7cdab705492" providerId="ADAL" clId="{BC3F6FF0-13BD-6B44-BE85-90997FA8F669}" dt="2020-12-07T12:28:06.332" v="1613" actId="114"/>
        <pc:sldMkLst>
          <pc:docMk/>
          <pc:sldMk cId="983602746" sldId="347"/>
        </pc:sldMkLst>
        <pc:spChg chg="mod">
          <ac:chgData name="Enrique Abad" userId="3f4aee16-0c8e-4dc2-8baa-a7cdab705492" providerId="ADAL" clId="{BC3F6FF0-13BD-6B44-BE85-90997FA8F669}" dt="2020-12-07T12:28:06.332" v="1613" actId="114"/>
          <ac:spMkLst>
            <pc:docMk/>
            <pc:sldMk cId="983602746" sldId="347"/>
            <ac:spMk id="4" creationId="{00000000-0000-0000-0000-000000000000}"/>
          </ac:spMkLst>
        </pc:spChg>
        <pc:spChg chg="add mod">
          <ac:chgData name="Enrique Abad" userId="3f4aee16-0c8e-4dc2-8baa-a7cdab705492" providerId="ADAL" clId="{BC3F6FF0-13BD-6B44-BE85-90997FA8F669}" dt="2020-12-07T11:35:56.090" v="558" actId="255"/>
          <ac:spMkLst>
            <pc:docMk/>
            <pc:sldMk cId="983602746" sldId="347"/>
            <ac:spMk id="5" creationId="{7EAEC4C8-5FB8-5A40-91B0-A7A60FBC7FE2}"/>
          </ac:spMkLst>
        </pc:spChg>
        <pc:picChg chg="del">
          <ac:chgData name="Enrique Abad" userId="3f4aee16-0c8e-4dc2-8baa-a7cdab705492" providerId="ADAL" clId="{BC3F6FF0-13BD-6B44-BE85-90997FA8F669}" dt="2020-12-07T11:09:40.474" v="0" actId="478"/>
          <ac:picMkLst>
            <pc:docMk/>
            <pc:sldMk cId="983602746" sldId="347"/>
            <ac:picMk id="3" creationId="{00000000-0000-0000-0000-000000000000}"/>
          </ac:picMkLst>
        </pc:picChg>
        <pc:picChg chg="add mod">
          <ac:chgData name="Enrique Abad" userId="3f4aee16-0c8e-4dc2-8baa-a7cdab705492" providerId="ADAL" clId="{BC3F6FF0-13BD-6B44-BE85-90997FA8F669}" dt="2020-12-07T11:16:02.423" v="79" actId="1038"/>
          <ac:picMkLst>
            <pc:docMk/>
            <pc:sldMk cId="983602746" sldId="347"/>
            <ac:picMk id="1026" creationId="{86E2A871-977B-3D40-AEDE-C5FF78154F1E}"/>
          </ac:picMkLst>
        </pc:picChg>
      </pc:sldChg>
      <pc:sldChg chg="addSp delSp modSp del mod">
        <pc:chgData name="Enrique Abad" userId="3f4aee16-0c8e-4dc2-8baa-a7cdab705492" providerId="ADAL" clId="{BC3F6FF0-13BD-6B44-BE85-90997FA8F669}" dt="2020-12-07T11:43:59.454" v="871" actId="2696"/>
        <pc:sldMkLst>
          <pc:docMk/>
          <pc:sldMk cId="3484716958" sldId="350"/>
        </pc:sldMkLst>
        <pc:spChg chg="del">
          <ac:chgData name="Enrique Abad" userId="3f4aee16-0c8e-4dc2-8baa-a7cdab705492" providerId="ADAL" clId="{BC3F6FF0-13BD-6B44-BE85-90997FA8F669}" dt="2020-12-07T11:39:36.111" v="638" actId="478"/>
          <ac:spMkLst>
            <pc:docMk/>
            <pc:sldMk cId="3484716958" sldId="350"/>
            <ac:spMk id="5" creationId="{00000000-0000-0000-0000-000000000000}"/>
          </ac:spMkLst>
        </pc:spChg>
        <pc:picChg chg="del">
          <ac:chgData name="Enrique Abad" userId="3f4aee16-0c8e-4dc2-8baa-a7cdab705492" providerId="ADAL" clId="{BC3F6FF0-13BD-6B44-BE85-90997FA8F669}" dt="2020-12-07T11:39:32.988" v="637" actId="478"/>
          <ac:picMkLst>
            <pc:docMk/>
            <pc:sldMk cId="3484716958" sldId="350"/>
            <ac:picMk id="2" creationId="{00000000-0000-0000-0000-000000000000}"/>
          </ac:picMkLst>
        </pc:picChg>
        <pc:picChg chg="del">
          <ac:chgData name="Enrique Abad" userId="3f4aee16-0c8e-4dc2-8baa-a7cdab705492" providerId="ADAL" clId="{BC3F6FF0-13BD-6B44-BE85-90997FA8F669}" dt="2020-12-07T11:39:27.891" v="635" actId="478"/>
          <ac:picMkLst>
            <pc:docMk/>
            <pc:sldMk cId="3484716958" sldId="350"/>
            <ac:picMk id="4" creationId="{00000000-0000-0000-0000-000000000000}"/>
          </ac:picMkLst>
        </pc:picChg>
        <pc:picChg chg="add mod">
          <ac:chgData name="Enrique Abad" userId="3f4aee16-0c8e-4dc2-8baa-a7cdab705492" providerId="ADAL" clId="{BC3F6FF0-13BD-6B44-BE85-90997FA8F669}" dt="2020-12-07T11:39:51.223" v="641" actId="14100"/>
          <ac:picMkLst>
            <pc:docMk/>
            <pc:sldMk cId="3484716958" sldId="350"/>
            <ac:picMk id="6146" creationId="{5F65EAB8-58F1-8246-9B82-6B4D11E512B9}"/>
          </ac:picMkLst>
        </pc:picChg>
        <pc:picChg chg="del">
          <ac:chgData name="Enrique Abad" userId="3f4aee16-0c8e-4dc2-8baa-a7cdab705492" providerId="ADAL" clId="{BC3F6FF0-13BD-6B44-BE85-90997FA8F669}" dt="2020-12-07T11:39:30.178" v="636" actId="478"/>
          <ac:picMkLst>
            <pc:docMk/>
            <pc:sldMk cId="3484716958" sldId="350"/>
            <ac:picMk id="24578" creationId="{00000000-0000-0000-0000-000000000000}"/>
          </ac:picMkLst>
        </pc:picChg>
        <pc:picChg chg="del">
          <ac:chgData name="Enrique Abad" userId="3f4aee16-0c8e-4dc2-8baa-a7cdab705492" providerId="ADAL" clId="{BC3F6FF0-13BD-6B44-BE85-90997FA8F669}" dt="2020-12-07T11:39:25.047" v="634" actId="478"/>
          <ac:picMkLst>
            <pc:docMk/>
            <pc:sldMk cId="3484716958" sldId="350"/>
            <ac:picMk id="25602" creationId="{00000000-0000-0000-0000-000000000000}"/>
          </ac:picMkLst>
        </pc:picChg>
        <pc:picChg chg="del">
          <ac:chgData name="Enrique Abad" userId="3f4aee16-0c8e-4dc2-8baa-a7cdab705492" providerId="ADAL" clId="{BC3F6FF0-13BD-6B44-BE85-90997FA8F669}" dt="2020-12-07T11:39:22.461" v="633" actId="478"/>
          <ac:picMkLst>
            <pc:docMk/>
            <pc:sldMk cId="3484716958" sldId="350"/>
            <ac:picMk id="26626" creationId="{00000000-0000-0000-0000-000000000000}"/>
          </ac:picMkLst>
        </pc:picChg>
      </pc:sldChg>
      <pc:sldChg chg="del">
        <pc:chgData name="Enrique Abad" userId="3f4aee16-0c8e-4dc2-8baa-a7cdab705492" providerId="ADAL" clId="{BC3F6FF0-13BD-6B44-BE85-90997FA8F669}" dt="2020-12-07T11:43:59.454" v="871" actId="2696"/>
        <pc:sldMkLst>
          <pc:docMk/>
          <pc:sldMk cId="3682657712" sldId="354"/>
        </pc:sldMkLst>
      </pc:sldChg>
      <pc:sldChg chg="del">
        <pc:chgData name="Enrique Abad" userId="3f4aee16-0c8e-4dc2-8baa-a7cdab705492" providerId="ADAL" clId="{BC3F6FF0-13BD-6B44-BE85-90997FA8F669}" dt="2020-12-07T11:56:43.169" v="1065" actId="2696"/>
        <pc:sldMkLst>
          <pc:docMk/>
          <pc:sldMk cId="3893646145" sldId="356"/>
        </pc:sldMkLst>
      </pc:sldChg>
      <pc:sldChg chg="del">
        <pc:chgData name="Enrique Abad" userId="3f4aee16-0c8e-4dc2-8baa-a7cdab705492" providerId="ADAL" clId="{BC3F6FF0-13BD-6B44-BE85-90997FA8F669}" dt="2020-12-07T11:56:55.842" v="1066" actId="2696"/>
        <pc:sldMkLst>
          <pc:docMk/>
          <pc:sldMk cId="3275001091" sldId="357"/>
        </pc:sldMkLst>
      </pc:sldChg>
      <pc:sldChg chg="del">
        <pc:chgData name="Enrique Abad" userId="3f4aee16-0c8e-4dc2-8baa-a7cdab705492" providerId="ADAL" clId="{BC3F6FF0-13BD-6B44-BE85-90997FA8F669}" dt="2020-12-07T12:17:11.248" v="1372" actId="2696"/>
        <pc:sldMkLst>
          <pc:docMk/>
          <pc:sldMk cId="3888580547" sldId="360"/>
        </pc:sldMkLst>
      </pc:sldChg>
      <pc:sldChg chg="del">
        <pc:chgData name="Enrique Abad" userId="3f4aee16-0c8e-4dc2-8baa-a7cdab705492" providerId="ADAL" clId="{BC3F6FF0-13BD-6B44-BE85-90997FA8F669}" dt="2020-12-07T11:56:36.969" v="1064" actId="2696"/>
        <pc:sldMkLst>
          <pc:docMk/>
          <pc:sldMk cId="1630822407" sldId="362"/>
        </pc:sldMkLst>
      </pc:sldChg>
      <pc:sldChg chg="add modTransition">
        <pc:chgData name="Enrique Abad" userId="3f4aee16-0c8e-4dc2-8baa-a7cdab705492" providerId="ADAL" clId="{BC3F6FF0-13BD-6B44-BE85-90997FA8F669}" dt="2020-12-07T11:25:52.101" v="282"/>
        <pc:sldMkLst>
          <pc:docMk/>
          <pc:sldMk cId="617092504" sldId="363"/>
        </pc:sldMkLst>
      </pc:sldChg>
      <pc:sldChg chg="addSp delSp modSp mod setBg">
        <pc:chgData name="Enrique Abad" userId="3f4aee16-0c8e-4dc2-8baa-a7cdab705492" providerId="ADAL" clId="{BC3F6FF0-13BD-6B44-BE85-90997FA8F669}" dt="2020-12-07T11:30:48.587" v="372" actId="1037"/>
        <pc:sldMkLst>
          <pc:docMk/>
          <pc:sldMk cId="146136324" sldId="364"/>
        </pc:sldMkLst>
        <pc:spChg chg="add mod">
          <ac:chgData name="Enrique Abad" userId="3f4aee16-0c8e-4dc2-8baa-a7cdab705492" providerId="ADAL" clId="{BC3F6FF0-13BD-6B44-BE85-90997FA8F669}" dt="2020-12-07T11:30:48.587" v="372" actId="1037"/>
          <ac:spMkLst>
            <pc:docMk/>
            <pc:sldMk cId="146136324" sldId="364"/>
            <ac:spMk id="5" creationId="{8FC83DA7-FC18-8746-84F1-1D7F1E1AA036}"/>
          </ac:spMkLst>
        </pc:spChg>
        <pc:picChg chg="del">
          <ac:chgData name="Enrique Abad" userId="3f4aee16-0c8e-4dc2-8baa-a7cdab705492" providerId="ADAL" clId="{BC3F6FF0-13BD-6B44-BE85-90997FA8F669}" dt="2020-12-07T11:26:42.187" v="285" actId="478"/>
          <ac:picMkLst>
            <pc:docMk/>
            <pc:sldMk cId="146136324" sldId="364"/>
            <ac:picMk id="3" creationId="{00000000-0000-0000-0000-000000000000}"/>
          </ac:picMkLst>
        </pc:picChg>
        <pc:picChg chg="del">
          <ac:chgData name="Enrique Abad" userId="3f4aee16-0c8e-4dc2-8baa-a7cdab705492" providerId="ADAL" clId="{BC3F6FF0-13BD-6B44-BE85-90997FA8F669}" dt="2020-12-07T11:26:44.150" v="286" actId="478"/>
          <ac:picMkLst>
            <pc:docMk/>
            <pc:sldMk cId="146136324" sldId="364"/>
            <ac:picMk id="4" creationId="{00000000-0000-0000-0000-000000000000}"/>
          </ac:picMkLst>
        </pc:picChg>
        <pc:picChg chg="add">
          <ac:chgData name="Enrique Abad" userId="3f4aee16-0c8e-4dc2-8baa-a7cdab705492" providerId="ADAL" clId="{BC3F6FF0-13BD-6B44-BE85-90997FA8F669}" dt="2020-12-07T11:29:05.444" v="287"/>
          <ac:picMkLst>
            <pc:docMk/>
            <pc:sldMk cId="146136324" sldId="364"/>
            <ac:picMk id="4098" creationId="{0CC567F5-282C-2C4F-BC08-E1D4EE6FAAFC}"/>
          </ac:picMkLst>
        </pc:picChg>
      </pc:sldChg>
      <pc:sldChg chg="del">
        <pc:chgData name="Enrique Abad" userId="3f4aee16-0c8e-4dc2-8baa-a7cdab705492" providerId="ADAL" clId="{BC3F6FF0-13BD-6B44-BE85-90997FA8F669}" dt="2020-12-07T11:38:41.485" v="632" actId="2696"/>
        <pc:sldMkLst>
          <pc:docMk/>
          <pc:sldMk cId="0" sldId="367"/>
        </pc:sldMkLst>
      </pc:sldChg>
      <pc:sldChg chg="addSp delSp modSp mod">
        <pc:chgData name="Enrique Abad" userId="3f4aee16-0c8e-4dc2-8baa-a7cdab705492" providerId="ADAL" clId="{BC3F6FF0-13BD-6B44-BE85-90997FA8F669}" dt="2020-12-07T11:34:46.517" v="555" actId="14100"/>
        <pc:sldMkLst>
          <pc:docMk/>
          <pc:sldMk cId="0" sldId="369"/>
        </pc:sldMkLst>
        <pc:spChg chg="mod">
          <ac:chgData name="Enrique Abad" userId="3f4aee16-0c8e-4dc2-8baa-a7cdab705492" providerId="ADAL" clId="{BC3F6FF0-13BD-6B44-BE85-90997FA8F669}" dt="2020-12-07T11:34:46.517" v="555" actId="14100"/>
          <ac:spMkLst>
            <pc:docMk/>
            <pc:sldMk cId="0" sldId="369"/>
            <ac:spMk id="3" creationId="{00000000-0000-0000-0000-000000000000}"/>
          </ac:spMkLst>
        </pc:spChg>
        <pc:spChg chg="add mod">
          <ac:chgData name="Enrique Abad" userId="3f4aee16-0c8e-4dc2-8baa-a7cdab705492" providerId="ADAL" clId="{BC3F6FF0-13BD-6B44-BE85-90997FA8F669}" dt="2020-12-07T11:34:23.071" v="531" actId="14100"/>
          <ac:spMkLst>
            <pc:docMk/>
            <pc:sldMk cId="0" sldId="369"/>
            <ac:spMk id="4" creationId="{A1CF6737-C9EC-7E4E-BDB7-49744B36D9E8}"/>
          </ac:spMkLst>
        </pc:spChg>
        <pc:picChg chg="del">
          <ac:chgData name="Enrique Abad" userId="3f4aee16-0c8e-4dc2-8baa-a7cdab705492" providerId="ADAL" clId="{BC3F6FF0-13BD-6B44-BE85-90997FA8F669}" dt="2020-12-07T11:31:19.939" v="373" actId="478"/>
          <ac:picMkLst>
            <pc:docMk/>
            <pc:sldMk cId="0" sldId="369"/>
            <ac:picMk id="2" creationId="{00000000-0000-0000-0000-000000000000}"/>
          </ac:picMkLst>
        </pc:picChg>
        <pc:picChg chg="add mod">
          <ac:chgData name="Enrique Abad" userId="3f4aee16-0c8e-4dc2-8baa-a7cdab705492" providerId="ADAL" clId="{BC3F6FF0-13BD-6B44-BE85-90997FA8F669}" dt="2020-12-07T11:33:06.798" v="375" actId="167"/>
          <ac:picMkLst>
            <pc:docMk/>
            <pc:sldMk cId="0" sldId="369"/>
            <ac:picMk id="5122" creationId="{AA1CA444-6275-5145-873D-3A0033B78CAC}"/>
          </ac:picMkLst>
        </pc:picChg>
      </pc:sldChg>
      <pc:sldChg chg="del">
        <pc:chgData name="Enrique Abad" userId="3f4aee16-0c8e-4dc2-8baa-a7cdab705492" providerId="ADAL" clId="{BC3F6FF0-13BD-6B44-BE85-90997FA8F669}" dt="2020-12-07T11:44:25.890" v="873" actId="2696"/>
        <pc:sldMkLst>
          <pc:docMk/>
          <pc:sldMk cId="0" sldId="370"/>
        </pc:sldMkLst>
      </pc:sldChg>
      <pc:sldChg chg="addSp delSp modSp mod">
        <pc:chgData name="Enrique Abad" userId="3f4aee16-0c8e-4dc2-8baa-a7cdab705492" providerId="ADAL" clId="{BC3F6FF0-13BD-6B44-BE85-90997FA8F669}" dt="2020-12-07T11:36:46.349" v="616" actId="1037"/>
        <pc:sldMkLst>
          <pc:docMk/>
          <pc:sldMk cId="0" sldId="371"/>
        </pc:sldMkLst>
        <pc:spChg chg="add mod">
          <ac:chgData name="Enrique Abad" userId="3f4aee16-0c8e-4dc2-8baa-a7cdab705492" providerId="ADAL" clId="{BC3F6FF0-13BD-6B44-BE85-90997FA8F669}" dt="2020-12-07T11:36:46.349" v="616" actId="1037"/>
          <ac:spMkLst>
            <pc:docMk/>
            <pc:sldMk cId="0" sldId="371"/>
            <ac:spMk id="5" creationId="{9365B9B3-0574-ED4A-9D97-E97FE63875FA}"/>
          </ac:spMkLst>
        </pc:spChg>
        <pc:spChg chg="mod">
          <ac:chgData name="Enrique Abad" userId="3f4aee16-0c8e-4dc2-8baa-a7cdab705492" providerId="ADAL" clId="{BC3F6FF0-13BD-6B44-BE85-90997FA8F669}" dt="2020-12-07T11:17:45.460" v="123" actId="1076"/>
          <ac:spMkLst>
            <pc:docMk/>
            <pc:sldMk cId="0" sldId="371"/>
            <ac:spMk id="121857" creationId="{00000000-0000-0000-0000-000000000000}"/>
          </ac:spMkLst>
        </pc:spChg>
        <pc:picChg chg="add mod">
          <ac:chgData name="Enrique Abad" userId="3f4aee16-0c8e-4dc2-8baa-a7cdab705492" providerId="ADAL" clId="{BC3F6FF0-13BD-6B44-BE85-90997FA8F669}" dt="2020-12-07T11:18:22.080" v="124"/>
          <ac:picMkLst>
            <pc:docMk/>
            <pc:sldMk cId="0" sldId="371"/>
            <ac:picMk id="4" creationId="{FCFCCC9A-4725-EF4E-97B5-A43A721CA9BF}"/>
          </ac:picMkLst>
        </pc:picChg>
        <pc:picChg chg="del">
          <ac:chgData name="Enrique Abad" userId="3f4aee16-0c8e-4dc2-8baa-a7cdab705492" providerId="ADAL" clId="{BC3F6FF0-13BD-6B44-BE85-90997FA8F669}" dt="2020-12-07T11:16:47.695" v="82" actId="478"/>
          <ac:picMkLst>
            <pc:docMk/>
            <pc:sldMk cId="0" sldId="371"/>
            <ac:picMk id="121859" creationId="{00000000-0000-0000-0000-000000000000}"/>
          </ac:picMkLst>
        </pc:picChg>
      </pc:sldChg>
      <pc:sldChg chg="del">
        <pc:chgData name="Enrique Abad" userId="3f4aee16-0c8e-4dc2-8baa-a7cdab705492" providerId="ADAL" clId="{BC3F6FF0-13BD-6B44-BE85-90997FA8F669}" dt="2020-12-07T12:17:20.880" v="1373" actId="2696"/>
        <pc:sldMkLst>
          <pc:docMk/>
          <pc:sldMk cId="0" sldId="372"/>
        </pc:sldMkLst>
      </pc:sldChg>
      <pc:sldChg chg="del">
        <pc:chgData name="Enrique Abad" userId="3f4aee16-0c8e-4dc2-8baa-a7cdab705492" providerId="ADAL" clId="{BC3F6FF0-13BD-6B44-BE85-90997FA8F669}" dt="2020-12-07T12:17:20.880" v="1373" actId="2696"/>
        <pc:sldMkLst>
          <pc:docMk/>
          <pc:sldMk cId="0" sldId="373"/>
        </pc:sldMkLst>
      </pc:sldChg>
      <pc:sldChg chg="del">
        <pc:chgData name="Enrique Abad" userId="3f4aee16-0c8e-4dc2-8baa-a7cdab705492" providerId="ADAL" clId="{BC3F6FF0-13BD-6B44-BE85-90997FA8F669}" dt="2020-12-07T11:44:25.890" v="873" actId="2696"/>
        <pc:sldMkLst>
          <pc:docMk/>
          <pc:sldMk cId="0" sldId="374"/>
        </pc:sldMkLst>
      </pc:sldChg>
      <pc:sldChg chg="del">
        <pc:chgData name="Enrique Abad" userId="3f4aee16-0c8e-4dc2-8baa-a7cdab705492" providerId="ADAL" clId="{BC3F6FF0-13BD-6B44-BE85-90997FA8F669}" dt="2020-12-07T12:17:11.248" v="1372" actId="2696"/>
        <pc:sldMkLst>
          <pc:docMk/>
          <pc:sldMk cId="0" sldId="375"/>
        </pc:sldMkLst>
      </pc:sldChg>
      <pc:sldChg chg="addSp delSp modSp mod setBg">
        <pc:chgData name="Enrique Abad" userId="3f4aee16-0c8e-4dc2-8baa-a7cdab705492" providerId="ADAL" clId="{BC3F6FF0-13BD-6B44-BE85-90997FA8F669}" dt="2020-12-07T12:02:16.209" v="1319" actId="1036"/>
        <pc:sldMkLst>
          <pc:docMk/>
          <pc:sldMk cId="0" sldId="376"/>
        </pc:sldMkLst>
        <pc:spChg chg="add mod">
          <ac:chgData name="Enrique Abad" userId="3f4aee16-0c8e-4dc2-8baa-a7cdab705492" providerId="ADAL" clId="{BC3F6FF0-13BD-6B44-BE85-90997FA8F669}" dt="2020-12-07T12:02:16.209" v="1319" actId="1036"/>
          <ac:spMkLst>
            <pc:docMk/>
            <pc:sldMk cId="0" sldId="376"/>
            <ac:spMk id="2" creationId="{72E5E852-EEE7-994E-B9B7-9D3C75DEED6E}"/>
          </ac:spMkLst>
        </pc:spChg>
        <pc:spChg chg="mod">
          <ac:chgData name="Enrique Abad" userId="3f4aee16-0c8e-4dc2-8baa-a7cdab705492" providerId="ADAL" clId="{BC3F6FF0-13BD-6B44-BE85-90997FA8F669}" dt="2020-12-07T12:00:44.992" v="1285" actId="1038"/>
          <ac:spMkLst>
            <pc:docMk/>
            <pc:sldMk cId="0" sldId="376"/>
            <ac:spMk id="5" creationId="{00000000-0000-0000-0000-000000000000}"/>
          </ac:spMkLst>
        </pc:spChg>
        <pc:picChg chg="del">
          <ac:chgData name="Enrique Abad" userId="3f4aee16-0c8e-4dc2-8baa-a7cdab705492" providerId="ADAL" clId="{BC3F6FF0-13BD-6B44-BE85-90997FA8F669}" dt="2020-12-07T11:24:53.731" v="280" actId="478"/>
          <ac:picMkLst>
            <pc:docMk/>
            <pc:sldMk cId="0" sldId="376"/>
            <ac:picMk id="1026" creationId="{00000000-0000-0000-0000-000000000000}"/>
          </ac:picMkLst>
        </pc:picChg>
        <pc:picChg chg="add mod">
          <ac:chgData name="Enrique Abad" userId="3f4aee16-0c8e-4dc2-8baa-a7cdab705492" providerId="ADAL" clId="{BC3F6FF0-13BD-6B44-BE85-90997FA8F669}" dt="2020-12-07T11:59:56.262" v="1117" actId="14100"/>
          <ac:picMkLst>
            <pc:docMk/>
            <pc:sldMk cId="0" sldId="376"/>
            <ac:picMk id="16386" creationId="{68D14849-C331-4A41-BA90-A8B7047380D9}"/>
          </ac:picMkLst>
        </pc:picChg>
      </pc:sldChg>
      <pc:sldChg chg="addSp delSp modSp add modTransition">
        <pc:chgData name="Enrique Abad" userId="3f4aee16-0c8e-4dc2-8baa-a7cdab705492" providerId="ADAL" clId="{BC3F6FF0-13BD-6B44-BE85-90997FA8F669}" dt="2020-12-07T11:40:15.657" v="645" actId="14100"/>
        <pc:sldMkLst>
          <pc:docMk/>
          <pc:sldMk cId="2477854230" sldId="421"/>
        </pc:sldMkLst>
        <pc:picChg chg="add mod">
          <ac:chgData name="Enrique Abad" userId="3f4aee16-0c8e-4dc2-8baa-a7cdab705492" providerId="ADAL" clId="{BC3F6FF0-13BD-6B44-BE85-90997FA8F669}" dt="2020-12-07T11:40:15.657" v="645" actId="14100"/>
          <ac:picMkLst>
            <pc:docMk/>
            <pc:sldMk cId="2477854230" sldId="421"/>
            <ac:picMk id="7170" creationId="{E88B0919-953B-8845-9E8E-11A84D8F6DF1}"/>
          </ac:picMkLst>
        </pc:picChg>
        <pc:picChg chg="del">
          <ac:chgData name="Enrique Abad" userId="3f4aee16-0c8e-4dc2-8baa-a7cdab705492" providerId="ADAL" clId="{BC3F6FF0-13BD-6B44-BE85-90997FA8F669}" dt="2020-12-07T11:37:33.114" v="626" actId="478"/>
          <ac:picMkLst>
            <pc:docMk/>
            <pc:sldMk cId="2477854230" sldId="421"/>
            <ac:picMk id="11266" creationId="{7B3D2725-10B6-AB47-A2BB-0AF41B728D1B}"/>
          </ac:picMkLst>
        </pc:picChg>
      </pc:sldChg>
      <pc:sldChg chg="addSp delSp modSp add del modTransition">
        <pc:chgData name="Enrique Abad" userId="3f4aee16-0c8e-4dc2-8baa-a7cdab705492" providerId="ADAL" clId="{BC3F6FF0-13BD-6B44-BE85-90997FA8F669}" dt="2020-12-07T11:41:39.561" v="650" actId="14100"/>
        <pc:sldMkLst>
          <pc:docMk/>
          <pc:sldMk cId="2772340304" sldId="422"/>
        </pc:sldMkLst>
        <pc:picChg chg="add mod">
          <ac:chgData name="Enrique Abad" userId="3f4aee16-0c8e-4dc2-8baa-a7cdab705492" providerId="ADAL" clId="{BC3F6FF0-13BD-6B44-BE85-90997FA8F669}" dt="2020-12-07T11:41:39.561" v="650" actId="14100"/>
          <ac:picMkLst>
            <pc:docMk/>
            <pc:sldMk cId="2772340304" sldId="422"/>
            <ac:picMk id="8194" creationId="{58DDB5CA-1F0E-824C-9F03-3CDD359F0B64}"/>
          </ac:picMkLst>
        </pc:picChg>
        <pc:picChg chg="del">
          <ac:chgData name="Enrique Abad" userId="3f4aee16-0c8e-4dc2-8baa-a7cdab705492" providerId="ADAL" clId="{BC3F6FF0-13BD-6B44-BE85-90997FA8F669}" dt="2020-12-07T11:37:42.327" v="629" actId="478"/>
          <ac:picMkLst>
            <pc:docMk/>
            <pc:sldMk cId="2772340304" sldId="422"/>
            <ac:picMk id="12290" creationId="{DEC2EEBE-6CBF-4F48-B254-635F528A6902}"/>
          </ac:picMkLst>
        </pc:picChg>
      </pc:sldChg>
      <pc:sldChg chg="addSp delSp modSp add mod modTransition addCm delCm">
        <pc:chgData name="Enrique Abad" userId="3f4aee16-0c8e-4dc2-8baa-a7cdab705492" providerId="ADAL" clId="{BC3F6FF0-13BD-6B44-BE85-90997FA8F669}" dt="2020-12-07T12:21:12.952" v="1468" actId="1592"/>
        <pc:sldMkLst>
          <pc:docMk/>
          <pc:sldMk cId="2980792478" sldId="425"/>
        </pc:sldMkLst>
        <pc:spChg chg="add mod">
          <ac:chgData name="Enrique Abad" userId="3f4aee16-0c8e-4dc2-8baa-a7cdab705492" providerId="ADAL" clId="{BC3F6FF0-13BD-6B44-BE85-90997FA8F669}" dt="2020-12-07T12:18:33.008" v="1467" actId="1035"/>
          <ac:spMkLst>
            <pc:docMk/>
            <pc:sldMk cId="2980792478" sldId="425"/>
            <ac:spMk id="2" creationId="{833232D6-7A93-A248-843B-7F4AF255CCC5}"/>
          </ac:spMkLst>
        </pc:spChg>
        <pc:picChg chg="del">
          <ac:chgData name="Enrique Abad" userId="3f4aee16-0c8e-4dc2-8baa-a7cdab705492" providerId="ADAL" clId="{BC3F6FF0-13BD-6B44-BE85-90997FA8F669}" dt="2020-12-07T11:57:28.080" v="1069" actId="478"/>
          <ac:picMkLst>
            <pc:docMk/>
            <pc:sldMk cId="2980792478" sldId="425"/>
            <ac:picMk id="3" creationId="{1C57B647-3795-CA45-A96B-39D8AB8D0232}"/>
          </ac:picMkLst>
        </pc:picChg>
        <pc:picChg chg="add mod">
          <ac:chgData name="Enrique Abad" userId="3f4aee16-0c8e-4dc2-8baa-a7cdab705492" providerId="ADAL" clId="{BC3F6FF0-13BD-6B44-BE85-90997FA8F669}" dt="2020-12-07T12:16:55.526" v="1371" actId="14100"/>
          <ac:picMkLst>
            <pc:docMk/>
            <pc:sldMk cId="2980792478" sldId="425"/>
            <ac:picMk id="22530" creationId="{61110F26-5A6B-1C47-86AE-1394191FECD7}"/>
          </ac:picMkLst>
        </pc:picChg>
      </pc:sldChg>
      <pc:sldChg chg="delSp add del modTransition">
        <pc:chgData name="Enrique Abad" userId="3f4aee16-0c8e-4dc2-8baa-a7cdab705492" providerId="ADAL" clId="{BC3F6FF0-13BD-6B44-BE85-90997FA8F669}" dt="2020-12-07T11:26:31.955" v="284" actId="2696"/>
        <pc:sldMkLst>
          <pc:docMk/>
          <pc:sldMk cId="2832165526" sldId="430"/>
        </pc:sldMkLst>
        <pc:picChg chg="del">
          <ac:chgData name="Enrique Abad" userId="3f4aee16-0c8e-4dc2-8baa-a7cdab705492" providerId="ADAL" clId="{BC3F6FF0-13BD-6B44-BE85-90997FA8F669}" dt="2020-12-07T11:26:29.508" v="283" actId="478"/>
          <ac:picMkLst>
            <pc:docMk/>
            <pc:sldMk cId="2832165526" sldId="430"/>
            <ac:picMk id="10242" creationId="{4468E67A-444E-4446-A58B-0C7814DA7DD5}"/>
          </ac:picMkLst>
        </pc:picChg>
      </pc:sldChg>
      <pc:sldChg chg="add del modTransition">
        <pc:chgData name="Enrique Abad" userId="3f4aee16-0c8e-4dc2-8baa-a7cdab705492" providerId="ADAL" clId="{BC3F6FF0-13BD-6B44-BE85-90997FA8F669}" dt="2020-12-07T11:30:12.390" v="289" actId="2696"/>
        <pc:sldMkLst>
          <pc:docMk/>
          <pc:sldMk cId="3186373432" sldId="431"/>
        </pc:sldMkLst>
      </pc:sldChg>
      <pc:sldChg chg="add del modTransition">
        <pc:chgData name="Enrique Abad" userId="3f4aee16-0c8e-4dc2-8baa-a7cdab705492" providerId="ADAL" clId="{BC3F6FF0-13BD-6B44-BE85-90997FA8F669}" dt="2020-12-07T11:36:11.840" v="559" actId="2696"/>
        <pc:sldMkLst>
          <pc:docMk/>
          <pc:sldMk cId="2538587995" sldId="432"/>
        </pc:sldMkLst>
      </pc:sldChg>
      <pc:sldChg chg="add del">
        <pc:chgData name="Enrique Abad" userId="3f4aee16-0c8e-4dc2-8baa-a7cdab705492" providerId="ADAL" clId="{BC3F6FF0-13BD-6B44-BE85-90997FA8F669}" dt="2020-12-07T11:36:49.515" v="617" actId="2696"/>
        <pc:sldMkLst>
          <pc:docMk/>
          <pc:sldMk cId="1364652364" sldId="433"/>
        </pc:sldMkLst>
      </pc:sldChg>
      <pc:sldChg chg="modSp add mod">
        <pc:chgData name="Enrique Abad" userId="3f4aee16-0c8e-4dc2-8baa-a7cdab705492" providerId="ADAL" clId="{BC3F6FF0-13BD-6B44-BE85-90997FA8F669}" dt="2020-12-07T11:37:17.425" v="625" actId="20577"/>
        <pc:sldMkLst>
          <pc:docMk/>
          <pc:sldMk cId="62766207" sldId="434"/>
        </pc:sldMkLst>
        <pc:spChg chg="mod">
          <ac:chgData name="Enrique Abad" userId="3f4aee16-0c8e-4dc2-8baa-a7cdab705492" providerId="ADAL" clId="{BC3F6FF0-13BD-6B44-BE85-90997FA8F669}" dt="2020-12-07T11:37:17.425" v="625" actId="20577"/>
          <ac:spMkLst>
            <pc:docMk/>
            <pc:sldMk cId="62766207" sldId="434"/>
            <ac:spMk id="5" creationId="{A38EA174-2EBA-8340-A427-E2D8408F9FAF}"/>
          </ac:spMkLst>
        </pc:spChg>
      </pc:sldChg>
      <pc:sldChg chg="add">
        <pc:chgData name="Enrique Abad" userId="3f4aee16-0c8e-4dc2-8baa-a7cdab705492" providerId="ADAL" clId="{BC3F6FF0-13BD-6B44-BE85-90997FA8F669}" dt="2020-12-07T11:25:52.101" v="282"/>
        <pc:sldMkLst>
          <pc:docMk/>
          <pc:sldMk cId="4007590981" sldId="437"/>
        </pc:sldMkLst>
      </pc:sldChg>
      <pc:sldChg chg="addSp delSp modSp add mod modTransition setBg">
        <pc:chgData name="Enrique Abad" userId="3f4aee16-0c8e-4dc2-8baa-a7cdab705492" providerId="ADAL" clId="{BC3F6FF0-13BD-6B44-BE85-90997FA8F669}" dt="2020-12-07T12:35:06.880" v="1627" actId="14100"/>
        <pc:sldMkLst>
          <pc:docMk/>
          <pc:sldMk cId="2420131819" sldId="438"/>
        </pc:sldMkLst>
        <pc:spChg chg="add">
          <ac:chgData name="Enrique Abad" userId="3f4aee16-0c8e-4dc2-8baa-a7cdab705492" providerId="ADAL" clId="{BC3F6FF0-13BD-6B44-BE85-90997FA8F669}" dt="2020-12-07T12:32:44.135" v="1616" actId="26606"/>
          <ac:spMkLst>
            <pc:docMk/>
            <pc:sldMk cId="2420131819" sldId="438"/>
            <ac:spMk id="71" creationId="{42A4FC2C-047E-45A5-965D-8E1E3BF09BC6}"/>
          </ac:spMkLst>
        </pc:spChg>
        <pc:picChg chg="add mod">
          <ac:chgData name="Enrique Abad" userId="3f4aee16-0c8e-4dc2-8baa-a7cdab705492" providerId="ADAL" clId="{BC3F6FF0-13BD-6B44-BE85-90997FA8F669}" dt="2020-12-07T12:35:06.880" v="1627" actId="14100"/>
          <ac:picMkLst>
            <pc:docMk/>
            <pc:sldMk cId="2420131819" sldId="438"/>
            <ac:picMk id="1026" creationId="{48B1E925-BFE5-C042-89BF-D9035B394619}"/>
          </ac:picMkLst>
        </pc:picChg>
        <pc:picChg chg="del">
          <ac:chgData name="Enrique Abad" userId="3f4aee16-0c8e-4dc2-8baa-a7cdab705492" providerId="ADAL" clId="{BC3F6FF0-13BD-6B44-BE85-90997FA8F669}" dt="2020-12-07T12:30:33.228" v="1614" actId="478"/>
          <ac:picMkLst>
            <pc:docMk/>
            <pc:sldMk cId="2420131819" sldId="438"/>
            <ac:picMk id="96260" creationId="{3772B398-87A0-6147-B6A7-59466AC1C797}"/>
          </ac:picMkLst>
        </pc:picChg>
      </pc:sldChg>
      <pc:sldChg chg="addSp delSp modSp add modTransition">
        <pc:chgData name="Enrique Abad" userId="3f4aee16-0c8e-4dc2-8baa-a7cdab705492" providerId="ADAL" clId="{BC3F6FF0-13BD-6B44-BE85-90997FA8F669}" dt="2020-12-07T11:42:25.332" v="725" actId="1037"/>
        <pc:sldMkLst>
          <pc:docMk/>
          <pc:sldMk cId="825702623" sldId="439"/>
        </pc:sldMkLst>
        <pc:picChg chg="del">
          <ac:chgData name="Enrique Abad" userId="3f4aee16-0c8e-4dc2-8baa-a7cdab705492" providerId="ADAL" clId="{BC3F6FF0-13BD-6B44-BE85-90997FA8F669}" dt="2020-12-07T11:42:07.290" v="651" actId="478"/>
          <ac:picMkLst>
            <pc:docMk/>
            <pc:sldMk cId="825702623" sldId="439"/>
            <ac:picMk id="9" creationId="{6A12D9B1-FF37-D14A-84FE-EE622229AB62}"/>
          </ac:picMkLst>
        </pc:picChg>
        <pc:picChg chg="add mod">
          <ac:chgData name="Enrique Abad" userId="3f4aee16-0c8e-4dc2-8baa-a7cdab705492" providerId="ADAL" clId="{BC3F6FF0-13BD-6B44-BE85-90997FA8F669}" dt="2020-12-07T11:42:25.332" v="725" actId="1037"/>
          <ac:picMkLst>
            <pc:docMk/>
            <pc:sldMk cId="825702623" sldId="439"/>
            <ac:picMk id="11" creationId="{3D4322AF-C1F8-8B45-A1A0-1DF911EE402B}"/>
          </ac:picMkLst>
        </pc:picChg>
      </pc:sldChg>
      <pc:sldChg chg="addSp delSp add modTransition setBg">
        <pc:chgData name="Enrique Abad" userId="3f4aee16-0c8e-4dc2-8baa-a7cdab705492" providerId="ADAL" clId="{BC3F6FF0-13BD-6B44-BE85-90997FA8F669}" dt="2020-12-07T12:10:50.285" v="1357"/>
        <pc:sldMkLst>
          <pc:docMk/>
          <pc:sldMk cId="1827321520" sldId="440"/>
        </pc:sldMkLst>
        <pc:picChg chg="add">
          <ac:chgData name="Enrique Abad" userId="3f4aee16-0c8e-4dc2-8baa-a7cdab705492" providerId="ADAL" clId="{BC3F6FF0-13BD-6B44-BE85-90997FA8F669}" dt="2020-12-07T12:10:39.559" v="1356"/>
          <ac:picMkLst>
            <pc:docMk/>
            <pc:sldMk cId="1827321520" sldId="440"/>
            <ac:picMk id="19458" creationId="{FCB53C14-81A8-BA41-8BD9-E66374C68DE8}"/>
          </ac:picMkLst>
        </pc:picChg>
        <pc:picChg chg="del">
          <ac:chgData name="Enrique Abad" userId="3f4aee16-0c8e-4dc2-8baa-a7cdab705492" providerId="ADAL" clId="{BC3F6FF0-13BD-6B44-BE85-90997FA8F669}" dt="2020-12-07T11:57:46.546" v="1070" actId="478"/>
          <ac:picMkLst>
            <pc:docMk/>
            <pc:sldMk cId="1827321520" sldId="440"/>
            <ac:picMk id="102402" creationId="{90F4A9AE-6CFA-D343-BB6A-D5A07377940F}"/>
          </ac:picMkLst>
        </pc:picChg>
      </pc:sldChg>
      <pc:sldChg chg="add ord modTransition">
        <pc:chgData name="Enrique Abad" userId="3f4aee16-0c8e-4dc2-8baa-a7cdab705492" providerId="ADAL" clId="{BC3F6FF0-13BD-6B44-BE85-90997FA8F669}" dt="2020-12-07T11:58:00.244" v="1071" actId="20578"/>
        <pc:sldMkLst>
          <pc:docMk/>
          <pc:sldMk cId="1786812999" sldId="441"/>
        </pc:sldMkLst>
      </pc:sldChg>
      <pc:sldChg chg="addSp delSp modSp add mod modTransition">
        <pc:chgData name="Enrique Abad" userId="3f4aee16-0c8e-4dc2-8baa-a7cdab705492" providerId="ADAL" clId="{BC3F6FF0-13BD-6B44-BE85-90997FA8F669}" dt="2020-12-07T11:46:52.632" v="944" actId="1036"/>
        <pc:sldMkLst>
          <pc:docMk/>
          <pc:sldMk cId="2262983845" sldId="442"/>
        </pc:sldMkLst>
        <pc:spChg chg="del">
          <ac:chgData name="Enrique Abad" userId="3f4aee16-0c8e-4dc2-8baa-a7cdab705492" providerId="ADAL" clId="{BC3F6FF0-13BD-6B44-BE85-90997FA8F669}" dt="2020-12-07T11:44:52.988" v="874" actId="478"/>
          <ac:spMkLst>
            <pc:docMk/>
            <pc:sldMk cId="2262983845" sldId="442"/>
            <ac:spMk id="3" creationId="{00000000-0000-0000-0000-000000000000}"/>
          </ac:spMkLst>
        </pc:spChg>
        <pc:spChg chg="add del mod">
          <ac:chgData name="Enrique Abad" userId="3f4aee16-0c8e-4dc2-8baa-a7cdab705492" providerId="ADAL" clId="{BC3F6FF0-13BD-6B44-BE85-90997FA8F669}" dt="2020-12-07T11:45:06.322" v="878"/>
          <ac:spMkLst>
            <pc:docMk/>
            <pc:sldMk cId="2262983845" sldId="442"/>
            <ac:spMk id="8" creationId="{F3292FA8-C40D-B749-B65E-640E99DCFDE8}"/>
          </ac:spMkLst>
        </pc:spChg>
        <pc:spChg chg="add mod">
          <ac:chgData name="Enrique Abad" userId="3f4aee16-0c8e-4dc2-8baa-a7cdab705492" providerId="ADAL" clId="{BC3F6FF0-13BD-6B44-BE85-90997FA8F669}" dt="2020-12-07T11:46:52.632" v="944" actId="1036"/>
          <ac:spMkLst>
            <pc:docMk/>
            <pc:sldMk cId="2262983845" sldId="442"/>
            <ac:spMk id="9" creationId="{FD05880A-D366-6440-AE51-4A19FDE67B36}"/>
          </ac:spMkLst>
        </pc:spChg>
        <pc:picChg chg="del">
          <ac:chgData name="Enrique Abad" userId="3f4aee16-0c8e-4dc2-8baa-a7cdab705492" providerId="ADAL" clId="{BC3F6FF0-13BD-6B44-BE85-90997FA8F669}" dt="2020-12-07T11:42:32.915" v="726" actId="478"/>
          <ac:picMkLst>
            <pc:docMk/>
            <pc:sldMk cId="2262983845" sldId="442"/>
            <ac:picMk id="5" creationId="{6FA0EC44-6CCF-694B-A16C-E5E4AAE725F1}"/>
          </ac:picMkLst>
        </pc:picChg>
        <pc:picChg chg="add mod">
          <ac:chgData name="Enrique Abad" userId="3f4aee16-0c8e-4dc2-8baa-a7cdab705492" providerId="ADAL" clId="{BC3F6FF0-13BD-6B44-BE85-90997FA8F669}" dt="2020-12-07T11:42:47.506" v="796" actId="1037"/>
          <ac:picMkLst>
            <pc:docMk/>
            <pc:sldMk cId="2262983845" sldId="442"/>
            <ac:picMk id="7" creationId="{843FE9B5-E732-A84C-AAAB-AAD8A6443653}"/>
          </ac:picMkLst>
        </pc:picChg>
      </pc:sldChg>
      <pc:sldChg chg="addSp delSp modSp add mod setBg">
        <pc:chgData name="Enrique Abad" userId="3f4aee16-0c8e-4dc2-8baa-a7cdab705492" providerId="ADAL" clId="{BC3F6FF0-13BD-6B44-BE85-90997FA8F669}" dt="2020-12-07T12:13:58.042" v="1364" actId="2711"/>
        <pc:sldMkLst>
          <pc:docMk/>
          <pc:sldMk cId="1195524608" sldId="443"/>
        </pc:sldMkLst>
        <pc:spChg chg="add mod">
          <ac:chgData name="Enrique Abad" userId="3f4aee16-0c8e-4dc2-8baa-a7cdab705492" providerId="ADAL" clId="{BC3F6FF0-13BD-6B44-BE85-90997FA8F669}" dt="2020-12-07T12:13:58.042" v="1364" actId="2711"/>
          <ac:spMkLst>
            <pc:docMk/>
            <pc:sldMk cId="1195524608" sldId="443"/>
            <ac:spMk id="2" creationId="{ED335903-1DB8-6846-992F-5931279923F1}"/>
          </ac:spMkLst>
        </pc:spChg>
        <pc:picChg chg="del">
          <ac:chgData name="Enrique Abad" userId="3f4aee16-0c8e-4dc2-8baa-a7cdab705492" providerId="ADAL" clId="{BC3F6FF0-13BD-6B44-BE85-90997FA8F669}" dt="2020-12-07T11:38:23.050" v="630" actId="478"/>
          <ac:picMkLst>
            <pc:docMk/>
            <pc:sldMk cId="1195524608" sldId="443"/>
            <ac:picMk id="13314" creationId="{0086D4D2-CCEE-5043-A341-5B2BD45EE7D9}"/>
          </ac:picMkLst>
        </pc:picChg>
        <pc:picChg chg="add">
          <ac:chgData name="Enrique Abad" userId="3f4aee16-0c8e-4dc2-8baa-a7cdab705492" providerId="ADAL" clId="{BC3F6FF0-13BD-6B44-BE85-90997FA8F669}" dt="2020-12-07T12:12:01.862" v="1358"/>
          <ac:picMkLst>
            <pc:docMk/>
            <pc:sldMk cId="1195524608" sldId="443"/>
            <ac:picMk id="20482" creationId="{72154550-BB24-DA4F-92AC-DF28A0B11F06}"/>
          </ac:picMkLst>
        </pc:picChg>
      </pc:sldChg>
      <pc:sldChg chg="addSp delSp modSp add modTransition setBg">
        <pc:chgData name="Enrique Abad" userId="3f4aee16-0c8e-4dc2-8baa-a7cdab705492" providerId="ADAL" clId="{BC3F6FF0-13BD-6B44-BE85-90997FA8F669}" dt="2020-12-07T12:15:06.719" v="1368" actId="14100"/>
        <pc:sldMkLst>
          <pc:docMk/>
          <pc:sldMk cId="1185071633" sldId="444"/>
        </pc:sldMkLst>
        <pc:picChg chg="del">
          <ac:chgData name="Enrique Abad" userId="3f4aee16-0c8e-4dc2-8baa-a7cdab705492" providerId="ADAL" clId="{BC3F6FF0-13BD-6B44-BE85-90997FA8F669}" dt="2020-12-07T12:14:51.129" v="1365" actId="478"/>
          <ac:picMkLst>
            <pc:docMk/>
            <pc:sldMk cId="1185071633" sldId="444"/>
            <ac:picMk id="2" creationId="{0FD6942D-DBE3-2242-B618-FE8DF5F010AC}"/>
          </ac:picMkLst>
        </pc:picChg>
        <pc:picChg chg="add mod">
          <ac:chgData name="Enrique Abad" userId="3f4aee16-0c8e-4dc2-8baa-a7cdab705492" providerId="ADAL" clId="{BC3F6FF0-13BD-6B44-BE85-90997FA8F669}" dt="2020-12-07T12:15:06.719" v="1368" actId="14100"/>
          <ac:picMkLst>
            <pc:docMk/>
            <pc:sldMk cId="1185071633" sldId="444"/>
            <ac:picMk id="21506" creationId="{E355E53E-FBA7-8F42-99E1-243A53CA088C}"/>
          </ac:picMkLst>
        </pc:picChg>
      </pc:sldChg>
      <pc:sldChg chg="addSp delSp add">
        <pc:chgData name="Enrique Abad" userId="3f4aee16-0c8e-4dc2-8baa-a7cdab705492" providerId="ADAL" clId="{BC3F6FF0-13BD-6B44-BE85-90997FA8F669}" dt="2020-12-07T12:09:28.188" v="1355"/>
        <pc:sldMkLst>
          <pc:docMk/>
          <pc:sldMk cId="2947949355" sldId="446"/>
        </pc:sldMkLst>
        <pc:picChg chg="del">
          <ac:chgData name="Enrique Abad" userId="3f4aee16-0c8e-4dc2-8baa-a7cdab705492" providerId="ADAL" clId="{BC3F6FF0-13BD-6B44-BE85-90997FA8F669}" dt="2020-12-07T11:38:31.339" v="631" actId="478"/>
          <ac:picMkLst>
            <pc:docMk/>
            <pc:sldMk cId="2947949355" sldId="446"/>
            <ac:picMk id="14342" creationId="{3CB39E01-7AA9-844A-8313-F680B4C2590B}"/>
          </ac:picMkLst>
        </pc:picChg>
        <pc:picChg chg="add">
          <ac:chgData name="Enrique Abad" userId="3f4aee16-0c8e-4dc2-8baa-a7cdab705492" providerId="ADAL" clId="{BC3F6FF0-13BD-6B44-BE85-90997FA8F669}" dt="2020-12-07T12:09:28.188" v="1355"/>
          <ac:picMkLst>
            <pc:docMk/>
            <pc:sldMk cId="2947949355" sldId="446"/>
            <ac:picMk id="18434" creationId="{E7433156-8689-B449-8A75-0DBE3710CA18}"/>
          </ac:picMkLst>
        </pc:picChg>
      </pc:sldChg>
      <pc:sldChg chg="addSp delSp modSp add modTransition">
        <pc:chgData name="Enrique Abad" userId="3f4aee16-0c8e-4dc2-8baa-a7cdab705492" providerId="ADAL" clId="{BC3F6FF0-13BD-6B44-BE85-90997FA8F669}" dt="2020-12-07T11:43:00.914" v="798"/>
        <pc:sldMkLst>
          <pc:docMk/>
          <pc:sldMk cId="2832100211" sldId="447"/>
        </pc:sldMkLst>
        <pc:picChg chg="del">
          <ac:chgData name="Enrique Abad" userId="3f4aee16-0c8e-4dc2-8baa-a7cdab705492" providerId="ADAL" clId="{BC3F6FF0-13BD-6B44-BE85-90997FA8F669}" dt="2020-12-07T11:42:57.490" v="797" actId="478"/>
          <ac:picMkLst>
            <pc:docMk/>
            <pc:sldMk cId="2832100211" sldId="447"/>
            <ac:picMk id="6" creationId="{26523A2E-292C-454A-9CDF-F8811D49DFE7}"/>
          </ac:picMkLst>
        </pc:picChg>
        <pc:picChg chg="add mod">
          <ac:chgData name="Enrique Abad" userId="3f4aee16-0c8e-4dc2-8baa-a7cdab705492" providerId="ADAL" clId="{BC3F6FF0-13BD-6B44-BE85-90997FA8F669}" dt="2020-12-07T11:43:00.914" v="798"/>
          <ac:picMkLst>
            <pc:docMk/>
            <pc:sldMk cId="2832100211" sldId="447"/>
            <ac:picMk id="7" creationId="{9AB55A0B-C92A-EB49-ABB7-72BB8F2FBE07}"/>
          </ac:picMkLst>
        </pc:picChg>
      </pc:sldChg>
      <pc:sldChg chg="addSp delSp modSp add mod setBg">
        <pc:chgData name="Enrique Abad" userId="3f4aee16-0c8e-4dc2-8baa-a7cdab705492" providerId="ADAL" clId="{BC3F6FF0-13BD-6B44-BE85-90997FA8F669}" dt="2020-12-07T12:07:32.444" v="1354" actId="20577"/>
        <pc:sldMkLst>
          <pc:docMk/>
          <pc:sldMk cId="874935029" sldId="448"/>
        </pc:sldMkLst>
        <pc:spChg chg="mod">
          <ac:chgData name="Enrique Abad" userId="3f4aee16-0c8e-4dc2-8baa-a7cdab705492" providerId="ADAL" clId="{BC3F6FF0-13BD-6B44-BE85-90997FA8F669}" dt="2020-12-07T12:07:32.444" v="1354" actId="20577"/>
          <ac:spMkLst>
            <pc:docMk/>
            <pc:sldMk cId="874935029" sldId="448"/>
            <ac:spMk id="2" creationId="{ECDEB371-1607-494E-AC75-98D56DE51C8A}"/>
          </ac:spMkLst>
        </pc:spChg>
        <pc:spChg chg="mod">
          <ac:chgData name="Enrique Abad" userId="3f4aee16-0c8e-4dc2-8baa-a7cdab705492" providerId="ADAL" clId="{BC3F6FF0-13BD-6B44-BE85-90997FA8F669}" dt="2020-12-07T12:04:47.068" v="1334" actId="1038"/>
          <ac:spMkLst>
            <pc:docMk/>
            <pc:sldMk cId="874935029" sldId="448"/>
            <ac:spMk id="3" creationId="{00000000-0000-0000-0000-000000000000}"/>
          </ac:spMkLst>
        </pc:spChg>
        <pc:picChg chg="add mod">
          <ac:chgData name="Enrique Abad" userId="3f4aee16-0c8e-4dc2-8baa-a7cdab705492" providerId="ADAL" clId="{BC3F6FF0-13BD-6B44-BE85-90997FA8F669}" dt="2020-12-07T12:04:38.138" v="1325" actId="167"/>
          <ac:picMkLst>
            <pc:docMk/>
            <pc:sldMk cId="874935029" sldId="448"/>
            <ac:picMk id="17410" creationId="{9D4287AD-71FE-B141-8EAF-90327E8BEA90}"/>
          </ac:picMkLst>
        </pc:picChg>
        <pc:picChg chg="del">
          <ac:chgData name="Enrique Abad" userId="3f4aee16-0c8e-4dc2-8baa-a7cdab705492" providerId="ADAL" clId="{BC3F6FF0-13BD-6B44-BE85-90997FA8F669}" dt="2020-12-07T12:04:21.460" v="1320" actId="478"/>
          <ac:picMkLst>
            <pc:docMk/>
            <pc:sldMk cId="874935029" sldId="448"/>
            <ac:picMk id="103426" creationId="{1BDB9415-6BB1-1949-B7C1-FD2249B06209}"/>
          </ac:picMkLst>
        </pc:picChg>
      </pc:sldChg>
      <pc:sldChg chg="addSp delSp modSp add modTransition">
        <pc:chgData name="Enrique Abad" userId="3f4aee16-0c8e-4dc2-8baa-a7cdab705492" providerId="ADAL" clId="{BC3F6FF0-13BD-6B44-BE85-90997FA8F669}" dt="2020-12-07T11:43:46.936" v="870" actId="1037"/>
        <pc:sldMkLst>
          <pc:docMk/>
          <pc:sldMk cId="2531657123" sldId="449"/>
        </pc:sldMkLst>
        <pc:picChg chg="add mod">
          <ac:chgData name="Enrique Abad" userId="3f4aee16-0c8e-4dc2-8baa-a7cdab705492" providerId="ADAL" clId="{BC3F6FF0-13BD-6B44-BE85-90997FA8F669}" dt="2020-12-07T11:43:46.936" v="870" actId="1037"/>
          <ac:picMkLst>
            <pc:docMk/>
            <pc:sldMk cId="2531657123" sldId="449"/>
            <ac:picMk id="6" creationId="{8929948C-7FE9-9749-9A39-E5B69C06A9F1}"/>
          </ac:picMkLst>
        </pc:picChg>
        <pc:picChg chg="del">
          <ac:chgData name="Enrique Abad" userId="3f4aee16-0c8e-4dc2-8baa-a7cdab705492" providerId="ADAL" clId="{BC3F6FF0-13BD-6B44-BE85-90997FA8F669}" dt="2020-12-07T11:43:28.815" v="800" actId="478"/>
          <ac:picMkLst>
            <pc:docMk/>
            <pc:sldMk cId="2531657123" sldId="449"/>
            <ac:picMk id="7" creationId="{D59385C8-39CA-DC4D-B277-CAF3FE050BD3}"/>
          </ac:picMkLst>
        </pc:picChg>
      </pc:sldChg>
      <pc:sldChg chg="addSp delSp modSp add">
        <pc:chgData name="Enrique Abad" userId="3f4aee16-0c8e-4dc2-8baa-a7cdab705492" providerId="ADAL" clId="{BC3F6FF0-13BD-6B44-BE85-90997FA8F669}" dt="2020-12-07T11:57:12.503" v="1068"/>
        <pc:sldMkLst>
          <pc:docMk/>
          <pc:sldMk cId="1946325079" sldId="450"/>
        </pc:sldMkLst>
        <pc:picChg chg="add mod">
          <ac:chgData name="Enrique Abad" userId="3f4aee16-0c8e-4dc2-8baa-a7cdab705492" providerId="ADAL" clId="{BC3F6FF0-13BD-6B44-BE85-90997FA8F669}" dt="2020-12-07T11:57:12.503" v="1068"/>
          <ac:picMkLst>
            <pc:docMk/>
            <pc:sldMk cId="1946325079" sldId="450"/>
            <ac:picMk id="5" creationId="{3A826D27-6C59-404A-9CED-FFE271F0EDE4}"/>
          </ac:picMkLst>
        </pc:picChg>
        <pc:picChg chg="del">
          <ac:chgData name="Enrique Abad" userId="3f4aee16-0c8e-4dc2-8baa-a7cdab705492" providerId="ADAL" clId="{BC3F6FF0-13BD-6B44-BE85-90997FA8F669}" dt="2020-12-07T11:57:11.168" v="1067" actId="478"/>
          <ac:picMkLst>
            <pc:docMk/>
            <pc:sldMk cId="1946325079" sldId="450"/>
            <ac:picMk id="7" creationId="{DBAEB29C-ABD3-BB40-AEE6-2C6670182756}"/>
          </ac:picMkLst>
        </pc:picChg>
      </pc:sldChg>
      <pc:sldChg chg="addSp delSp modSp add mod">
        <pc:chgData name="Enrique Abad" userId="3f4aee16-0c8e-4dc2-8baa-a7cdab705492" providerId="ADAL" clId="{BC3F6FF0-13BD-6B44-BE85-90997FA8F669}" dt="2020-12-07T11:55:57.354" v="1063" actId="20577"/>
        <pc:sldMkLst>
          <pc:docMk/>
          <pc:sldMk cId="3648256420" sldId="451"/>
        </pc:sldMkLst>
        <pc:spChg chg="mod">
          <ac:chgData name="Enrique Abad" userId="3f4aee16-0c8e-4dc2-8baa-a7cdab705492" providerId="ADAL" clId="{BC3F6FF0-13BD-6B44-BE85-90997FA8F669}" dt="2020-12-07T11:53:59.385" v="1048" actId="1035"/>
          <ac:spMkLst>
            <pc:docMk/>
            <pc:sldMk cId="3648256420" sldId="451"/>
            <ac:spMk id="5" creationId="{ACE37447-F409-EB4D-8AC7-B77AFB85EF18}"/>
          </ac:spMkLst>
        </pc:spChg>
        <pc:spChg chg="mod">
          <ac:chgData name="Enrique Abad" userId="3f4aee16-0c8e-4dc2-8baa-a7cdab705492" providerId="ADAL" clId="{BC3F6FF0-13BD-6B44-BE85-90997FA8F669}" dt="2020-12-07T11:55:57.354" v="1063" actId="20577"/>
          <ac:spMkLst>
            <pc:docMk/>
            <pc:sldMk cId="3648256420" sldId="451"/>
            <ac:spMk id="6" creationId="{EFC3B0CF-1266-BF4F-8F5C-DD05D9CDB822}"/>
          </ac:spMkLst>
        </pc:spChg>
        <pc:picChg chg="add mod">
          <ac:chgData name="Enrique Abad" userId="3f4aee16-0c8e-4dc2-8baa-a7cdab705492" providerId="ADAL" clId="{BC3F6FF0-13BD-6B44-BE85-90997FA8F669}" dt="2020-12-07T11:51:20.608" v="1038"/>
          <ac:picMkLst>
            <pc:docMk/>
            <pc:sldMk cId="3648256420" sldId="451"/>
            <ac:picMk id="7" creationId="{A65D7C5C-3B87-BF4F-A8C1-5BC00BED461F}"/>
          </ac:picMkLst>
        </pc:picChg>
        <pc:picChg chg="del">
          <ac:chgData name="Enrique Abad" userId="3f4aee16-0c8e-4dc2-8baa-a7cdab705492" providerId="ADAL" clId="{BC3F6FF0-13BD-6B44-BE85-90997FA8F669}" dt="2020-12-07T11:51:10.432" v="1037" actId="478"/>
          <ac:picMkLst>
            <pc:docMk/>
            <pc:sldMk cId="3648256420" sldId="451"/>
            <ac:picMk id="8" creationId="{85D3D0C3-A782-5F43-95F7-5C230BA18089}"/>
          </ac:picMkLst>
        </pc:picChg>
      </pc:sldChg>
      <pc:sldChg chg="addSp delSp modSp add mod modTransition">
        <pc:chgData name="Enrique Abad" userId="3f4aee16-0c8e-4dc2-8baa-a7cdab705492" providerId="ADAL" clId="{BC3F6FF0-13BD-6B44-BE85-90997FA8F669}" dt="2020-12-07T11:50:16.596" v="1036"/>
        <pc:sldMkLst>
          <pc:docMk/>
          <pc:sldMk cId="269353891" sldId="452"/>
        </pc:sldMkLst>
        <pc:spChg chg="add mod">
          <ac:chgData name="Enrique Abad" userId="3f4aee16-0c8e-4dc2-8baa-a7cdab705492" providerId="ADAL" clId="{BC3F6FF0-13BD-6B44-BE85-90997FA8F669}" dt="2020-12-07T11:49:49.265" v="1034" actId="1038"/>
          <ac:spMkLst>
            <pc:docMk/>
            <pc:sldMk cId="269353891" sldId="452"/>
            <ac:spMk id="6" creationId="{01141157-ACC5-064A-8226-A076A34301FD}"/>
          </ac:spMkLst>
        </pc:spChg>
        <pc:spChg chg="del">
          <ac:chgData name="Enrique Abad" userId="3f4aee16-0c8e-4dc2-8baa-a7cdab705492" providerId="ADAL" clId="{BC3F6FF0-13BD-6B44-BE85-90997FA8F669}" dt="2020-12-07T11:48:24.609" v="951" actId="478"/>
          <ac:spMkLst>
            <pc:docMk/>
            <pc:sldMk cId="269353891" sldId="452"/>
            <ac:spMk id="7" creationId="{AC080626-A8B4-9647-A04A-C0F29C93934B}"/>
          </ac:spMkLst>
        </pc:spChg>
        <pc:picChg chg="del">
          <ac:chgData name="Enrique Abad" userId="3f4aee16-0c8e-4dc2-8baa-a7cdab705492" providerId="ADAL" clId="{BC3F6FF0-13BD-6B44-BE85-90997FA8F669}" dt="2020-12-07T11:49:51.421" v="1035" actId="478"/>
          <ac:picMkLst>
            <pc:docMk/>
            <pc:sldMk cId="269353891" sldId="452"/>
            <ac:picMk id="5" creationId="{D1B5DEA8-CE20-4C4A-86FD-E2753C823C6B}"/>
          </ac:picMkLst>
        </pc:picChg>
        <pc:picChg chg="add mod">
          <ac:chgData name="Enrique Abad" userId="3f4aee16-0c8e-4dc2-8baa-a7cdab705492" providerId="ADAL" clId="{BC3F6FF0-13BD-6B44-BE85-90997FA8F669}" dt="2020-12-07T11:50:16.596" v="1036"/>
          <ac:picMkLst>
            <pc:docMk/>
            <pc:sldMk cId="269353891" sldId="452"/>
            <ac:picMk id="8" creationId="{DAC4F52B-3913-6F4B-BBFC-5C941B318018}"/>
          </ac:picMkLst>
        </pc:picChg>
      </pc:sldChg>
      <pc:sldMasterChg chg="setBg modSldLayout">
        <pc:chgData name="Enrique Abad" userId="3f4aee16-0c8e-4dc2-8baa-a7cdab705492" providerId="ADAL" clId="{BC3F6FF0-13BD-6B44-BE85-90997FA8F669}" dt="2020-12-07T11:24:11.077" v="276"/>
        <pc:sldMasterMkLst>
          <pc:docMk/>
          <pc:sldMasterMk cId="878279709" sldId="2147483686"/>
        </pc:sldMasterMkLst>
        <pc:sldLayoutChg chg="setBg">
          <pc:chgData name="Enrique Abad" userId="3f4aee16-0c8e-4dc2-8baa-a7cdab705492" providerId="ADAL" clId="{BC3F6FF0-13BD-6B44-BE85-90997FA8F669}" dt="2020-12-07T11:24:11.077" v="276"/>
          <pc:sldLayoutMkLst>
            <pc:docMk/>
            <pc:sldMasterMk cId="878279709" sldId="2147483686"/>
            <pc:sldLayoutMk cId="1966630070" sldId="2147483687"/>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4073472633" sldId="2147483688"/>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3870947181" sldId="2147483689"/>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1500385646" sldId="2147483690"/>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3386558977" sldId="2147483691"/>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2163924896" sldId="2147483692"/>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3530267203" sldId="2147483693"/>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3867220306" sldId="2147483694"/>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910738990" sldId="2147483695"/>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1325087706" sldId="2147483696"/>
          </pc:sldLayoutMkLst>
        </pc:sldLayoutChg>
        <pc:sldLayoutChg chg="setBg">
          <pc:chgData name="Enrique Abad" userId="3f4aee16-0c8e-4dc2-8baa-a7cdab705492" providerId="ADAL" clId="{BC3F6FF0-13BD-6B44-BE85-90997FA8F669}" dt="2020-12-07T11:24:11.077" v="276"/>
          <pc:sldLayoutMkLst>
            <pc:docMk/>
            <pc:sldMasterMk cId="878279709" sldId="2147483686"/>
            <pc:sldLayoutMk cId="3690467567" sldId="2147483697"/>
          </pc:sldLayoutMkLst>
        </pc:sldLayoutChg>
      </pc:sldMasterChg>
      <pc:sldMasterChg chg="del setBg delSldLayout modSldLayout">
        <pc:chgData name="Enrique Abad" userId="3f4aee16-0c8e-4dc2-8baa-a7cdab705492" providerId="ADAL" clId="{BC3F6FF0-13BD-6B44-BE85-90997FA8F669}" dt="2020-12-07T11:47:42.863" v="949" actId="2696"/>
        <pc:sldMasterMkLst>
          <pc:docMk/>
          <pc:sldMasterMk cId="1536031184" sldId="2147483698"/>
        </pc:sldMasterMkLst>
        <pc:sldLayoutChg chg="del setBg">
          <pc:chgData name="Enrique Abad" userId="3f4aee16-0c8e-4dc2-8baa-a7cdab705492" providerId="ADAL" clId="{BC3F6FF0-13BD-6B44-BE85-90997FA8F669}" dt="2020-12-07T11:47:42.863" v="949" actId="2696"/>
          <pc:sldLayoutMkLst>
            <pc:docMk/>
            <pc:sldMasterMk cId="1536031184" sldId="2147483698"/>
            <pc:sldLayoutMk cId="1733488444" sldId="2147483699"/>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1371673428" sldId="2147483700"/>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2446783883" sldId="2147483701"/>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1183776959" sldId="2147483702"/>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3036120447" sldId="2147483703"/>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948740825" sldId="2147483704"/>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113647702" sldId="2147483705"/>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352094782" sldId="2147483706"/>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4193347312" sldId="2147483707"/>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4015203051" sldId="2147483708"/>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2505740151" sldId="2147483709"/>
          </pc:sldLayoutMkLst>
        </pc:sldLayoutChg>
        <pc:sldLayoutChg chg="del setBg">
          <pc:chgData name="Enrique Abad" userId="3f4aee16-0c8e-4dc2-8baa-a7cdab705492" providerId="ADAL" clId="{BC3F6FF0-13BD-6B44-BE85-90997FA8F669}" dt="2020-12-07T11:47:42.863" v="949" actId="2696"/>
          <pc:sldLayoutMkLst>
            <pc:docMk/>
            <pc:sldMasterMk cId="1536031184" sldId="2147483698"/>
            <pc:sldLayoutMk cId="3773669922" sldId="2147483710"/>
          </pc:sldLayoutMkLst>
        </pc:sldLayoutChg>
      </pc:sldMasterChg>
      <pc:sldMasterChg chg="del setBg delSldLayout modSldLayout">
        <pc:chgData name="Enrique Abad" userId="3f4aee16-0c8e-4dc2-8baa-a7cdab705492" providerId="ADAL" clId="{BC3F6FF0-13BD-6B44-BE85-90997FA8F669}" dt="2020-12-07T11:47:54.917" v="950" actId="2696"/>
        <pc:sldMasterMkLst>
          <pc:docMk/>
          <pc:sldMasterMk cId="71768543" sldId="2147483711"/>
        </pc:sldMasterMkLst>
        <pc:sldLayoutChg chg="del setBg">
          <pc:chgData name="Enrique Abad" userId="3f4aee16-0c8e-4dc2-8baa-a7cdab705492" providerId="ADAL" clId="{BC3F6FF0-13BD-6B44-BE85-90997FA8F669}" dt="2020-12-07T11:47:54.917" v="950" actId="2696"/>
          <pc:sldLayoutMkLst>
            <pc:docMk/>
            <pc:sldMasterMk cId="71768543" sldId="2147483711"/>
            <pc:sldLayoutMk cId="643117919" sldId="2147483712"/>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3835825512" sldId="2147483713"/>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1529353597" sldId="2147483714"/>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3442582861" sldId="2147483715"/>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158524290" sldId="2147483716"/>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773080537" sldId="2147483717"/>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3540157014" sldId="2147483718"/>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4165600987" sldId="2147483719"/>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406989162" sldId="2147483720"/>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2288395586" sldId="2147483721"/>
          </pc:sldLayoutMkLst>
        </pc:sldLayoutChg>
        <pc:sldLayoutChg chg="del setBg">
          <pc:chgData name="Enrique Abad" userId="3f4aee16-0c8e-4dc2-8baa-a7cdab705492" providerId="ADAL" clId="{BC3F6FF0-13BD-6B44-BE85-90997FA8F669}" dt="2020-12-07T11:47:54.917" v="950" actId="2696"/>
          <pc:sldLayoutMkLst>
            <pc:docMk/>
            <pc:sldMasterMk cId="71768543" sldId="2147483711"/>
            <pc:sldLayoutMk cId="1704773022" sldId="2147483722"/>
          </pc:sldLayoutMkLst>
        </pc:sldLayoutChg>
      </pc:sldMasterChg>
      <pc:sldMasterChg chg="setBg modSldLayout">
        <pc:chgData name="Enrique Abad" userId="3f4aee16-0c8e-4dc2-8baa-a7cdab705492" providerId="ADAL" clId="{BC3F6FF0-13BD-6B44-BE85-90997FA8F669}" dt="2020-12-07T11:24:11.077" v="276"/>
        <pc:sldMasterMkLst>
          <pc:docMk/>
          <pc:sldMasterMk cId="2951619179" sldId="2147483723"/>
        </pc:sldMasterMkLst>
        <pc:sldLayoutChg chg="setBg">
          <pc:chgData name="Enrique Abad" userId="3f4aee16-0c8e-4dc2-8baa-a7cdab705492" providerId="ADAL" clId="{BC3F6FF0-13BD-6B44-BE85-90997FA8F669}" dt="2020-12-07T11:24:11.077" v="276"/>
          <pc:sldLayoutMkLst>
            <pc:docMk/>
            <pc:sldMasterMk cId="2951619179" sldId="2147483723"/>
            <pc:sldLayoutMk cId="1888234045" sldId="2147483724"/>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1799214548" sldId="2147483725"/>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2936656422" sldId="2147483726"/>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3870908529" sldId="2147483727"/>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827659885" sldId="2147483728"/>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3420713782" sldId="2147483729"/>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2461506328" sldId="2147483730"/>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1855884705" sldId="2147483731"/>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1566547971" sldId="2147483732"/>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2219394256" sldId="2147483733"/>
          </pc:sldLayoutMkLst>
        </pc:sldLayoutChg>
        <pc:sldLayoutChg chg="setBg">
          <pc:chgData name="Enrique Abad" userId="3f4aee16-0c8e-4dc2-8baa-a7cdab705492" providerId="ADAL" clId="{BC3F6FF0-13BD-6B44-BE85-90997FA8F669}" dt="2020-12-07T11:24:11.077" v="276"/>
          <pc:sldLayoutMkLst>
            <pc:docMk/>
            <pc:sldMasterMk cId="2951619179" sldId="2147483723"/>
            <pc:sldLayoutMk cId="850976241" sldId="2147483734"/>
          </pc:sldLayoutMkLst>
        </pc:sldLayoutChg>
      </pc:sldMasterChg>
      <pc:sldMasterChg chg="del setBg delSldLayout modSldLayout">
        <pc:chgData name="Enrique Abad" userId="3f4aee16-0c8e-4dc2-8baa-a7cdab705492" providerId="ADAL" clId="{BC3F6FF0-13BD-6B44-BE85-90997FA8F669}" dt="2020-12-07T11:43:59.454" v="871" actId="2696"/>
        <pc:sldMasterMkLst>
          <pc:docMk/>
          <pc:sldMasterMk cId="2047006955" sldId="2147483735"/>
        </pc:sldMasterMkLst>
        <pc:sldLayoutChg chg="del setBg">
          <pc:chgData name="Enrique Abad" userId="3f4aee16-0c8e-4dc2-8baa-a7cdab705492" providerId="ADAL" clId="{BC3F6FF0-13BD-6B44-BE85-90997FA8F669}" dt="2020-12-07T11:43:59.454" v="871" actId="2696"/>
          <pc:sldLayoutMkLst>
            <pc:docMk/>
            <pc:sldMasterMk cId="2047006955" sldId="2147483735"/>
            <pc:sldLayoutMk cId="2394179582" sldId="2147483736"/>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3259660386" sldId="2147483737"/>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3202117566" sldId="2147483738"/>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2197801948" sldId="2147483739"/>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1180490797" sldId="2147483740"/>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3512171384" sldId="2147483741"/>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2633594536" sldId="2147483742"/>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526872311" sldId="2147483743"/>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646851507" sldId="2147483744"/>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3879242765" sldId="2147483745"/>
          </pc:sldLayoutMkLst>
        </pc:sldLayoutChg>
        <pc:sldLayoutChg chg="del setBg">
          <pc:chgData name="Enrique Abad" userId="3f4aee16-0c8e-4dc2-8baa-a7cdab705492" providerId="ADAL" clId="{BC3F6FF0-13BD-6B44-BE85-90997FA8F669}" dt="2020-12-07T11:43:59.454" v="871" actId="2696"/>
          <pc:sldLayoutMkLst>
            <pc:docMk/>
            <pc:sldMasterMk cId="2047006955" sldId="2147483735"/>
            <pc:sldLayoutMk cId="3451458819" sldId="2147483746"/>
          </pc:sldLayoutMkLst>
        </pc:sldLayoutChg>
      </pc:sldMasterChg>
      <pc:sldMasterChg chg="del setBg delSldLayout modSldLayout">
        <pc:chgData name="Enrique Abad" userId="3f4aee16-0c8e-4dc2-8baa-a7cdab705492" providerId="ADAL" clId="{BC3F6FF0-13BD-6B44-BE85-90997FA8F669}" dt="2020-12-07T12:17:20.880" v="1373" actId="2696"/>
        <pc:sldMasterMkLst>
          <pc:docMk/>
          <pc:sldMasterMk cId="2336030251" sldId="2147483747"/>
        </pc:sldMasterMkLst>
        <pc:sldLayoutChg chg="del setBg">
          <pc:chgData name="Enrique Abad" userId="3f4aee16-0c8e-4dc2-8baa-a7cdab705492" providerId="ADAL" clId="{BC3F6FF0-13BD-6B44-BE85-90997FA8F669}" dt="2020-12-07T12:17:20.880" v="1373" actId="2696"/>
          <pc:sldLayoutMkLst>
            <pc:docMk/>
            <pc:sldMasterMk cId="2336030251" sldId="2147483747"/>
            <pc:sldLayoutMk cId="2229295574" sldId="2147483748"/>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2424027956" sldId="2147483749"/>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1893208421" sldId="2147483750"/>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3962072464" sldId="2147483751"/>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567662917" sldId="2147483752"/>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3579532210" sldId="2147483753"/>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996790564" sldId="2147483754"/>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326408906" sldId="2147483755"/>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3333434453" sldId="2147483756"/>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3092862525" sldId="2147483757"/>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1320473715" sldId="2147483758"/>
          </pc:sldLayoutMkLst>
        </pc:sldLayoutChg>
        <pc:sldLayoutChg chg="del setBg">
          <pc:chgData name="Enrique Abad" userId="3f4aee16-0c8e-4dc2-8baa-a7cdab705492" providerId="ADAL" clId="{BC3F6FF0-13BD-6B44-BE85-90997FA8F669}" dt="2020-12-07T12:17:20.880" v="1373" actId="2696"/>
          <pc:sldLayoutMkLst>
            <pc:docMk/>
            <pc:sldMasterMk cId="2336030251" sldId="2147483747"/>
            <pc:sldLayoutMk cId="4265663982" sldId="2147483759"/>
          </pc:sldLayoutMkLst>
        </pc:sldLayoutChg>
      </pc:sldMasterChg>
      <pc:sldMasterChg chg="setBg modSldLayout">
        <pc:chgData name="Enrique Abad" userId="3f4aee16-0c8e-4dc2-8baa-a7cdab705492" providerId="ADAL" clId="{BC3F6FF0-13BD-6B44-BE85-90997FA8F669}" dt="2020-12-07T11:24:11.077" v="276"/>
        <pc:sldMasterMkLst>
          <pc:docMk/>
          <pc:sldMasterMk cId="3887276729" sldId="2147483785"/>
        </pc:sldMasterMkLst>
        <pc:sldLayoutChg chg="setBg">
          <pc:chgData name="Enrique Abad" userId="3f4aee16-0c8e-4dc2-8baa-a7cdab705492" providerId="ADAL" clId="{BC3F6FF0-13BD-6B44-BE85-90997FA8F669}" dt="2020-12-07T11:24:11.077" v="276"/>
          <pc:sldLayoutMkLst>
            <pc:docMk/>
            <pc:sldMasterMk cId="3887276729" sldId="2147483785"/>
            <pc:sldLayoutMk cId="3274711138" sldId="2147483786"/>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4050835001" sldId="2147483787"/>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1895520786" sldId="2147483788"/>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3514797232" sldId="2147483789"/>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3439731057" sldId="2147483790"/>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1232756432" sldId="2147483791"/>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1686484026" sldId="2147483792"/>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3618025470" sldId="2147483793"/>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2011201046" sldId="2147483794"/>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4250370537" sldId="2147483795"/>
          </pc:sldLayoutMkLst>
        </pc:sldLayoutChg>
        <pc:sldLayoutChg chg="setBg">
          <pc:chgData name="Enrique Abad" userId="3f4aee16-0c8e-4dc2-8baa-a7cdab705492" providerId="ADAL" clId="{BC3F6FF0-13BD-6B44-BE85-90997FA8F669}" dt="2020-12-07T11:24:11.077" v="276"/>
          <pc:sldLayoutMkLst>
            <pc:docMk/>
            <pc:sldMasterMk cId="3887276729" sldId="2147483785"/>
            <pc:sldLayoutMk cId="223306210" sldId="21474837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7E588-6938-4CEA-A863-3BB69A0B020C}" type="datetimeFigureOut">
              <a:rPr lang="es-ES" smtClean="0"/>
              <a:pPr/>
              <a:t>7/12/20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0744D-E0C0-40E6-8ECB-B9BBBE7ABD3F}" type="slidenum">
              <a:rPr lang="es-ES" smtClean="0"/>
              <a:pPr/>
              <a:t>‹Nº›</a:t>
            </a:fld>
            <a:endParaRPr lang="es-ES"/>
          </a:p>
        </p:txBody>
      </p:sp>
    </p:spTree>
    <p:extLst>
      <p:ext uri="{BB962C8B-B14F-4D97-AF65-F5344CB8AC3E}">
        <p14:creationId xmlns:p14="http://schemas.microsoft.com/office/powerpoint/2010/main" val="112640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5677" cy="4114077"/>
          </a:xfrm>
        </p:spPr>
        <p:txBody>
          <a:bodyPr lIns="90004" tIns="44997" rIns="90004" bIns="44997"/>
          <a:lstStyle/>
          <a:p>
            <a:endParaRPr lang="es-ES"/>
          </a:p>
        </p:txBody>
      </p:sp>
    </p:spTree>
    <p:extLst>
      <p:ext uri="{BB962C8B-B14F-4D97-AF65-F5344CB8AC3E}">
        <p14:creationId xmlns:p14="http://schemas.microsoft.com/office/powerpoint/2010/main" val="124109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0744D-E0C0-40E6-8ECB-B9BBBE7ABD3F}"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3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dirty="0"/>
          </a:p>
        </p:txBody>
      </p:sp>
    </p:spTree>
    <p:extLst>
      <p:ext uri="{BB962C8B-B14F-4D97-AF65-F5344CB8AC3E}">
        <p14:creationId xmlns:p14="http://schemas.microsoft.com/office/powerpoint/2010/main" val="332980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1D00DCB8-C957-47F4-B0CB-CE8D75556513}" type="slidenum">
              <a:rPr kumimoji="0" lang="es-ES" sz="18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19</a:t>
            </a:fld>
            <a:endParaRPr kumimoji="0" lang="es-ES" sz="1400" b="0" i="0" u="none" strike="noStrike" kern="0" cap="none" spc="0" normalizeH="0" baseline="0" noProof="0" dirty="0">
              <a:ln>
                <a:noFill/>
              </a:ln>
              <a:solidFill>
                <a:srgbClr val="000000"/>
              </a:solidFill>
              <a:effectLst/>
              <a:uLnTx/>
              <a:uFillTx/>
              <a:latin typeface="Times New Roman" pitchFamily="18"/>
              <a:ea typeface="Lucida Sans Unicode" pitchFamily="2"/>
              <a:cs typeface="Tahoma" pitchFamily="2"/>
            </a:endParaRPr>
          </a:p>
        </p:txBody>
      </p:sp>
      <p:sp>
        <p:nvSpPr>
          <p:cNvPr id="3" name="1 Marcador de imagen de diapositiva"/>
          <p:cNvSpPr>
            <a:spLocks noGrp="1" noRot="1" noChangeAspect="1"/>
          </p:cNvSpPr>
          <p:nvPr>
            <p:ph type="sldImg"/>
          </p:nvPr>
        </p:nvSpPr>
        <p:spPr>
          <a:xfrm>
            <a:off x="1144588" y="695325"/>
            <a:ext cx="4568825" cy="3427413"/>
          </a:xfrm>
          <a:solidFill>
            <a:srgbClr val="5B9BD5"/>
          </a:solidFill>
          <a:ln w="25402">
            <a:solidFill>
              <a:srgbClr val="41719C"/>
            </a:solidFill>
            <a:prstDash val="solid"/>
          </a:ln>
        </p:spPr>
      </p:sp>
      <p:sp>
        <p:nvSpPr>
          <p:cNvPr id="4" name="2 Marcador de notas"/>
          <p:cNvSpPr txBox="1">
            <a:spLocks noGrp="1"/>
          </p:cNvSpPr>
          <p:nvPr>
            <p:ph type="body" sz="quarter" idx="1"/>
          </p:nvPr>
        </p:nvSpPr>
        <p:spPr>
          <a:xfrm>
            <a:off x="685800" y="4343400"/>
            <a:ext cx="5485677" cy="4114443"/>
          </a:xfrm>
        </p:spPr>
        <p:txBody>
          <a:bodyPr lIns="90004" tIns="44997" rIns="90004" bIns="44997"/>
          <a:lstStyle/>
          <a:p>
            <a:endParaRPr lang="es-ES" dirty="0"/>
          </a:p>
        </p:txBody>
      </p:sp>
    </p:spTree>
    <p:extLst>
      <p:ext uri="{BB962C8B-B14F-4D97-AF65-F5344CB8AC3E}">
        <p14:creationId xmlns:p14="http://schemas.microsoft.com/office/powerpoint/2010/main" val="359712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7" y="4343326"/>
            <a:ext cx="5486308" cy="4114873"/>
          </a:xfrm>
        </p:spPr>
        <p:txBody>
          <a:bodyPr/>
          <a:lstStyle/>
          <a:p>
            <a:endParaRPr lang="es-ES"/>
          </a:p>
        </p:txBody>
      </p:sp>
    </p:spTree>
    <p:extLst>
      <p:ext uri="{BB962C8B-B14F-4D97-AF65-F5344CB8AC3E}">
        <p14:creationId xmlns:p14="http://schemas.microsoft.com/office/powerpoint/2010/main" val="286803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dirty="0"/>
          </a:p>
        </p:txBody>
      </p:sp>
    </p:spTree>
    <p:extLst>
      <p:ext uri="{BB962C8B-B14F-4D97-AF65-F5344CB8AC3E}">
        <p14:creationId xmlns:p14="http://schemas.microsoft.com/office/powerpoint/2010/main" val="309705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p14="http://schemas.microsoft.com/office/powerpoint/2010/main" val="341043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CDF14688-A06E-40FD-8289-8B9C1743A813}"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8836FE05-F701-48EE-8F28-D117B8516D35}" type="slidenum">
              <a:rPr/>
              <a:pPr/>
              <a:t>‹Nº›</a:t>
            </a:fld>
            <a:endParaRPr/>
          </a:p>
        </p:txBody>
      </p:sp>
    </p:spTree>
    <p:extLst>
      <p:ext uri="{BB962C8B-B14F-4D97-AF65-F5344CB8AC3E}">
        <p14:creationId xmlns:p14="http://schemas.microsoft.com/office/powerpoint/2010/main" val="196663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FBA16A9E-4B1B-4742-B3D7-88ACC2F20A80}"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9BE3BC62-B22D-4DC2-894E-41BA83523A92}" type="slidenum">
              <a:rPr/>
              <a:pPr/>
              <a:t>‹Nº›</a:t>
            </a:fld>
            <a:endParaRPr/>
          </a:p>
        </p:txBody>
      </p:sp>
    </p:spTree>
    <p:extLst>
      <p:ext uri="{BB962C8B-B14F-4D97-AF65-F5344CB8AC3E}">
        <p14:creationId xmlns:p14="http://schemas.microsoft.com/office/powerpoint/2010/main" val="132508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0A88C87E-30B8-498F-AC4B-20CFDAD835F4}"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A270B674-8E77-4B42-BAD2-D6BDB2C3FFC0}" type="slidenum">
              <a:rPr/>
              <a:pPr/>
              <a:t>‹Nº›</a:t>
            </a:fld>
            <a:endParaRPr/>
          </a:p>
        </p:txBody>
      </p:sp>
    </p:spTree>
    <p:extLst>
      <p:ext uri="{BB962C8B-B14F-4D97-AF65-F5344CB8AC3E}">
        <p14:creationId xmlns:p14="http://schemas.microsoft.com/office/powerpoint/2010/main" val="369046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8FFF7069-33A8-4BBC-A057-AEA6FB257F8C}"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A4553C2D-2C87-4904-856A-BAFF6077DDB4}" type="slidenum">
              <a:rPr/>
              <a:pPr/>
              <a:t>‹Nº›</a:t>
            </a:fld>
            <a:endParaRPr/>
          </a:p>
        </p:txBody>
      </p:sp>
    </p:spTree>
    <p:extLst>
      <p:ext uri="{BB962C8B-B14F-4D97-AF65-F5344CB8AC3E}">
        <p14:creationId xmlns:p14="http://schemas.microsoft.com/office/powerpoint/2010/main" val="188823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A22A6E37-1680-4CE7-94FE-80823D30D7E1}"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D0CCFB97-27F7-4928-A03B-3227EF05AF98}" type="slidenum">
              <a:rPr/>
              <a:pPr/>
              <a:t>‹Nº›</a:t>
            </a:fld>
            <a:endParaRPr/>
          </a:p>
        </p:txBody>
      </p:sp>
    </p:spTree>
    <p:extLst>
      <p:ext uri="{BB962C8B-B14F-4D97-AF65-F5344CB8AC3E}">
        <p14:creationId xmlns:p14="http://schemas.microsoft.com/office/powerpoint/2010/main" val="179921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943143C3-64E2-4041-98E6-62FB81425789}"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BBEF3F24-A0DB-43B9-BC8B-9324146C9486}" type="slidenum">
              <a:rPr/>
              <a:pPr/>
              <a:t>‹Nº›</a:t>
            </a:fld>
            <a:endParaRPr/>
          </a:p>
        </p:txBody>
      </p:sp>
    </p:spTree>
    <p:extLst>
      <p:ext uri="{BB962C8B-B14F-4D97-AF65-F5344CB8AC3E}">
        <p14:creationId xmlns:p14="http://schemas.microsoft.com/office/powerpoint/2010/main" val="2936656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F750AE83-0F4C-4CAC-B66B-DF840599BD80}"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47E98BCF-335D-4AC1-99AB-1317B3E85AED}" type="slidenum">
              <a:rPr/>
              <a:pPr/>
              <a:t>‹Nº›</a:t>
            </a:fld>
            <a:endParaRPr/>
          </a:p>
        </p:txBody>
      </p:sp>
    </p:spTree>
    <p:extLst>
      <p:ext uri="{BB962C8B-B14F-4D97-AF65-F5344CB8AC3E}">
        <p14:creationId xmlns:p14="http://schemas.microsoft.com/office/powerpoint/2010/main" val="3870908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7BD6FFE8-62B8-47A0-90DC-591F3F6177CD}" type="datetime1">
              <a:rPr lang="es-ES"/>
              <a:pPr/>
              <a:t>7/12/20</a:t>
            </a:fld>
            <a:endParaRPr/>
          </a:p>
        </p:txBody>
      </p:sp>
      <p:sp>
        <p:nvSpPr>
          <p:cNvPr id="8" name="Marcador de pie de página 7"/>
          <p:cNvSpPr txBox="1">
            <a:spLocks noGrp="1"/>
          </p:cNvSpPr>
          <p:nvPr>
            <p:ph type="ftr" sz="quarter" idx="9"/>
          </p:nvPr>
        </p:nvSpPr>
        <p:spPr/>
        <p:txBody>
          <a:bodyPr/>
          <a:lstStyle>
            <a:lvl1pPr>
              <a:defRPr/>
            </a:lvl1pPr>
          </a:lstStyle>
          <a:p>
            <a:endParaRPr/>
          </a:p>
        </p:txBody>
      </p:sp>
      <p:sp>
        <p:nvSpPr>
          <p:cNvPr id="9" name="Marcador de número de diapositiva 8"/>
          <p:cNvSpPr txBox="1">
            <a:spLocks noGrp="1"/>
          </p:cNvSpPr>
          <p:nvPr>
            <p:ph type="sldNum" sz="quarter" idx="8"/>
          </p:nvPr>
        </p:nvSpPr>
        <p:spPr/>
        <p:txBody>
          <a:bodyPr/>
          <a:lstStyle>
            <a:lvl1pPr>
              <a:defRPr/>
            </a:lvl1pPr>
          </a:lstStyle>
          <a:p>
            <a:fld id="{CF6D210D-C68F-4F5E-A947-6832726ED3DF}" type="slidenum">
              <a:rPr/>
              <a:pPr/>
              <a:t>‹Nº›</a:t>
            </a:fld>
            <a:endParaRPr/>
          </a:p>
        </p:txBody>
      </p:sp>
    </p:spTree>
    <p:extLst>
      <p:ext uri="{BB962C8B-B14F-4D97-AF65-F5344CB8AC3E}">
        <p14:creationId xmlns:p14="http://schemas.microsoft.com/office/powerpoint/2010/main" val="82765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6871D72E-CB22-42CE-B207-20A5AEBB3D43}" type="datetime1">
              <a:rPr lang="es-ES"/>
              <a:pPr/>
              <a:t>7/12/20</a:t>
            </a:fld>
            <a:endParaRPr/>
          </a:p>
        </p:txBody>
      </p:sp>
      <p:sp>
        <p:nvSpPr>
          <p:cNvPr id="4" name="Marcador de pie de página 3"/>
          <p:cNvSpPr txBox="1">
            <a:spLocks noGrp="1"/>
          </p:cNvSpPr>
          <p:nvPr>
            <p:ph type="ftr" sz="quarter" idx="9"/>
          </p:nvPr>
        </p:nvSpPr>
        <p:spPr/>
        <p:txBody>
          <a:bodyPr/>
          <a:lstStyle>
            <a:lvl1pPr>
              <a:defRPr/>
            </a:lvl1pPr>
          </a:lstStyle>
          <a:p>
            <a:endParaRPr/>
          </a:p>
        </p:txBody>
      </p:sp>
      <p:sp>
        <p:nvSpPr>
          <p:cNvPr id="5" name="Marcador de número de diapositiva 4"/>
          <p:cNvSpPr txBox="1">
            <a:spLocks noGrp="1"/>
          </p:cNvSpPr>
          <p:nvPr>
            <p:ph type="sldNum" sz="quarter" idx="8"/>
          </p:nvPr>
        </p:nvSpPr>
        <p:spPr/>
        <p:txBody>
          <a:bodyPr/>
          <a:lstStyle>
            <a:lvl1pPr>
              <a:defRPr/>
            </a:lvl1pPr>
          </a:lstStyle>
          <a:p>
            <a:fld id="{4FF073CD-598A-4A1D-8EFF-9426D65EDB08}" type="slidenum">
              <a:rPr/>
              <a:pPr/>
              <a:t>‹Nº›</a:t>
            </a:fld>
            <a:endParaRPr/>
          </a:p>
        </p:txBody>
      </p:sp>
    </p:spTree>
    <p:extLst>
      <p:ext uri="{BB962C8B-B14F-4D97-AF65-F5344CB8AC3E}">
        <p14:creationId xmlns:p14="http://schemas.microsoft.com/office/powerpoint/2010/main" val="342071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782D2A33-E0C9-4E7A-BFAD-783DEB9641C6}" type="datetime1">
              <a:rPr lang="es-ES"/>
              <a:pPr/>
              <a:t>7/12/20</a:t>
            </a:fld>
            <a:endParaRPr/>
          </a:p>
        </p:txBody>
      </p:sp>
      <p:sp>
        <p:nvSpPr>
          <p:cNvPr id="3" name="Marcador de pie de página 2"/>
          <p:cNvSpPr txBox="1">
            <a:spLocks noGrp="1"/>
          </p:cNvSpPr>
          <p:nvPr>
            <p:ph type="ftr" sz="quarter" idx="9"/>
          </p:nvPr>
        </p:nvSpPr>
        <p:spPr/>
        <p:txBody>
          <a:bodyPr/>
          <a:lstStyle>
            <a:lvl1pPr>
              <a:defRPr/>
            </a:lvl1pPr>
          </a:lstStyle>
          <a:p>
            <a:endParaRPr/>
          </a:p>
        </p:txBody>
      </p:sp>
      <p:sp>
        <p:nvSpPr>
          <p:cNvPr id="4" name="Marcador de número de diapositiva 3"/>
          <p:cNvSpPr txBox="1">
            <a:spLocks noGrp="1"/>
          </p:cNvSpPr>
          <p:nvPr>
            <p:ph type="sldNum" sz="quarter" idx="8"/>
          </p:nvPr>
        </p:nvSpPr>
        <p:spPr/>
        <p:txBody>
          <a:bodyPr/>
          <a:lstStyle>
            <a:lvl1pPr>
              <a:defRPr/>
            </a:lvl1pPr>
          </a:lstStyle>
          <a:p>
            <a:fld id="{F0FA9ACA-B72D-4BC7-B872-379FA9F70444}" type="slidenum">
              <a:rPr/>
              <a:pPr/>
              <a:t>‹Nº›</a:t>
            </a:fld>
            <a:endParaRPr/>
          </a:p>
        </p:txBody>
      </p:sp>
    </p:spTree>
    <p:extLst>
      <p:ext uri="{BB962C8B-B14F-4D97-AF65-F5344CB8AC3E}">
        <p14:creationId xmlns:p14="http://schemas.microsoft.com/office/powerpoint/2010/main" val="24615063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8B85C729-C713-4445-9A0B-B0871FD0BB48}"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3B8AEAA4-BACE-47B2-83B5-5917C1665C9A}" type="slidenum">
              <a:rPr/>
              <a:pPr/>
              <a:t>‹Nº›</a:t>
            </a:fld>
            <a:endParaRPr/>
          </a:p>
        </p:txBody>
      </p:sp>
    </p:spTree>
    <p:extLst>
      <p:ext uri="{BB962C8B-B14F-4D97-AF65-F5344CB8AC3E}">
        <p14:creationId xmlns:p14="http://schemas.microsoft.com/office/powerpoint/2010/main" val="185588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F2C2BCB2-3484-42E4-AF28-9FC8B44D01DB}"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00B22882-9028-40D8-A4A2-8FC0742C575C}" type="slidenum">
              <a:rPr/>
              <a:pPr/>
              <a:t>‹Nº›</a:t>
            </a:fld>
            <a:endParaRPr/>
          </a:p>
        </p:txBody>
      </p:sp>
    </p:spTree>
    <p:extLst>
      <p:ext uri="{BB962C8B-B14F-4D97-AF65-F5344CB8AC3E}">
        <p14:creationId xmlns:p14="http://schemas.microsoft.com/office/powerpoint/2010/main" val="4073472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68AB4BC1-0A9E-4C03-9D26-19129902E43C}"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5F0B19C1-9DC3-4E3F-B1DE-18E593D0297C}" type="slidenum">
              <a:rPr/>
              <a:pPr/>
              <a:t>‹Nº›</a:t>
            </a:fld>
            <a:endParaRPr/>
          </a:p>
        </p:txBody>
      </p:sp>
    </p:spTree>
    <p:extLst>
      <p:ext uri="{BB962C8B-B14F-4D97-AF65-F5344CB8AC3E}">
        <p14:creationId xmlns:p14="http://schemas.microsoft.com/office/powerpoint/2010/main" val="1566547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02F73AE6-2050-4E5F-9415-A1BD9DED1681}"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A97797B8-1770-434E-AA41-B9C7D9F6F5B0}" type="slidenum">
              <a:rPr/>
              <a:pPr/>
              <a:t>‹Nº›</a:t>
            </a:fld>
            <a:endParaRPr/>
          </a:p>
        </p:txBody>
      </p:sp>
    </p:spTree>
    <p:extLst>
      <p:ext uri="{BB962C8B-B14F-4D97-AF65-F5344CB8AC3E}">
        <p14:creationId xmlns:p14="http://schemas.microsoft.com/office/powerpoint/2010/main" val="2219394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3BAC7183-404B-472F-884A-1983B5EE2AA7}"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33791F62-9588-40B9-AE05-3DA26C239DB1}" type="slidenum">
              <a:rPr/>
              <a:pPr/>
              <a:t>‹Nº›</a:t>
            </a:fld>
            <a:endParaRPr/>
          </a:p>
        </p:txBody>
      </p:sp>
    </p:spTree>
    <p:extLst>
      <p:ext uri="{BB962C8B-B14F-4D97-AF65-F5344CB8AC3E}">
        <p14:creationId xmlns:p14="http://schemas.microsoft.com/office/powerpoint/2010/main" val="850976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lstStyle>
            <a:lvl1pP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18036F5E-F4E2-40F6-963E-773C7C8CBBF7}"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9F65FCF5-E744-409E-B001-BC0311D2C2C7}" type="slidenum">
              <a:rPr/>
              <a:pPr/>
              <a:t>‹Nº›</a:t>
            </a:fld>
            <a:endParaRPr/>
          </a:p>
        </p:txBody>
      </p:sp>
    </p:spTree>
    <p:extLst>
      <p:ext uri="{BB962C8B-B14F-4D97-AF65-F5344CB8AC3E}">
        <p14:creationId xmlns:p14="http://schemas.microsoft.com/office/powerpoint/2010/main" val="3274711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E72C18A9-8AE2-42FA-A827-404DEA4F2D9A}"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75DA4D19-B322-4C7A-81B7-AA16D8224E08}" type="slidenum">
              <a:rPr/>
              <a:pPr/>
              <a:t>‹Nº›</a:t>
            </a:fld>
            <a:endParaRPr/>
          </a:p>
        </p:txBody>
      </p:sp>
    </p:spTree>
    <p:extLst>
      <p:ext uri="{BB962C8B-B14F-4D97-AF65-F5344CB8AC3E}">
        <p14:creationId xmlns:p14="http://schemas.microsoft.com/office/powerpoint/2010/main" val="4050835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1F600898-BF7E-4CC9-89BB-25F9D35015BB}"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0E89824D-2C76-4B54-A2DA-CE8DA93A8381}" type="slidenum">
              <a:rPr/>
              <a:pPr/>
              <a:t>‹Nº›</a:t>
            </a:fld>
            <a:endParaRPr/>
          </a:p>
        </p:txBody>
      </p:sp>
    </p:spTree>
    <p:extLst>
      <p:ext uri="{BB962C8B-B14F-4D97-AF65-F5344CB8AC3E}">
        <p14:creationId xmlns:p14="http://schemas.microsoft.com/office/powerpoint/2010/main" val="1895520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950E60A4-BBCF-4D1C-A371-3CBC46FA0486}"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D2F9E626-7820-4B4E-83A9-5F7E085C0761}" type="slidenum">
              <a:rPr/>
              <a:pPr/>
              <a:t>‹Nº›</a:t>
            </a:fld>
            <a:endParaRPr/>
          </a:p>
        </p:txBody>
      </p:sp>
    </p:spTree>
    <p:extLst>
      <p:ext uri="{BB962C8B-B14F-4D97-AF65-F5344CB8AC3E}">
        <p14:creationId xmlns:p14="http://schemas.microsoft.com/office/powerpoint/2010/main" val="3514797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DC12417B-0D6C-4A34-9AA3-CC195AF605D7}" type="datetime1">
              <a:rPr lang="es-ES"/>
              <a:pPr/>
              <a:t>7/12/20</a:t>
            </a:fld>
            <a:endParaRPr/>
          </a:p>
        </p:txBody>
      </p:sp>
      <p:sp>
        <p:nvSpPr>
          <p:cNvPr id="8" name="Marcador de pie de página 7"/>
          <p:cNvSpPr txBox="1">
            <a:spLocks noGrp="1"/>
          </p:cNvSpPr>
          <p:nvPr>
            <p:ph type="ftr" sz="quarter" idx="9"/>
          </p:nvPr>
        </p:nvSpPr>
        <p:spPr/>
        <p:txBody>
          <a:bodyPr/>
          <a:lstStyle>
            <a:lvl1pPr>
              <a:defRPr/>
            </a:lvl1pPr>
          </a:lstStyle>
          <a:p>
            <a:endParaRPr/>
          </a:p>
        </p:txBody>
      </p:sp>
      <p:sp>
        <p:nvSpPr>
          <p:cNvPr id="9" name="Marcador de número de diapositiva 8"/>
          <p:cNvSpPr txBox="1">
            <a:spLocks noGrp="1"/>
          </p:cNvSpPr>
          <p:nvPr>
            <p:ph type="sldNum" sz="quarter" idx="8"/>
          </p:nvPr>
        </p:nvSpPr>
        <p:spPr/>
        <p:txBody>
          <a:bodyPr/>
          <a:lstStyle>
            <a:lvl1pPr>
              <a:defRPr/>
            </a:lvl1pPr>
          </a:lstStyle>
          <a:p>
            <a:fld id="{DBB4DED9-C32B-404B-8813-CAD36114FA5E}" type="slidenum">
              <a:rPr/>
              <a:pPr/>
              <a:t>‹Nº›</a:t>
            </a:fld>
            <a:endParaRPr/>
          </a:p>
        </p:txBody>
      </p:sp>
    </p:spTree>
    <p:extLst>
      <p:ext uri="{BB962C8B-B14F-4D97-AF65-F5344CB8AC3E}">
        <p14:creationId xmlns:p14="http://schemas.microsoft.com/office/powerpoint/2010/main" val="343973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BD5407AA-A2CE-4601-B1DB-1753F9D47D15}" type="datetime1">
              <a:rPr lang="es-ES"/>
              <a:pPr/>
              <a:t>7/12/20</a:t>
            </a:fld>
            <a:endParaRPr/>
          </a:p>
        </p:txBody>
      </p:sp>
      <p:sp>
        <p:nvSpPr>
          <p:cNvPr id="4" name="Marcador de pie de página 3"/>
          <p:cNvSpPr txBox="1">
            <a:spLocks noGrp="1"/>
          </p:cNvSpPr>
          <p:nvPr>
            <p:ph type="ftr" sz="quarter" idx="9"/>
          </p:nvPr>
        </p:nvSpPr>
        <p:spPr/>
        <p:txBody>
          <a:bodyPr/>
          <a:lstStyle>
            <a:lvl1pPr>
              <a:defRPr/>
            </a:lvl1pPr>
          </a:lstStyle>
          <a:p>
            <a:endParaRPr/>
          </a:p>
        </p:txBody>
      </p:sp>
      <p:sp>
        <p:nvSpPr>
          <p:cNvPr id="5" name="Marcador de número de diapositiva 4"/>
          <p:cNvSpPr txBox="1">
            <a:spLocks noGrp="1"/>
          </p:cNvSpPr>
          <p:nvPr>
            <p:ph type="sldNum" sz="quarter" idx="8"/>
          </p:nvPr>
        </p:nvSpPr>
        <p:spPr/>
        <p:txBody>
          <a:bodyPr/>
          <a:lstStyle>
            <a:lvl1pPr>
              <a:defRPr/>
            </a:lvl1pPr>
          </a:lstStyle>
          <a:p>
            <a:fld id="{558B0C81-41CC-4A2F-AA7E-14606F65558D}" type="slidenum">
              <a:rPr/>
              <a:pPr/>
              <a:t>‹Nº›</a:t>
            </a:fld>
            <a:endParaRPr/>
          </a:p>
        </p:txBody>
      </p:sp>
    </p:spTree>
    <p:extLst>
      <p:ext uri="{BB962C8B-B14F-4D97-AF65-F5344CB8AC3E}">
        <p14:creationId xmlns:p14="http://schemas.microsoft.com/office/powerpoint/2010/main" val="1232756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4E61A144-BE76-4B61-8853-0059BD00DA39}" type="datetime1">
              <a:rPr lang="es-ES"/>
              <a:pPr/>
              <a:t>7/12/20</a:t>
            </a:fld>
            <a:endParaRPr/>
          </a:p>
        </p:txBody>
      </p:sp>
      <p:sp>
        <p:nvSpPr>
          <p:cNvPr id="3" name="Marcador de pie de página 2"/>
          <p:cNvSpPr txBox="1">
            <a:spLocks noGrp="1"/>
          </p:cNvSpPr>
          <p:nvPr>
            <p:ph type="ftr" sz="quarter" idx="9"/>
          </p:nvPr>
        </p:nvSpPr>
        <p:spPr/>
        <p:txBody>
          <a:bodyPr/>
          <a:lstStyle>
            <a:lvl1pPr>
              <a:defRPr/>
            </a:lvl1pPr>
          </a:lstStyle>
          <a:p>
            <a:endParaRPr/>
          </a:p>
        </p:txBody>
      </p:sp>
      <p:sp>
        <p:nvSpPr>
          <p:cNvPr id="4" name="Marcador de número de diapositiva 3"/>
          <p:cNvSpPr txBox="1">
            <a:spLocks noGrp="1"/>
          </p:cNvSpPr>
          <p:nvPr>
            <p:ph type="sldNum" sz="quarter" idx="8"/>
          </p:nvPr>
        </p:nvSpPr>
        <p:spPr/>
        <p:txBody>
          <a:bodyPr/>
          <a:lstStyle>
            <a:lvl1pPr>
              <a:defRPr/>
            </a:lvl1pPr>
          </a:lstStyle>
          <a:p>
            <a:fld id="{CE1BBBE6-3954-4500-BA3F-309131E3AA68}" type="slidenum">
              <a:rPr/>
              <a:pPr/>
              <a:t>‹Nº›</a:t>
            </a:fld>
            <a:endParaRPr/>
          </a:p>
        </p:txBody>
      </p:sp>
    </p:spTree>
    <p:extLst>
      <p:ext uri="{BB962C8B-B14F-4D97-AF65-F5344CB8AC3E}">
        <p14:creationId xmlns:p14="http://schemas.microsoft.com/office/powerpoint/2010/main" val="16864840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F01413AC-C1F1-4992-AA02-B99291BD871C}"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B371EC1B-7589-4A6C-9A7A-1C796ADF739C}" type="slidenum">
              <a:rPr/>
              <a:pPr/>
              <a:t>‹Nº›</a:t>
            </a:fld>
            <a:endParaRPr/>
          </a:p>
        </p:txBody>
      </p:sp>
    </p:spTree>
    <p:extLst>
      <p:ext uri="{BB962C8B-B14F-4D97-AF65-F5344CB8AC3E}">
        <p14:creationId xmlns:p14="http://schemas.microsoft.com/office/powerpoint/2010/main" val="3870947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0ED78A72-8FB2-4714-AA3D-134B0C9D1776}"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88E3EFBF-11E0-44DA-BB0C-1C38C177E26C}" type="slidenum">
              <a:rPr/>
              <a:pPr/>
              <a:t>‹Nº›</a:t>
            </a:fld>
            <a:endParaRPr/>
          </a:p>
        </p:txBody>
      </p:sp>
    </p:spTree>
    <p:extLst>
      <p:ext uri="{BB962C8B-B14F-4D97-AF65-F5344CB8AC3E}">
        <p14:creationId xmlns:p14="http://schemas.microsoft.com/office/powerpoint/2010/main" val="3618025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8D667D34-91ED-4648-A87E-57DAEF644E35}"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48CE4BE5-A26A-4119-BB9E-F860273312D9}" type="slidenum">
              <a:rPr/>
              <a:pPr/>
              <a:t>‹Nº›</a:t>
            </a:fld>
            <a:endParaRPr/>
          </a:p>
        </p:txBody>
      </p:sp>
    </p:spTree>
    <p:extLst>
      <p:ext uri="{BB962C8B-B14F-4D97-AF65-F5344CB8AC3E}">
        <p14:creationId xmlns:p14="http://schemas.microsoft.com/office/powerpoint/2010/main" val="2011201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EC960F6A-9AE7-4E0C-A615-1A6617070A51}"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B5B65792-2961-4580-BC63-9F2116A829BF}" type="slidenum">
              <a:rPr/>
              <a:pPr/>
              <a:t>‹Nº›</a:t>
            </a:fld>
            <a:endParaRPr/>
          </a:p>
        </p:txBody>
      </p:sp>
    </p:spTree>
    <p:extLst>
      <p:ext uri="{BB962C8B-B14F-4D97-AF65-F5344CB8AC3E}">
        <p14:creationId xmlns:p14="http://schemas.microsoft.com/office/powerpoint/2010/main" val="4250370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5A633227-6492-44D0-981A-9DD785AD6686}" type="datetime1">
              <a:rPr lang="es-ES"/>
              <a:pPr/>
              <a:t>7/12/20</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EE6B3087-E594-4DB4-9F9E-78CDE82B8D28}" type="slidenum">
              <a:rPr/>
              <a:pPr/>
              <a:t>‹Nº›</a:t>
            </a:fld>
            <a:endParaRPr/>
          </a:p>
        </p:txBody>
      </p:sp>
    </p:spTree>
    <p:extLst>
      <p:ext uri="{BB962C8B-B14F-4D97-AF65-F5344CB8AC3E}">
        <p14:creationId xmlns:p14="http://schemas.microsoft.com/office/powerpoint/2010/main" val="223306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2CFF5E4-E107-499A-971F-410EF1C94F43}" type="datetime1">
              <a:rPr lang="es-ES"/>
              <a:pPr lvl="0"/>
              <a:t>7/12/20</a:t>
            </a:fld>
            <a:endParaRPr lang="es-ES" dirty="0"/>
          </a:p>
        </p:txBody>
      </p:sp>
      <p:sp>
        <p:nvSpPr>
          <p:cNvPr id="3" name="2 Marcador de pie de página"/>
          <p:cNvSpPr txBox="1">
            <a:spLocks noGrp="1"/>
          </p:cNvSpPr>
          <p:nvPr>
            <p:ph type="ftr" sz="quarter" idx="9"/>
          </p:nvPr>
        </p:nvSpPr>
        <p:spPr/>
        <p:txBody>
          <a:bodyPr/>
          <a:lstStyle>
            <a:lvl1pPr>
              <a:defRPr/>
            </a:lvl1pPr>
          </a:lstStyle>
          <a:p>
            <a:pPr lvl="0"/>
            <a:endParaRPr lang="es-ES" dirty="0"/>
          </a:p>
        </p:txBody>
      </p:sp>
      <p:sp>
        <p:nvSpPr>
          <p:cNvPr id="4" name="3 Marcador de número de diapositiva"/>
          <p:cNvSpPr txBox="1">
            <a:spLocks noGrp="1"/>
          </p:cNvSpPr>
          <p:nvPr>
            <p:ph type="sldNum" sz="quarter" idx="8"/>
          </p:nvPr>
        </p:nvSpPr>
        <p:spPr/>
        <p:txBody>
          <a:bodyPr/>
          <a:lstStyle>
            <a:lvl1pPr>
              <a:defRPr/>
            </a:lvl1pPr>
          </a:lstStyle>
          <a:p>
            <a:pPr lvl="0"/>
            <a:fld id="{02937114-9F89-4F2D-97EC-425489D8DE53}" type="slidenum">
              <a:rPr/>
              <a:pPr lvl="0"/>
              <a:t>‹Nº›</a:t>
            </a:fld>
            <a:endParaRPr lang="es-ES" dirty="0"/>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p14="http://schemas.microsoft.com/office/powerpoint/2010/main" val="2475169741"/>
      </p:ext>
    </p:extLst>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2CFF5E4-E107-499A-971F-410EF1C94F43}" type="datetime1">
              <a:rPr lang="es-ES"/>
              <a:pPr lvl="0"/>
              <a:t>7/12/20</a:t>
            </a:fld>
            <a:endParaRPr lang="es-ES" dirty="0"/>
          </a:p>
        </p:txBody>
      </p:sp>
      <p:sp>
        <p:nvSpPr>
          <p:cNvPr id="3" name="2 Marcador de pie de página"/>
          <p:cNvSpPr txBox="1">
            <a:spLocks noGrp="1"/>
          </p:cNvSpPr>
          <p:nvPr>
            <p:ph type="ftr" sz="quarter" idx="9"/>
          </p:nvPr>
        </p:nvSpPr>
        <p:spPr/>
        <p:txBody>
          <a:bodyPr/>
          <a:lstStyle>
            <a:lvl1pPr>
              <a:defRPr/>
            </a:lvl1pPr>
          </a:lstStyle>
          <a:p>
            <a:pPr lvl="0"/>
            <a:endParaRPr lang="es-ES" dirty="0"/>
          </a:p>
        </p:txBody>
      </p:sp>
      <p:sp>
        <p:nvSpPr>
          <p:cNvPr id="4" name="3 Marcador de número de diapositiva"/>
          <p:cNvSpPr txBox="1">
            <a:spLocks noGrp="1"/>
          </p:cNvSpPr>
          <p:nvPr>
            <p:ph type="sldNum" sz="quarter" idx="8"/>
          </p:nvPr>
        </p:nvSpPr>
        <p:spPr/>
        <p:txBody>
          <a:bodyPr/>
          <a:lstStyle>
            <a:lvl1pPr>
              <a:defRPr/>
            </a:lvl1pPr>
          </a:lstStyle>
          <a:p>
            <a:pPr lvl="0"/>
            <a:fld id="{02937114-9F89-4F2D-97EC-425489D8DE53}" type="slidenum">
              <a:rPr/>
              <a:pPr lvl="0"/>
              <a:t>‹Nº›</a:t>
            </a:fld>
            <a:endParaRPr lang="es-ES" dirty="0"/>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p14="http://schemas.microsoft.com/office/powerpoint/2010/main" val="2475169741"/>
      </p:ext>
    </p:extLst>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F4EBC48E-4967-4100-A001-037C63990A05}"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9E952E12-7DCB-486C-85D2-71A9BCF0396A}" type="slidenum">
              <a:rPr/>
              <a:pPr/>
              <a:t>‹Nº›</a:t>
            </a:fld>
            <a:endParaRPr/>
          </a:p>
        </p:txBody>
      </p:sp>
    </p:spTree>
    <p:extLst>
      <p:ext uri="{BB962C8B-B14F-4D97-AF65-F5344CB8AC3E}">
        <p14:creationId xmlns:p14="http://schemas.microsoft.com/office/powerpoint/2010/main" val="150038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3E5F05D5-3BBB-4745-8FF9-316190580CDC}" type="datetime1">
              <a:rPr lang="es-ES"/>
              <a:pPr/>
              <a:t>7/12/20</a:t>
            </a:fld>
            <a:endParaRPr/>
          </a:p>
        </p:txBody>
      </p:sp>
      <p:sp>
        <p:nvSpPr>
          <p:cNvPr id="8" name="Marcador de pie de página 7"/>
          <p:cNvSpPr txBox="1">
            <a:spLocks noGrp="1"/>
          </p:cNvSpPr>
          <p:nvPr>
            <p:ph type="ftr" sz="quarter" idx="9"/>
          </p:nvPr>
        </p:nvSpPr>
        <p:spPr/>
        <p:txBody>
          <a:bodyPr/>
          <a:lstStyle>
            <a:lvl1pPr>
              <a:defRPr/>
            </a:lvl1pPr>
          </a:lstStyle>
          <a:p>
            <a:endParaRPr/>
          </a:p>
        </p:txBody>
      </p:sp>
      <p:sp>
        <p:nvSpPr>
          <p:cNvPr id="9" name="Marcador de número de diapositiva 8"/>
          <p:cNvSpPr txBox="1">
            <a:spLocks noGrp="1"/>
          </p:cNvSpPr>
          <p:nvPr>
            <p:ph type="sldNum" sz="quarter" idx="8"/>
          </p:nvPr>
        </p:nvSpPr>
        <p:spPr/>
        <p:txBody>
          <a:bodyPr/>
          <a:lstStyle>
            <a:lvl1pPr>
              <a:defRPr/>
            </a:lvl1pPr>
          </a:lstStyle>
          <a:p>
            <a:fld id="{50059DD7-A74E-4C48-B5BA-F96940BACB44}" type="slidenum">
              <a:rPr/>
              <a:pPr/>
              <a:t>‹Nº›</a:t>
            </a:fld>
            <a:endParaRPr/>
          </a:p>
        </p:txBody>
      </p:sp>
    </p:spTree>
    <p:extLst>
      <p:ext uri="{BB962C8B-B14F-4D97-AF65-F5344CB8AC3E}">
        <p14:creationId xmlns:p14="http://schemas.microsoft.com/office/powerpoint/2010/main" val="338655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56BA8319-9AA9-40C9-8A1D-AAF04C1F72C8}" type="datetime1">
              <a:rPr lang="es-ES"/>
              <a:pPr/>
              <a:t>7/12/20</a:t>
            </a:fld>
            <a:endParaRPr/>
          </a:p>
        </p:txBody>
      </p:sp>
      <p:sp>
        <p:nvSpPr>
          <p:cNvPr id="4" name="Marcador de pie de página 3"/>
          <p:cNvSpPr txBox="1">
            <a:spLocks noGrp="1"/>
          </p:cNvSpPr>
          <p:nvPr>
            <p:ph type="ftr" sz="quarter" idx="9"/>
          </p:nvPr>
        </p:nvSpPr>
        <p:spPr/>
        <p:txBody>
          <a:bodyPr/>
          <a:lstStyle>
            <a:lvl1pPr>
              <a:defRPr/>
            </a:lvl1pPr>
          </a:lstStyle>
          <a:p>
            <a:endParaRPr/>
          </a:p>
        </p:txBody>
      </p:sp>
      <p:sp>
        <p:nvSpPr>
          <p:cNvPr id="5" name="Marcador de número de diapositiva 4"/>
          <p:cNvSpPr txBox="1">
            <a:spLocks noGrp="1"/>
          </p:cNvSpPr>
          <p:nvPr>
            <p:ph type="sldNum" sz="quarter" idx="8"/>
          </p:nvPr>
        </p:nvSpPr>
        <p:spPr/>
        <p:txBody>
          <a:bodyPr/>
          <a:lstStyle>
            <a:lvl1pPr>
              <a:defRPr/>
            </a:lvl1pPr>
          </a:lstStyle>
          <a:p>
            <a:fld id="{BB34FF1A-FA5A-4956-9181-60AA0FE71E03}" type="slidenum">
              <a:rPr/>
              <a:pPr/>
              <a:t>‹Nº›</a:t>
            </a:fld>
            <a:endParaRPr/>
          </a:p>
        </p:txBody>
      </p:sp>
    </p:spTree>
    <p:extLst>
      <p:ext uri="{BB962C8B-B14F-4D97-AF65-F5344CB8AC3E}">
        <p14:creationId xmlns:p14="http://schemas.microsoft.com/office/powerpoint/2010/main" val="216392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9803784E-4E11-4077-B3DB-F942BE5051B5}" type="datetime1">
              <a:rPr lang="es-ES"/>
              <a:pPr/>
              <a:t>7/12/20</a:t>
            </a:fld>
            <a:endParaRPr/>
          </a:p>
        </p:txBody>
      </p:sp>
      <p:sp>
        <p:nvSpPr>
          <p:cNvPr id="3" name="Marcador de pie de página 2"/>
          <p:cNvSpPr txBox="1">
            <a:spLocks noGrp="1"/>
          </p:cNvSpPr>
          <p:nvPr>
            <p:ph type="ftr" sz="quarter" idx="9"/>
          </p:nvPr>
        </p:nvSpPr>
        <p:spPr/>
        <p:txBody>
          <a:bodyPr/>
          <a:lstStyle>
            <a:lvl1pPr>
              <a:defRPr/>
            </a:lvl1pPr>
          </a:lstStyle>
          <a:p>
            <a:endParaRPr/>
          </a:p>
        </p:txBody>
      </p:sp>
      <p:sp>
        <p:nvSpPr>
          <p:cNvPr id="4" name="Marcador de número de diapositiva 3"/>
          <p:cNvSpPr txBox="1">
            <a:spLocks noGrp="1"/>
          </p:cNvSpPr>
          <p:nvPr>
            <p:ph type="sldNum" sz="quarter" idx="8"/>
          </p:nvPr>
        </p:nvSpPr>
        <p:spPr/>
        <p:txBody>
          <a:bodyPr/>
          <a:lstStyle>
            <a:lvl1pPr>
              <a:defRPr/>
            </a:lvl1pPr>
          </a:lstStyle>
          <a:p>
            <a:fld id="{436B33AB-44CC-4814-827D-8B9FA1975B00}" type="slidenum">
              <a:rPr/>
              <a:pPr/>
              <a:t>‹Nº›</a:t>
            </a:fld>
            <a:endParaRPr/>
          </a:p>
        </p:txBody>
      </p:sp>
    </p:spTree>
    <p:extLst>
      <p:ext uri="{BB962C8B-B14F-4D97-AF65-F5344CB8AC3E}">
        <p14:creationId xmlns:p14="http://schemas.microsoft.com/office/powerpoint/2010/main" val="35302672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EB648E4A-BCD5-40BA-ABF8-D843F860E5B6}"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459A494F-AF7C-4A85-AE72-57856E2B72F5}" type="slidenum">
              <a:rPr/>
              <a:pPr/>
              <a:t>‹Nº›</a:t>
            </a:fld>
            <a:endParaRPr/>
          </a:p>
        </p:txBody>
      </p:sp>
    </p:spTree>
    <p:extLst>
      <p:ext uri="{BB962C8B-B14F-4D97-AF65-F5344CB8AC3E}">
        <p14:creationId xmlns:p14="http://schemas.microsoft.com/office/powerpoint/2010/main" val="38672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E95846FA-F6CF-4BC5-9366-A25AFC7AA9CB}" type="datetime1">
              <a:rPr lang="es-ES"/>
              <a:pPr/>
              <a:t>7/12/20</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A36D847A-3B23-44C4-8615-CC2989235F75}" type="slidenum">
              <a:rPr/>
              <a:pPr/>
              <a:t>‹Nº›</a:t>
            </a:fld>
            <a:endParaRPr/>
          </a:p>
        </p:txBody>
      </p:sp>
    </p:spTree>
    <p:extLst>
      <p:ext uri="{BB962C8B-B14F-4D97-AF65-F5344CB8AC3E}">
        <p14:creationId xmlns:p14="http://schemas.microsoft.com/office/powerpoint/2010/main" val="91073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B63D7C23-EC57-4F08-862E-B79E21EE0DCB}" type="datetime1">
              <a:rPr lang="es-ES" smtClean="0"/>
              <a:pPr/>
              <a:t>7/12/20</a:t>
            </a:fld>
            <a:endParaRPr/>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0876CF3C-8363-4FE8-92BA-0B05A9124CA1}" type="slidenum">
              <a:rPr smtClean="0"/>
              <a:pPr/>
              <a:t>‹Nº›</a:t>
            </a:fld>
            <a:endParaRPr/>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noAutofit/>
          </a:bodyPr>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782797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6B946173-73D1-47E7-98B7-EAD37FAAE7BB}" type="datetime1">
              <a:rPr lang="es-ES" smtClean="0"/>
              <a:pPr/>
              <a:t>7/12/20</a:t>
            </a:fld>
            <a:endParaRPr/>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F4D8E68D-F0B4-4775-AAE6-372228AE899C}" type="slidenum">
              <a:rPr smtClean="0"/>
              <a:pPr/>
              <a:t>‹Nº›</a:t>
            </a:fld>
            <a:endParaRPr/>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noAutofit/>
          </a:bodyPr>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516191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DAF97CD3-23EC-43BA-B988-4F7CBE4BEF0A}" type="datetime1">
              <a:rPr lang="es-ES" smtClean="0"/>
              <a:pPr/>
              <a:t>7/12/20</a:t>
            </a:fld>
            <a:endParaRPr/>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28862349-8369-4FAE-8156-12E921729E10}" type="slidenum">
              <a:rPr smtClean="0"/>
              <a:pPr/>
              <a:t>‹Nº›</a:t>
            </a:fld>
            <a:endParaRPr/>
          </a:p>
        </p:txBody>
      </p:sp>
      <p:sp>
        <p:nvSpPr>
          <p:cNvPr id="5" name="4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noAutofit/>
          </a:bodyPr>
          <a:lstStyle/>
          <a:p>
            <a:pPr lvl="0"/>
            <a:r>
              <a:rPr lang="es-ES"/>
              <a:t>Pulse para editar el formato del texto de título</a:t>
            </a:r>
          </a:p>
        </p:txBody>
      </p:sp>
      <p:sp>
        <p:nvSpPr>
          <p:cNvPr id="6" name="5 Marcador de text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noAutofit/>
          </a:body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Tree>
    <p:extLst>
      <p:ext uri="{BB962C8B-B14F-4D97-AF65-F5344CB8AC3E}">
        <p14:creationId xmlns:p14="http://schemas.microsoft.com/office/powerpoint/2010/main" val="388727672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xStyles>
    <p:title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640"/>
        </a:spcBef>
        <a:spcAft>
          <a:spcPts val="1415"/>
        </a:spcAft>
        <a:buNone/>
        <a:tabLst/>
        <a:defRPr lang="es-ES" sz="3200" b="0" i="0" u="none" strike="noStrike" kern="1200" cap="none" spc="0" baseline="0">
          <a:solidFill>
            <a:srgbClr val="000000"/>
          </a:solidFill>
          <a:uFillTx/>
          <a:latin typeface="Arial" pitchFamily="18"/>
          <a:ea typeface="Microsoft YaHei" pitchFamily="2"/>
          <a:cs typeface="Mangal" pitchFamily="2"/>
        </a:defRPr>
      </a:lvl1pPr>
      <a:lvl2pPr marL="0" marR="0" lvl="1" indent="0" algn="l" defTabSz="914400" rtl="0" fontAlgn="auto" hangingPunct="1">
        <a:lnSpc>
          <a:spcPct val="100000"/>
        </a:lnSpc>
        <a:spcBef>
          <a:spcPts val="640"/>
        </a:spcBef>
        <a:spcAft>
          <a:spcPts val="1135"/>
        </a:spcAft>
        <a:buSzPct val="4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2pPr>
      <a:lvl3pPr marL="0" marR="0" lvl="2" indent="0" algn="l" defTabSz="914400" rtl="0" fontAlgn="auto" hangingPunct="1">
        <a:lnSpc>
          <a:spcPct val="100000"/>
        </a:lnSpc>
        <a:spcBef>
          <a:spcPts val="640"/>
        </a:spcBef>
        <a:spcAft>
          <a:spcPts val="850"/>
        </a:spcAft>
        <a:buSzPct val="7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3pPr>
      <a:lvl4pPr marL="0" marR="0" lvl="3" indent="0" algn="l" defTabSz="914400" rtl="0" fontAlgn="auto" hangingPunct="1">
        <a:lnSpc>
          <a:spcPct val="100000"/>
        </a:lnSpc>
        <a:spcBef>
          <a:spcPts val="640"/>
        </a:spcBef>
        <a:spcAft>
          <a:spcPts val="565"/>
        </a:spcAft>
        <a:buSzPct val="4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4pPr>
      <a:lvl5pPr marL="0" marR="0" lvl="4" indent="0" algn="l" defTabSz="914400" rtl="0" fontAlgn="auto" hangingPunct="1">
        <a:lnSpc>
          <a:spcPct val="100000"/>
        </a:lnSpc>
        <a:spcBef>
          <a:spcPts val="640"/>
        </a:spcBef>
        <a:spcAft>
          <a:spcPts val="285"/>
        </a:spcAft>
        <a:buSzPct val="7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5pPr>
      <a:lvl6pPr marL="0" marR="0" lvl="5" indent="0" algn="l" defTabSz="914400" rtl="0" fontAlgn="auto" hangingPunct="1">
        <a:lnSpc>
          <a:spcPct val="100000"/>
        </a:lnSpc>
        <a:spcBef>
          <a:spcPts val="640"/>
        </a:spcBef>
        <a:spcAft>
          <a:spcPts val="285"/>
        </a:spcAft>
        <a:buSzPct val="4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6pPr>
      <a:lvl7pPr marL="0" marR="0" lvl="6" indent="0" algn="l" defTabSz="914400" rtl="0" fontAlgn="auto" hangingPunct="1">
        <a:lnSpc>
          <a:spcPct val="100000"/>
        </a:lnSpc>
        <a:spcBef>
          <a:spcPts val="640"/>
        </a:spcBef>
        <a:spcAft>
          <a:spcPts val="285"/>
        </a:spcAft>
        <a:buSzPct val="4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7pPr>
      <a:lvl8pPr marL="0" marR="0" lvl="7" indent="0" algn="l" defTabSz="914400" rtl="0" fontAlgn="auto" hangingPunct="1">
        <a:lnSpc>
          <a:spcPct val="100000"/>
        </a:lnSpc>
        <a:spcBef>
          <a:spcPts val="640"/>
        </a:spcBef>
        <a:spcAft>
          <a:spcPts val="285"/>
        </a:spcAft>
        <a:buSzPct val="4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8pPr>
      <a:lvl9pPr marL="0" marR="0" lvl="8" indent="0" algn="l" defTabSz="914400" rtl="0" fontAlgn="auto" hangingPunct="1">
        <a:lnSpc>
          <a:spcPct val="100000"/>
        </a:lnSpc>
        <a:spcBef>
          <a:spcPts val="640"/>
        </a:spcBef>
        <a:spcAft>
          <a:spcPts val="285"/>
        </a:spcAft>
        <a:buSzPct val="45000"/>
        <a:buFont typeface="StarSymbol"/>
        <a:buChar char="●"/>
        <a:tabLst/>
        <a:defRPr lang="es-ES" sz="3200" b="0" i="0" u="none" strike="noStrike" kern="1200" cap="none" spc="0" baseline="0">
          <a:solidFill>
            <a:srgbClr val="000000"/>
          </a:solidFill>
          <a:uFillTx/>
          <a:latin typeface="Arial" pitchFamily="18"/>
          <a:ea typeface="Microsoft YaHei" pitchFamily="2"/>
          <a:cs typeface="Mangal" pitchFamily="2"/>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6386" name="Picture 2" descr="Educar con Jesús: TOB6 por fano Quiero, queda limpio">
            <a:extLst>
              <a:ext uri="{FF2B5EF4-FFF2-40B4-BE49-F238E27FC236}">
                <a16:creationId xmlns:a16="http://schemas.microsoft.com/office/drawing/2014/main" id="{68D14849-C331-4A41-BA90-A8B704738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725720" y="6423719"/>
            <a:ext cx="3454792" cy="461665"/>
          </a:xfrm>
          <a:prstGeom prst="rect">
            <a:avLst/>
          </a:prstGeom>
          <a:noFill/>
        </p:spPr>
        <p:txBody>
          <a:bodyPr wrap="none" rtlCol="0">
            <a:spAutoFit/>
          </a:bodyPr>
          <a:lstStyle/>
          <a:p>
            <a:r>
              <a:rPr lang="es-ES" sz="2400" b="1" dirty="0"/>
              <a:t>VI DOMINGO ORDINARIO</a:t>
            </a:r>
          </a:p>
        </p:txBody>
      </p:sp>
      <p:sp>
        <p:nvSpPr>
          <p:cNvPr id="2" name="CuadroTexto 1">
            <a:extLst>
              <a:ext uri="{FF2B5EF4-FFF2-40B4-BE49-F238E27FC236}">
                <a16:creationId xmlns:a16="http://schemas.microsoft.com/office/drawing/2014/main" id="{72E5E852-EEE7-994E-B9B7-9D3C75DEED6E}"/>
              </a:ext>
            </a:extLst>
          </p:cNvPr>
          <p:cNvSpPr txBox="1"/>
          <p:nvPr/>
        </p:nvSpPr>
        <p:spPr>
          <a:xfrm>
            <a:off x="683568" y="1095127"/>
            <a:ext cx="3384376" cy="461665"/>
          </a:xfrm>
          <a:prstGeom prst="rect">
            <a:avLst/>
          </a:prstGeom>
          <a:noFill/>
        </p:spPr>
        <p:txBody>
          <a:bodyPr wrap="square" rtlCol="0">
            <a:spAutoFit/>
          </a:bodyPr>
          <a:lstStyle/>
          <a:p>
            <a:r>
              <a:rPr lang="es-ES" sz="2400" b="1" dirty="0"/>
              <a:t>QUIERO, QUEDA LIMPIO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L CREDO DE JESUS - Juegos Gratis Online en Puzzle Factory">
            <a:extLst>
              <a:ext uri="{FF2B5EF4-FFF2-40B4-BE49-F238E27FC236}">
                <a16:creationId xmlns:a16="http://schemas.microsoft.com/office/drawing/2014/main" id="{49340E04-E6B2-7B40-A445-1B03D07C1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4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ext Box 8">
            <a:extLst>
              <a:ext uri="{FF2B5EF4-FFF2-40B4-BE49-F238E27FC236}">
                <a16:creationId xmlns:a16="http://schemas.microsoft.com/office/drawing/2014/main" id="{F65498B5-213D-1847-883D-04FA75B200AF}"/>
              </a:ext>
            </a:extLst>
          </p:cNvPr>
          <p:cNvSpPr txBox="1">
            <a:spLocks noChangeArrowheads="1"/>
          </p:cNvSpPr>
          <p:nvPr/>
        </p:nvSpPr>
        <p:spPr bwMode="auto">
          <a:xfrm>
            <a:off x="-468313" y="3960813"/>
            <a:ext cx="977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26" name="Text Box 9">
            <a:extLst>
              <a:ext uri="{FF2B5EF4-FFF2-40B4-BE49-F238E27FC236}">
                <a16:creationId xmlns:a16="http://schemas.microsoft.com/office/drawing/2014/main" id="{E50FDBED-9F33-8D49-A516-31A191B2A1BF}"/>
              </a:ext>
            </a:extLst>
          </p:cNvPr>
          <p:cNvSpPr txBox="1">
            <a:spLocks noChangeArrowheads="1"/>
          </p:cNvSpPr>
          <p:nvPr/>
        </p:nvSpPr>
        <p:spPr bwMode="auto">
          <a:xfrm>
            <a:off x="4840288" y="608013"/>
            <a:ext cx="1841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627" name="AutoShape 9" descr="https://www.diocesismalaga.es/cms/media/articulos_antiguos/articulos-2011011202.jpg">
            <a:extLst>
              <a:ext uri="{FF2B5EF4-FFF2-40B4-BE49-F238E27FC236}">
                <a16:creationId xmlns:a16="http://schemas.microsoft.com/office/drawing/2014/main" id="{82B8283B-E321-1F41-AFE8-1EE33AAF0A34}"/>
              </a:ext>
            </a:extLst>
          </p:cNvPr>
          <p:cNvSpPr>
            <a:spLocks noChangeAspect="1" noChangeArrowheads="1"/>
          </p:cNvSpPr>
          <p:nvPr/>
        </p:nvSpPr>
        <p:spPr bwMode="auto">
          <a:xfrm>
            <a:off x="233363"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28" name="9 CuadroTexto">
            <a:extLst>
              <a:ext uri="{FF2B5EF4-FFF2-40B4-BE49-F238E27FC236}">
                <a16:creationId xmlns:a16="http://schemas.microsoft.com/office/drawing/2014/main" id="{C5E72BC0-DD37-F74C-AC0C-148749A463D2}"/>
              </a:ext>
            </a:extLst>
          </p:cNvPr>
          <p:cNvSpPr txBox="1">
            <a:spLocks noChangeArrowheads="1"/>
          </p:cNvSpPr>
          <p:nvPr/>
        </p:nvSpPr>
        <p:spPr bwMode="auto">
          <a:xfrm>
            <a:off x="1525588" y="715963"/>
            <a:ext cx="609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PADRE DIOS ESCUCHA NUESTRA</a:t>
            </a:r>
          </a:p>
        </p:txBody>
      </p:sp>
      <p:pic>
        <p:nvPicPr>
          <p:cNvPr id="26629" name="Picture 2" descr="VENID, almas, amad al AMOR&quot;: La lámpara encendida">
            <a:extLst>
              <a:ext uri="{FF2B5EF4-FFF2-40B4-BE49-F238E27FC236}">
                <a16:creationId xmlns:a16="http://schemas.microsoft.com/office/drawing/2014/main" id="{DE018EEA-6C90-3844-AF86-149C02038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48" b="2405"/>
          <a:stretch>
            <a:fillRect/>
          </a:stretch>
        </p:blipFill>
        <p:spPr bwMode="auto">
          <a:xfrm>
            <a:off x="0" y="1870075"/>
            <a:ext cx="91440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5909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Vino y pan - Canto para las ofrendas - YouTube">
            <a:extLst>
              <a:ext uri="{FF2B5EF4-FFF2-40B4-BE49-F238E27FC236}">
                <a16:creationId xmlns:a16="http://schemas.microsoft.com/office/drawing/2014/main" id="{48B1E925-BFE5-C042-89BF-D9035B394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70" t="4832" r="11834" b="82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3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5 CuadroTexto"/>
          <p:cNvSpPr txBox="1"/>
          <p:nvPr/>
        </p:nvSpPr>
        <p:spPr>
          <a:xfrm>
            <a:off x="7072330" y="6000768"/>
            <a:ext cx="1857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white"/>
                </a:solidFill>
                <a:effectLst/>
                <a:uLnTx/>
                <a:uFillTx/>
                <a:latin typeface="Calibri"/>
                <a:ea typeface="+mn-ea"/>
                <a:cs typeface="+mn-cs"/>
              </a:rPr>
              <a:t>     </a:t>
            </a:r>
            <a:endParaRPr kumimoji="0" lang="es-E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6 Rectángulo"/>
          <p:cNvSpPr/>
          <p:nvPr/>
        </p:nvSpPr>
        <p:spPr>
          <a:xfrm>
            <a:off x="251520" y="332656"/>
            <a:ext cx="660648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2800" b="1" i="0" u="none" strike="noStrike" kern="0" cap="none" spc="0" normalizeH="0" baseline="0" noProof="0" dirty="0">
              <a:ln>
                <a:noFill/>
              </a:ln>
              <a:solidFill>
                <a:srgbClr val="000000"/>
              </a:solidFill>
              <a:effectLst/>
              <a:uLnTx/>
              <a:uFillTx/>
              <a:latin typeface="Bookman Old Style" pitchFamily="18"/>
              <a:ea typeface="Microsoft YaHei" pitchFamily="2"/>
              <a:cs typeface="Mangal" pitchFamily="2"/>
            </a:endParaRPr>
          </a:p>
        </p:txBody>
      </p:sp>
      <p:sp>
        <p:nvSpPr>
          <p:cNvPr id="8" name="7 Rectángulo"/>
          <p:cNvSpPr/>
          <p:nvPr/>
        </p:nvSpPr>
        <p:spPr>
          <a:xfrm>
            <a:off x="3960440" y="1722288"/>
            <a:ext cx="4860032"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¿Qué te puedo dar que no me hayas dado Tú?</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¿Qué te puedo decir que no me hayas dicho Tú?</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¿Qué puedo hacer por Ti?</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Si yo no puedo hacer nada,</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si yo no puedo hacer nada si no es por Ti, (Señor)</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Todo lo que sé</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todo lo que soy</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todo lo que tengo es Tuyo.</a:t>
            </a:r>
          </a:p>
        </p:txBody>
      </p:sp>
      <p:sp>
        <p:nvSpPr>
          <p:cNvPr id="10" name="CuadroTexto 1">
            <a:extLst>
              <a:ext uri="{FF2B5EF4-FFF2-40B4-BE49-F238E27FC236}">
                <a16:creationId xmlns:a16="http://schemas.microsoft.com/office/drawing/2014/main" id="{6334312F-8E88-9848-B008-800175DEFA17}"/>
              </a:ext>
            </a:extLst>
          </p:cNvPr>
          <p:cNvSpPr txBox="1">
            <a:spLocks noChangeArrowheads="1"/>
          </p:cNvSpPr>
          <p:nvPr/>
        </p:nvSpPr>
        <p:spPr bwMode="auto">
          <a:xfrm rot="2032737">
            <a:off x="5670942" y="762000"/>
            <a:ext cx="261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OFERTORIO</a:t>
            </a:r>
          </a:p>
        </p:txBody>
      </p:sp>
      <p:pic>
        <p:nvPicPr>
          <p:cNvPr id="11"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3D4322AF-C1F8-8B45-A1A0-1DF911EE40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0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Preparando la Primera Comunión- Sacramento de la Eucaristía  |vicaria6.bizkeliza.net">
            <a:extLst>
              <a:ext uri="{FF2B5EF4-FFF2-40B4-BE49-F238E27FC236}">
                <a16:creationId xmlns:a16="http://schemas.microsoft.com/office/drawing/2014/main" id="{194D8023-8591-F14D-904E-D3B275095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9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1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Es urgente, deja que Dios te sane (Mc 1, 29-39) 20150208 | Biblia para  niños, Lecciones para niños en la iglesia, Historias de la biblia para niños">
            <a:extLst>
              <a:ext uri="{FF2B5EF4-FFF2-40B4-BE49-F238E27FC236}">
                <a16:creationId xmlns:a16="http://schemas.microsoft.com/office/drawing/2014/main" id="{72154550-BB24-DA4F-92AC-DF28A0B11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0"/>
            <a:ext cx="8529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D335903-1DB8-6846-992F-5931279923F1}"/>
              </a:ext>
            </a:extLst>
          </p:cNvPr>
          <p:cNvSpPr/>
          <p:nvPr/>
        </p:nvSpPr>
        <p:spPr>
          <a:xfrm>
            <a:off x="306388" y="836712"/>
            <a:ext cx="2862064" cy="1938992"/>
          </a:xfrm>
          <a:prstGeom prst="rect">
            <a:avLst/>
          </a:prstGeom>
        </p:spPr>
        <p:txBody>
          <a:bodyPr wrap="square">
            <a:spAutoFit/>
          </a:bodyPr>
          <a:lstStyle/>
          <a:p>
            <a:pPr algn="ctr"/>
            <a:r>
              <a:rPr lang="es-ES" sz="2400" b="1" dirty="0"/>
              <a:t>“Sed compasivos como</a:t>
            </a:r>
          </a:p>
          <a:p>
            <a:pPr algn="ctr"/>
            <a:r>
              <a:rPr lang="es-ES" sz="2400" b="1" dirty="0"/>
              <a:t> vuestro Padre </a:t>
            </a:r>
          </a:p>
          <a:p>
            <a:pPr algn="ctr"/>
            <a:r>
              <a:rPr lang="es-ES" sz="2400" b="1" dirty="0"/>
              <a:t>es compasivo”. (Jesús de Nazaret)</a:t>
            </a:r>
          </a:p>
        </p:txBody>
      </p:sp>
    </p:spTree>
    <p:extLst>
      <p:ext uri="{BB962C8B-B14F-4D97-AF65-F5344CB8AC3E}">
        <p14:creationId xmlns:p14="http://schemas.microsoft.com/office/powerpoint/2010/main" val="11955246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a:extLst>
              <a:ext uri="{FF2B5EF4-FFF2-40B4-BE49-F238E27FC236}">
                <a16:creationId xmlns:a16="http://schemas.microsoft.com/office/drawing/2014/main" id="{56C625F3-D4BB-2A4A-8973-E15013C9F76E}"/>
              </a:ext>
            </a:extLst>
          </p:cNvPr>
          <p:cNvSpPr txBox="1">
            <a:spLocks noChangeArrowheads="1"/>
          </p:cNvSpPr>
          <p:nvPr/>
        </p:nvSpPr>
        <p:spPr bwMode="auto">
          <a:xfrm rot="1916804">
            <a:off x="6237288" y="655638"/>
            <a:ext cx="196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SANTO</a:t>
            </a:r>
          </a:p>
        </p:txBody>
      </p:sp>
      <p:pic>
        <p:nvPicPr>
          <p:cNvPr id="7"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843FE9B5-E732-A84C-AAAB-AAD8A64436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0"/>
            <a:ext cx="422146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FD05880A-D366-6440-AE51-4A19FDE67B36}"/>
              </a:ext>
            </a:extLst>
          </p:cNvPr>
          <p:cNvSpPr txBox="1">
            <a:spLocks/>
          </p:cNvSpPr>
          <p:nvPr/>
        </p:nvSpPr>
        <p:spPr>
          <a:xfrm>
            <a:off x="4572000" y="1916835"/>
            <a:ext cx="4572000" cy="4464493"/>
          </a:xfrm>
          <a:prstGeom prst="rect">
            <a:avLst/>
          </a:prstGeom>
        </p:spPr>
        <p:txBody>
          <a:bodyPr>
            <a:noAutofit/>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pitchFamily="18"/>
                <a:ea typeface="Microsoft YaHei" pitchFamily="2"/>
                <a:cs typeface="Mangal" pitchFamily="2"/>
              </a:defRPr>
            </a:lvl1pPr>
          </a:lstStyle>
          <a:p>
            <a:r>
              <a:rPr lang="en-GB" sz="2400" i="1" dirty="0"/>
              <a:t>HOSANNA - HEY, </a:t>
            </a:r>
          </a:p>
          <a:p>
            <a:r>
              <a:rPr lang="en-GB" sz="2400" i="1" dirty="0"/>
              <a:t>HOSANNA - HA</a:t>
            </a:r>
            <a:br>
              <a:rPr lang="en-GB" sz="2400" i="1" dirty="0"/>
            </a:br>
            <a:r>
              <a:rPr lang="en-GB" sz="2400" i="1" dirty="0"/>
              <a:t>HOSANNA - HEY, HOSANNA - HEY, </a:t>
            </a:r>
          </a:p>
          <a:p>
            <a:r>
              <a:rPr lang="en-GB" sz="2400" i="1" dirty="0"/>
              <a:t>HOSANNA – HA</a:t>
            </a:r>
            <a:br>
              <a:rPr lang="en-GB" sz="2400" dirty="0"/>
            </a:br>
            <a:r>
              <a:rPr lang="en-GB" sz="2400" dirty="0"/>
              <a:t>EL ES EL SANTO, </a:t>
            </a:r>
          </a:p>
          <a:p>
            <a:r>
              <a:rPr lang="en-GB" sz="2400" dirty="0"/>
              <a:t>EL ES EL HIJO DE MARIA</a:t>
            </a:r>
            <a:br>
              <a:rPr lang="en-GB" sz="2400" dirty="0"/>
            </a:br>
            <a:r>
              <a:rPr lang="en-GB" sz="2400" dirty="0"/>
              <a:t>ES EL DIOS DE ISRAEL, </a:t>
            </a:r>
          </a:p>
          <a:p>
            <a:r>
              <a:rPr lang="en-GB" sz="2400" dirty="0"/>
              <a:t>EL ES EL HIJO DE DAVID</a:t>
            </a:r>
            <a:br>
              <a:rPr lang="en-GB" sz="2400" i="1" dirty="0"/>
            </a:br>
            <a:r>
              <a:rPr lang="en-GB" sz="2400" i="1" dirty="0"/>
              <a:t>HOSANNA - HEY, </a:t>
            </a:r>
          </a:p>
          <a:p>
            <a:r>
              <a:rPr lang="en-GB" sz="2400" i="1" dirty="0"/>
              <a:t>HOSANNA - HA</a:t>
            </a:r>
            <a:br>
              <a:rPr lang="en-GB" sz="2400" i="1" dirty="0"/>
            </a:br>
            <a:r>
              <a:rPr lang="en-GB" sz="2400" i="1" dirty="0"/>
              <a:t>HOSANNA - HEY, HOSANNA - HEY, </a:t>
            </a:r>
          </a:p>
          <a:p>
            <a:r>
              <a:rPr lang="en-GB" sz="2400" i="1" dirty="0"/>
              <a:t>HOSANNA - HA</a:t>
            </a:r>
          </a:p>
        </p:txBody>
      </p:sp>
    </p:spTree>
    <p:extLst>
      <p:ext uri="{BB962C8B-B14F-4D97-AF65-F5344CB8AC3E}">
        <p14:creationId xmlns:p14="http://schemas.microsoft.com/office/powerpoint/2010/main" val="226298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Patxi V. FANO | Catequesis, Semana santa niños, Eucaristía">
            <a:extLst>
              <a:ext uri="{FF2B5EF4-FFF2-40B4-BE49-F238E27FC236}">
                <a16:creationId xmlns:a16="http://schemas.microsoft.com/office/drawing/2014/main" id="{FCB53C14-81A8-BA41-8BD9-E66374C68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0"/>
            <a:ext cx="7562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2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i quieres, puedes limpiarnos. | Dibujos, Dibujos fano, Historias de la  biblia para niños">
            <a:extLst>
              <a:ext uri="{FF2B5EF4-FFF2-40B4-BE49-F238E27FC236}">
                <a16:creationId xmlns:a16="http://schemas.microsoft.com/office/drawing/2014/main" id="{E7433156-8689-B449-8A75-0DBE3710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0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493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72E3F42-BB32-F047-8A0B-4CB31FC55C24}"/>
              </a:ext>
            </a:extLst>
          </p:cNvPr>
          <p:cNvSpPr txBox="1"/>
          <p:nvPr/>
        </p:nvSpPr>
        <p:spPr>
          <a:xfrm>
            <a:off x="-28575" y="278060"/>
            <a:ext cx="5176639" cy="646330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1" i="0" u="none" strike="noStrike" kern="0" cap="none" spc="0" normalizeH="0" baseline="0" noProof="0" dirty="0">
              <a:ln>
                <a:noFill/>
              </a:ln>
              <a:solidFill>
                <a:srgbClr val="000000"/>
              </a:solidFill>
              <a:effectLst/>
              <a:uLnTx/>
              <a:uFillTx/>
              <a:latin typeface="Action Man" pitchFamily="18"/>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EN EL MAR HE OIDO HOY</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SEÑOR TU VOZ QUE ME LLAMO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Y ME PIDIÓ QUE ME ENTREGASE A MIS HERMANOS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ESA VOZ ME TRANSFORMÓ</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MI VIDA ENTERA YA CAMBIÓ</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Y SOLO PIENSO AHORA SEÑOR EN REPETIRTE</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PADRE NUESTRO, EN TI CREEMOS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PADRE NUESTRO, TE OFRECEMOS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PADRE NUESTRO, NUESTRAS MANOS</a:t>
            </a: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 </a:t>
            </a: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DE HERMANOS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CUANDO VAYA A OTRO LUGAR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TENDRÉ, SEÑOR, QUE ABANDONAR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 MI FAMILIA, A MIS AMIGOS, POR SEGUIRTE.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PERO SÉ QUE, ASÍ, ALGÚN DÍA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PODRÉ ENSEÑAR TU VERDAD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 MI HERMANO, Y JUNTO A ÉL YO REPETIRTE.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PADRE NUESTRO, EN TI CREEMOS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PADRE NUESTRO, TE OFRECEMOS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PADRE NUESTRO, NUESTRAS MANOS</a:t>
            </a: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 </a:t>
            </a: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DE HERMANOS</a:t>
            </a:r>
            <a:r>
              <a:rPr kumimoji="0" lang="es-ES" sz="1800" b="0" i="0" u="none" strike="noStrike" kern="0" cap="none" spc="0" normalizeH="0" baseline="0" noProof="0" dirty="0">
                <a:ln>
                  <a:noFill/>
                </a:ln>
                <a:solidFill>
                  <a:prstClr val="white"/>
                </a:solidFill>
                <a:effectLst/>
                <a:uLnTx/>
                <a:uFillTx/>
                <a:latin typeface="Calibri"/>
                <a:ea typeface="+mn-ea"/>
                <a:cs typeface="+mn-cs"/>
              </a:rPr>
              <a:t> </a:t>
            </a:r>
            <a:endParaRPr kumimoji="0" lang="es-ES" sz="1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endParaRPr>
          </a:p>
        </p:txBody>
      </p:sp>
      <p:sp>
        <p:nvSpPr>
          <p:cNvPr id="5" name="4 CuadroTexto">
            <a:extLst>
              <a:ext uri="{FF2B5EF4-FFF2-40B4-BE49-F238E27FC236}">
                <a16:creationId xmlns:a16="http://schemas.microsoft.com/office/drawing/2014/main" id="{DB8AFF0C-20EE-1946-9E0C-1C918168840D}"/>
              </a:ext>
            </a:extLst>
          </p:cNvPr>
          <p:cNvSpPr txBox="1">
            <a:spLocks noChangeArrowheads="1"/>
          </p:cNvSpPr>
          <p:nvPr/>
        </p:nvSpPr>
        <p:spPr bwMode="auto">
          <a:xfrm>
            <a:off x="2700759" y="26392"/>
            <a:ext cx="3527425" cy="5222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PADRE NUESTRO</a:t>
            </a:r>
          </a:p>
        </p:txBody>
      </p:sp>
      <p:pic>
        <p:nvPicPr>
          <p:cNvPr id="7"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9AB55A0B-C92A-EB49-ABB7-72BB8F2FBE0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4959052"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0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3 Rectángulo"/>
          <p:cNvSpPr/>
          <p:nvPr/>
        </p:nvSpPr>
        <p:spPr>
          <a:xfrm>
            <a:off x="642910" y="1571612"/>
            <a:ext cx="5513266" cy="3416320"/>
          </a:xfrm>
          <a:prstGeom prst="rect">
            <a:avLst/>
          </a:prstGeom>
        </p:spPr>
        <p:txBody>
          <a:bodyPr wrap="square">
            <a:spAutoFit/>
          </a:bodyPr>
          <a:lstStyle/>
          <a:p>
            <a:r>
              <a:rPr lang="es-ES" sz="2400" b="1" i="1" dirty="0"/>
              <a:t>Como el Padre me amó,</a:t>
            </a:r>
          </a:p>
          <a:p>
            <a:r>
              <a:rPr lang="es-ES" sz="2400" b="1" i="1" dirty="0"/>
              <a:t>Yo os he amado.</a:t>
            </a:r>
          </a:p>
          <a:p>
            <a:r>
              <a:rPr lang="es-ES" sz="2400" b="1" i="1" dirty="0"/>
              <a:t>Permaneced en mi amor;</a:t>
            </a:r>
          </a:p>
          <a:p>
            <a:r>
              <a:rPr lang="es-ES" sz="2400" b="1" i="1" dirty="0"/>
              <a:t>permaneced en mi amor.</a:t>
            </a:r>
          </a:p>
          <a:p>
            <a:endParaRPr lang="es-ES" sz="2400" b="1" dirty="0"/>
          </a:p>
          <a:p>
            <a:r>
              <a:rPr lang="es-ES" sz="2400" b="1" dirty="0"/>
              <a:t>Si guardáis mis palabras</a:t>
            </a:r>
          </a:p>
          <a:p>
            <a:r>
              <a:rPr lang="es-ES" sz="2400" b="1" dirty="0"/>
              <a:t>y como hermanos os amáis, </a:t>
            </a:r>
          </a:p>
          <a:p>
            <a:r>
              <a:rPr lang="es-ES" sz="2400" b="1" dirty="0"/>
              <a:t>compartiréis con alegría</a:t>
            </a:r>
          </a:p>
          <a:p>
            <a:r>
              <a:rPr lang="es-ES" sz="2400" b="1" dirty="0"/>
              <a:t>el don de la fraternidad. </a:t>
            </a:r>
          </a:p>
        </p:txBody>
      </p:sp>
      <p:pic>
        <p:nvPicPr>
          <p:cNvPr id="1026"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86E2A871-977B-3D40-AEDE-C5FF78154F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4959052" y="0"/>
            <a:ext cx="42214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EAEC4C8-5FB8-5A40-91B0-A7A60FBC7FE2}"/>
              </a:ext>
            </a:extLst>
          </p:cNvPr>
          <p:cNvSpPr txBox="1"/>
          <p:nvPr/>
        </p:nvSpPr>
        <p:spPr>
          <a:xfrm rot="1493036">
            <a:off x="3254442" y="559133"/>
            <a:ext cx="183575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Calibri"/>
                <a:ea typeface="+mn-ea"/>
                <a:cs typeface="+mn-cs"/>
              </a:rPr>
              <a:t>ENTRADA</a:t>
            </a:r>
          </a:p>
        </p:txBody>
      </p:sp>
    </p:spTree>
    <p:extLst>
      <p:ext uri="{BB962C8B-B14F-4D97-AF65-F5344CB8AC3E}">
        <p14:creationId xmlns:p14="http://schemas.microsoft.com/office/powerpoint/2010/main" val="98360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D4287AD-71FE-B141-8EAF-90327E8BE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452932" y="5085184"/>
            <a:ext cx="565557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a:solidFill>
                    <a:prstClr val="black"/>
                  </a:solidFill>
                </a:ln>
                <a:solidFill>
                  <a:srgbClr val="FFFF00"/>
                </a:solidFill>
                <a:effectLst/>
                <a:uLnTx/>
                <a:uFillTx/>
                <a:latin typeface="Calibri"/>
                <a:ea typeface="+mn-ea"/>
                <a:cs typeface="+mn-cs"/>
              </a:rPr>
              <a:t>mi paz os doy…</a:t>
            </a:r>
            <a:endParaRPr kumimoji="0" lang="es-ES" sz="4400" b="1" i="0" u="none" strike="noStrike" kern="1200" cap="none" spc="0" normalizeH="0" baseline="0" noProof="0" dirty="0">
              <a:ln>
                <a:solidFill>
                  <a:prstClr val="black"/>
                </a:solidFill>
              </a:ln>
              <a:solidFill>
                <a:srgbClr val="FFFF00"/>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ECDEB371-1607-494E-AC75-98D56DE51C8A}"/>
              </a:ext>
            </a:extLst>
          </p:cNvPr>
          <p:cNvSpPr/>
          <p:nvPr/>
        </p:nvSpPr>
        <p:spPr>
          <a:xfrm>
            <a:off x="35496" y="44624"/>
            <a:ext cx="6120679"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6600" b="1" dirty="0">
                <a:ln>
                  <a:solidFill>
                    <a:prstClr val="black"/>
                  </a:solidFill>
                </a:ln>
                <a:solidFill>
                  <a:srgbClr val="FFFF00"/>
                </a:solidFill>
                <a:latin typeface="Calibri"/>
              </a:rPr>
              <a:t>La</a:t>
            </a:r>
            <a:r>
              <a:rPr kumimoji="0" lang="es-ES" sz="6600" b="1" i="0" u="none" strike="noStrike" kern="1200" cap="none" spc="0" normalizeH="0" baseline="0" noProof="0" dirty="0">
                <a:ln>
                  <a:solidFill>
                    <a:prstClr val="black"/>
                  </a:solidFill>
                </a:ln>
                <a:solidFill>
                  <a:srgbClr val="FFFF00"/>
                </a:solidFill>
                <a:effectLst/>
                <a:uLnTx/>
                <a:uFillTx/>
                <a:latin typeface="Calibri"/>
                <a:ea typeface="+mn-ea"/>
                <a:cs typeface="+mn-cs"/>
              </a:rPr>
              <a:t> paz os dejo…</a:t>
            </a:r>
          </a:p>
        </p:txBody>
      </p:sp>
    </p:spTree>
    <p:extLst>
      <p:ext uri="{BB962C8B-B14F-4D97-AF65-F5344CB8AC3E}">
        <p14:creationId xmlns:p14="http://schemas.microsoft.com/office/powerpoint/2010/main" val="874935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3895346" y="967025"/>
            <a:ext cx="5213158" cy="5414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TE DOY A TI MI HERMANO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DIOS ME REGALO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Y EN UN ABRAZO A TI TE ENTREGO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LLEVO EN MI CORAZON</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endPar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RECIBELA RECÍBELA</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ESTA ES LA PAZ</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QUE EL MUNDO NO TE PUEDE DAR</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endPar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TE DOY A TI MI HERMANO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DIOS ME REGALO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Y EN UN ABRAZO A TI TE ENTREGO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LLEVO EN MI CORAZON</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endPar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RECIBELA RECÍBELA</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ESTA ES LA PAZ</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QUE EL MUNDO NO TE PUEDE DAR</a:t>
            </a:r>
          </a:p>
        </p:txBody>
      </p:sp>
      <p:sp>
        <p:nvSpPr>
          <p:cNvPr id="5" name="4 CuadroTexto">
            <a:extLst>
              <a:ext uri="{FF2B5EF4-FFF2-40B4-BE49-F238E27FC236}">
                <a16:creationId xmlns:a16="http://schemas.microsoft.com/office/drawing/2014/main" id="{91192422-C209-C248-8DF4-4DFD11A4FB5A}"/>
              </a:ext>
            </a:extLst>
          </p:cNvPr>
          <p:cNvSpPr txBox="1">
            <a:spLocks noChangeArrowheads="1"/>
          </p:cNvSpPr>
          <p:nvPr/>
        </p:nvSpPr>
        <p:spPr bwMode="auto">
          <a:xfrm rot="20606804">
            <a:off x="3637395" y="392472"/>
            <a:ext cx="3529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CANTO DE LA PAZ</a:t>
            </a:r>
          </a:p>
        </p:txBody>
      </p:sp>
      <p:pic>
        <p:nvPicPr>
          <p:cNvPr id="6"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8929948C-7FE9-9749-9A39-E5B69C06A9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5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198686" y="980453"/>
            <a:ext cx="4663330" cy="5733256"/>
          </a:xfrm>
          <a:noFill/>
        </p:spPr>
        <p:txBody>
          <a:bodyPr>
            <a:normAutofit/>
          </a:bodyPr>
          <a:lstStyle/>
          <a:p>
            <a:pPr lvl="0"/>
            <a:r>
              <a:rPr lang="es-ES" sz="2000" b="1" dirty="0"/>
              <a:t>El señor Dios nos amó</a:t>
            </a:r>
            <a:br>
              <a:rPr lang="es-ES" sz="2000" b="1" dirty="0"/>
            </a:br>
            <a:r>
              <a:rPr lang="es-ES" sz="2000" b="1" dirty="0"/>
              <a:t>como nadie amó jamás,</a:t>
            </a:r>
            <a:br>
              <a:rPr lang="es-ES" sz="2000" b="1" dirty="0"/>
            </a:br>
            <a:r>
              <a:rPr lang="es-ES" sz="2000" b="1" dirty="0"/>
              <a:t>Él nos guía como estrellas </a:t>
            </a:r>
            <a:br>
              <a:rPr lang="es-ES" sz="2000" b="1" dirty="0"/>
            </a:br>
            <a:r>
              <a:rPr lang="es-ES" sz="2000" b="1" dirty="0"/>
              <a:t>cuando no existe la luz,</a:t>
            </a:r>
            <a:br>
              <a:rPr lang="es-ES" sz="2000" b="1" dirty="0"/>
            </a:br>
            <a:r>
              <a:rPr lang="es-ES" sz="2000" b="1" dirty="0"/>
              <a:t>Él nos da todo su amor</a:t>
            </a:r>
            <a:br>
              <a:rPr lang="es-ES" sz="2000" b="1" dirty="0"/>
            </a:br>
            <a:r>
              <a:rPr lang="es-ES" sz="2000" b="1" dirty="0"/>
              <a:t>mientras la fracción del pan</a:t>
            </a:r>
            <a:br>
              <a:rPr lang="es-ES" sz="2000" b="1" dirty="0"/>
            </a:br>
            <a:r>
              <a:rPr lang="es-ES" sz="2000" b="1" dirty="0"/>
              <a:t>es el pan de la amistad</a:t>
            </a:r>
            <a:br>
              <a:rPr lang="es-ES" sz="2000" b="1" dirty="0"/>
            </a:br>
            <a:r>
              <a:rPr lang="es-ES" sz="2000" b="1" dirty="0"/>
              <a:t>el pan de Dios.</a:t>
            </a:r>
            <a:br>
              <a:rPr lang="es-ES" sz="2000" b="1" dirty="0"/>
            </a:br>
            <a:r>
              <a:rPr lang="es-ES" sz="2000" b="1" i="1" dirty="0"/>
              <a:t>Es mi cuerpo,</a:t>
            </a:r>
            <a:br>
              <a:rPr lang="es-ES" sz="2000" b="1" i="1" dirty="0"/>
            </a:br>
            <a:r>
              <a:rPr lang="es-ES" sz="2000" b="1" i="1" dirty="0"/>
              <a:t>tomad y comed,</a:t>
            </a:r>
            <a:br>
              <a:rPr lang="es-ES" sz="2000" b="1" i="1" dirty="0"/>
            </a:br>
            <a:r>
              <a:rPr lang="es-ES" sz="2000" b="1" i="1" dirty="0"/>
              <a:t>esta es mi sangre,</a:t>
            </a:r>
            <a:br>
              <a:rPr lang="es-ES" sz="2000" b="1" i="1" dirty="0"/>
            </a:br>
            <a:r>
              <a:rPr lang="es-ES" sz="2000" b="1" i="1" dirty="0"/>
              <a:t>tomad y bebed,</a:t>
            </a:r>
            <a:br>
              <a:rPr lang="es-ES" sz="2000" b="1" i="1" dirty="0"/>
            </a:br>
            <a:r>
              <a:rPr lang="es-ES" sz="2000" b="1" i="1" dirty="0"/>
              <a:t>pues yo soy la vida,</a:t>
            </a:r>
            <a:br>
              <a:rPr lang="es-ES" sz="2000" b="1" i="1" dirty="0"/>
            </a:br>
            <a:r>
              <a:rPr lang="es-ES" sz="2000" b="1" i="1" dirty="0"/>
              <a:t>yo soy el amor.</a:t>
            </a:r>
            <a:br>
              <a:rPr lang="es-ES" sz="2000" b="1" i="1" dirty="0"/>
            </a:br>
            <a:r>
              <a:rPr lang="es-ES" sz="2000" b="1" i="1" dirty="0"/>
              <a:t>¡Oh Señor, condúcenos</a:t>
            </a:r>
            <a:br>
              <a:rPr lang="es-ES" sz="2000" b="1" i="1" dirty="0"/>
            </a:br>
            <a:r>
              <a:rPr lang="es-ES" sz="2000" b="1" i="1" dirty="0"/>
              <a:t>hasta tu amor!</a:t>
            </a:r>
          </a:p>
        </p:txBody>
      </p:sp>
      <p:sp>
        <p:nvSpPr>
          <p:cNvPr id="6" name="4 CuadroTexto">
            <a:extLst>
              <a:ext uri="{FF2B5EF4-FFF2-40B4-BE49-F238E27FC236}">
                <a16:creationId xmlns:a16="http://schemas.microsoft.com/office/drawing/2014/main" id="{2D8731CB-8F9E-674E-A8BA-40AE3EF36FF1}"/>
              </a:ext>
            </a:extLst>
          </p:cNvPr>
          <p:cNvSpPr txBox="1">
            <a:spLocks noChangeArrowheads="1"/>
          </p:cNvSpPr>
          <p:nvPr/>
        </p:nvSpPr>
        <p:spPr bwMode="auto">
          <a:xfrm rot="1676091">
            <a:off x="6825254" y="533572"/>
            <a:ext cx="2217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PLEGARIA</a:t>
            </a:r>
          </a:p>
        </p:txBody>
      </p:sp>
      <p:pic>
        <p:nvPicPr>
          <p:cNvPr id="5"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3A826D27-6C59-404A-9CED-FFE271F0EDE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250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upo 4">
            <a:extLst>
              <a:ext uri="{FF2B5EF4-FFF2-40B4-BE49-F238E27FC236}">
                <a16:creationId xmlns:a16="http://schemas.microsoft.com/office/drawing/2014/main" id="{B7091024-8738-D845-AEF7-335931272F6F}"/>
              </a:ext>
            </a:extLst>
          </p:cNvPr>
          <p:cNvGrpSpPr>
            <a:grpSpLocks/>
          </p:cNvGrpSpPr>
          <p:nvPr/>
        </p:nvGrpSpPr>
        <p:grpSpPr bwMode="auto">
          <a:xfrm>
            <a:off x="0" y="0"/>
            <a:ext cx="9144000" cy="6858000"/>
            <a:chOff x="0" y="0"/>
            <a:chExt cx="9144000" cy="6858000"/>
          </a:xfrm>
        </p:grpSpPr>
        <p:pic>
          <p:nvPicPr>
            <p:cNvPr id="37890" name="Picture 2" descr="Fano on Twitter: &quot;Bendita eucaristía que nos acoge, alimenta y lanza al  mundo...… &quot;">
              <a:extLst>
                <a:ext uri="{FF2B5EF4-FFF2-40B4-BE49-F238E27FC236}">
                  <a16:creationId xmlns:a16="http://schemas.microsoft.com/office/drawing/2014/main" id="{BF88A9E8-D2DF-444A-B29A-E99C57652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ángulo 2">
              <a:extLst>
                <a:ext uri="{FF2B5EF4-FFF2-40B4-BE49-F238E27FC236}">
                  <a16:creationId xmlns:a16="http://schemas.microsoft.com/office/drawing/2014/main" id="{B2491C6B-5939-0E40-951F-2B4386EAF962}"/>
                </a:ext>
              </a:extLst>
            </p:cNvPr>
            <p:cNvSpPr>
              <a:spLocks noChangeArrowheads="1"/>
            </p:cNvSpPr>
            <p:nvPr/>
          </p:nvSpPr>
          <p:spPr bwMode="auto">
            <a:xfrm rot="-1581065">
              <a:off x="1251538" y="2376968"/>
              <a:ext cx="170757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Prepárate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para recibir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 Jesús.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Camina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pensando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en lo que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vas a hacer.</a:t>
              </a:r>
            </a:p>
          </p:txBody>
        </p:sp>
        <p:sp>
          <p:nvSpPr>
            <p:cNvPr id="37892" name="Rectángulo 3">
              <a:extLst>
                <a:ext uri="{FF2B5EF4-FFF2-40B4-BE49-F238E27FC236}">
                  <a16:creationId xmlns:a16="http://schemas.microsoft.com/office/drawing/2014/main" id="{1D0C868C-4DA8-B542-B622-00BA4C2716A2}"/>
                </a:ext>
              </a:extLst>
            </p:cNvPr>
            <p:cNvSpPr>
              <a:spLocks noChangeArrowheads="1"/>
            </p:cNvSpPr>
            <p:nvPr/>
          </p:nvSpPr>
          <p:spPr bwMode="auto">
            <a:xfrm>
              <a:off x="1979712" y="5302949"/>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Cuando le hayas recibido, charla con Él, dale las gracias. </a:t>
              </a:r>
            </a:p>
          </p:txBody>
        </p:sp>
      </p:grpSp>
    </p:spTree>
    <p:extLst>
      <p:ext uri="{BB962C8B-B14F-4D97-AF65-F5344CB8AC3E}">
        <p14:creationId xmlns:p14="http://schemas.microsoft.com/office/powerpoint/2010/main" val="61709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3B0CF-1266-BF4F-8F5C-DD05D9CDB822}"/>
              </a:ext>
            </a:extLst>
          </p:cNvPr>
          <p:cNvSpPr/>
          <p:nvPr/>
        </p:nvSpPr>
        <p:spPr>
          <a:xfrm>
            <a:off x="3673180" y="1016223"/>
            <a:ext cx="5435324" cy="541245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lvl="0" algn="ctr">
              <a:defRPr sz="1800" b="0" i="0" u="none" strike="noStrike" kern="0" cap="none" spc="0" baseline="0">
                <a:solidFill>
                  <a:srgbClr val="000000"/>
                </a:solidFill>
                <a:uFillTx/>
              </a:defRPr>
            </a:pPr>
            <a:r>
              <a:rPr lang="es-ES" sz="2000" kern="0" dirty="0">
                <a:solidFill>
                  <a:srgbClr val="000000"/>
                </a:solidFill>
                <a:ea typeface="Microsoft YaHei" pitchFamily="2"/>
                <a:cs typeface="Mangal" pitchFamily="2"/>
              </a:rPr>
              <a:t>Señor, toma mi vida nueva antes de que la espera </a:t>
            </a: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desgaste años en mí </a:t>
            </a: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estoy dispuesta a lo que quieras </a:t>
            </a: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no importa lo que sea tú llámame a servir </a:t>
            </a:r>
            <a:br>
              <a:rPr lang="es-ES" sz="2000" kern="0" dirty="0">
                <a:solidFill>
                  <a:srgbClr val="000000"/>
                </a:solidFill>
                <a:ea typeface="Microsoft YaHei" pitchFamily="2"/>
                <a:cs typeface="Mangal" pitchFamily="2"/>
              </a:rPr>
            </a:br>
            <a:br>
              <a:rPr lang="es-ES" sz="2000" kern="0" dirty="0">
                <a:solidFill>
                  <a:srgbClr val="000000"/>
                </a:solidFill>
                <a:ea typeface="Microsoft YaHei" pitchFamily="2"/>
                <a:cs typeface="Mangal" pitchFamily="2"/>
              </a:rPr>
            </a:br>
            <a:r>
              <a:rPr lang="es-ES" sz="2000" i="1" kern="0" dirty="0">
                <a:solidFill>
                  <a:srgbClr val="000000"/>
                </a:solidFill>
                <a:ea typeface="Microsoft YaHei" pitchFamily="2"/>
                <a:cs typeface="Mangal" pitchFamily="2"/>
              </a:rPr>
              <a:t>Llévame donde los hombres </a:t>
            </a:r>
            <a:br>
              <a:rPr lang="es-ES" sz="2000" i="1" kern="0" dirty="0">
                <a:solidFill>
                  <a:srgbClr val="000000"/>
                </a:solidFill>
                <a:ea typeface="Microsoft YaHei" pitchFamily="2"/>
                <a:cs typeface="Mangal" pitchFamily="2"/>
              </a:rPr>
            </a:br>
            <a:r>
              <a:rPr lang="es-ES" sz="2000" i="1" kern="0" dirty="0">
                <a:solidFill>
                  <a:srgbClr val="000000"/>
                </a:solidFill>
                <a:ea typeface="Microsoft YaHei" pitchFamily="2"/>
                <a:cs typeface="Mangal" pitchFamily="2"/>
              </a:rPr>
              <a:t>necesiten tus palabras, </a:t>
            </a:r>
            <a:br>
              <a:rPr lang="es-ES" sz="2000" i="1" kern="0" dirty="0">
                <a:solidFill>
                  <a:srgbClr val="000000"/>
                </a:solidFill>
                <a:ea typeface="Microsoft YaHei" pitchFamily="2"/>
                <a:cs typeface="Mangal" pitchFamily="2"/>
              </a:rPr>
            </a:br>
            <a:r>
              <a:rPr lang="es-ES" sz="2000" i="1" kern="0" dirty="0">
                <a:solidFill>
                  <a:srgbClr val="000000"/>
                </a:solidFill>
                <a:ea typeface="Microsoft YaHei" pitchFamily="2"/>
                <a:cs typeface="Mangal" pitchFamily="2"/>
              </a:rPr>
              <a:t>necesiten mis ganas de vivir, </a:t>
            </a:r>
            <a:br>
              <a:rPr lang="es-ES" sz="2000" i="1" kern="0" dirty="0">
                <a:solidFill>
                  <a:srgbClr val="000000"/>
                </a:solidFill>
                <a:ea typeface="Microsoft YaHei" pitchFamily="2"/>
                <a:cs typeface="Mangal" pitchFamily="2"/>
              </a:rPr>
            </a:br>
            <a:r>
              <a:rPr lang="es-ES" sz="2000" i="1" kern="0" dirty="0">
                <a:solidFill>
                  <a:srgbClr val="000000"/>
                </a:solidFill>
                <a:ea typeface="Microsoft YaHei" pitchFamily="2"/>
                <a:cs typeface="Mangal" pitchFamily="2"/>
              </a:rPr>
              <a:t>donde falte la esperanza, </a:t>
            </a:r>
            <a:br>
              <a:rPr lang="es-ES" sz="2000" i="1" kern="0" dirty="0">
                <a:solidFill>
                  <a:srgbClr val="000000"/>
                </a:solidFill>
                <a:ea typeface="Microsoft YaHei" pitchFamily="2"/>
                <a:cs typeface="Mangal" pitchFamily="2"/>
              </a:rPr>
            </a:br>
            <a:r>
              <a:rPr lang="es-ES" sz="2000" i="1" kern="0" dirty="0">
                <a:solidFill>
                  <a:srgbClr val="000000"/>
                </a:solidFill>
                <a:ea typeface="Microsoft YaHei" pitchFamily="2"/>
                <a:cs typeface="Mangal" pitchFamily="2"/>
              </a:rPr>
              <a:t>donde falte la alegría, </a:t>
            </a:r>
            <a:br>
              <a:rPr lang="es-ES" sz="2000" i="1" kern="0" dirty="0">
                <a:solidFill>
                  <a:srgbClr val="000000"/>
                </a:solidFill>
                <a:ea typeface="Microsoft YaHei" pitchFamily="2"/>
                <a:cs typeface="Mangal" pitchFamily="2"/>
              </a:rPr>
            </a:br>
            <a:r>
              <a:rPr lang="es-ES" sz="2000" i="1" kern="0" dirty="0">
                <a:solidFill>
                  <a:srgbClr val="000000"/>
                </a:solidFill>
                <a:ea typeface="Microsoft YaHei" pitchFamily="2"/>
                <a:cs typeface="Mangal" pitchFamily="2"/>
              </a:rPr>
              <a:t>simplemente por no saber de ti. </a:t>
            </a:r>
            <a:br>
              <a:rPr lang="es-ES" sz="2000" i="1" kern="0" dirty="0">
                <a:solidFill>
                  <a:srgbClr val="000000"/>
                </a:solidFill>
                <a:ea typeface="Microsoft YaHei" pitchFamily="2"/>
                <a:cs typeface="Mangal" pitchFamily="2"/>
              </a:rPr>
            </a:b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Te doy mi corazón sincero para gritar sin miedo </a:t>
            </a: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Tu grandeza, Señor </a:t>
            </a: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Tendré mis manos sin cansancio tu historia entre los labios </a:t>
            </a:r>
            <a:br>
              <a:rPr lang="es-ES" sz="2000" kern="0" dirty="0">
                <a:solidFill>
                  <a:srgbClr val="000000"/>
                </a:solidFill>
                <a:ea typeface="Microsoft YaHei" pitchFamily="2"/>
                <a:cs typeface="Mangal" pitchFamily="2"/>
              </a:rPr>
            </a:br>
            <a:r>
              <a:rPr lang="es-ES" sz="2000" kern="0" dirty="0">
                <a:solidFill>
                  <a:srgbClr val="000000"/>
                </a:solidFill>
                <a:ea typeface="Microsoft YaHei" pitchFamily="2"/>
                <a:cs typeface="Mangal" pitchFamily="2"/>
              </a:rPr>
              <a:t>y fuerza en la oración </a:t>
            </a:r>
            <a:endParaRPr kumimoji="0" lang="es-ES" sz="24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endParaRPr>
          </a:p>
        </p:txBody>
      </p:sp>
      <p:sp>
        <p:nvSpPr>
          <p:cNvPr id="5" name="4 CuadroTexto">
            <a:extLst>
              <a:ext uri="{FF2B5EF4-FFF2-40B4-BE49-F238E27FC236}">
                <a16:creationId xmlns:a16="http://schemas.microsoft.com/office/drawing/2014/main" id="{ACE37447-F409-EB4D-8AC7-B77AFB85EF18}"/>
              </a:ext>
            </a:extLst>
          </p:cNvPr>
          <p:cNvSpPr txBox="1">
            <a:spLocks noChangeArrowheads="1"/>
          </p:cNvSpPr>
          <p:nvPr/>
        </p:nvSpPr>
        <p:spPr bwMode="auto">
          <a:xfrm rot="161040">
            <a:off x="4924097" y="289231"/>
            <a:ext cx="4308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CANTO DE COMUNIÓN</a:t>
            </a:r>
          </a:p>
        </p:txBody>
      </p:sp>
      <p:pic>
        <p:nvPicPr>
          <p:cNvPr id="7"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A65D7C5C-3B87-BF4F-A8C1-5BC00BED46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564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ectio Divina con el evangelio de la Solemnidad del Cuerpo y la Sangre de  Cristo · PÁGINA DE INICIO · Diócesis de Málaga : Portal de la Iglesia  Católica de Málaga">
            <a:extLst>
              <a:ext uri="{FF2B5EF4-FFF2-40B4-BE49-F238E27FC236}">
                <a16:creationId xmlns:a16="http://schemas.microsoft.com/office/drawing/2014/main" id="{E355E53E-FBA7-8F42-99E1-243A53CA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7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a16="http://schemas.microsoft.com/office/drawing/2014/main" id="{1503B688-AE80-2749-9460-C9C3FDEE918C}"/>
              </a:ext>
            </a:extLst>
          </p:cNvPr>
          <p:cNvSpPr txBox="1">
            <a:spLocks noChangeArrowheads="1"/>
          </p:cNvSpPr>
          <p:nvPr/>
        </p:nvSpPr>
        <p:spPr bwMode="auto">
          <a:xfrm rot="1676091">
            <a:off x="6609591" y="712788"/>
            <a:ext cx="2676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CANTO FINAL</a:t>
            </a:r>
          </a:p>
        </p:txBody>
      </p:sp>
      <p:sp>
        <p:nvSpPr>
          <p:cNvPr id="6" name="4 Rectángulo">
            <a:extLst>
              <a:ext uri="{FF2B5EF4-FFF2-40B4-BE49-F238E27FC236}">
                <a16:creationId xmlns:a16="http://schemas.microsoft.com/office/drawing/2014/main" id="{01141157-ACC5-064A-8226-A076A34301FD}"/>
              </a:ext>
            </a:extLst>
          </p:cNvPr>
          <p:cNvSpPr/>
          <p:nvPr/>
        </p:nvSpPr>
        <p:spPr>
          <a:xfrm>
            <a:off x="4104456" y="332656"/>
            <a:ext cx="4572000" cy="6370975"/>
          </a:xfrm>
          <a:prstGeom prst="rect">
            <a:avLst/>
          </a:prstGeom>
        </p:spPr>
        <p:txBody>
          <a:bodyPr wrap="square">
            <a:spAutoFit/>
          </a:bodyPr>
          <a:lstStyle/>
          <a:p>
            <a:r>
              <a:rPr lang="es-ES" sz="2400" dirty="0"/>
              <a:t>Gracias quiero darte </a:t>
            </a:r>
          </a:p>
          <a:p>
            <a:r>
              <a:rPr lang="es-ES" sz="2400" dirty="0"/>
              <a:t>yo a Ti, Señor. </a:t>
            </a:r>
          </a:p>
          <a:p>
            <a:r>
              <a:rPr lang="es-ES" sz="2400" dirty="0"/>
              <a:t>Hoy soy feliz </a:t>
            </a:r>
          </a:p>
          <a:p>
            <a:r>
              <a:rPr lang="es-ES" sz="2400" dirty="0"/>
              <a:t>porque te conocí. </a:t>
            </a:r>
          </a:p>
          <a:p>
            <a:r>
              <a:rPr lang="es-ES" sz="2400" dirty="0"/>
              <a:t>Gracias por amarme a mí también. </a:t>
            </a:r>
          </a:p>
          <a:p>
            <a:endParaRPr lang="es-ES" sz="2400" dirty="0"/>
          </a:p>
          <a:p>
            <a:r>
              <a:rPr lang="es-ES" sz="2400" dirty="0"/>
              <a:t>Yo quiero ser, </a:t>
            </a:r>
          </a:p>
          <a:p>
            <a:r>
              <a:rPr lang="es-ES" sz="2400" dirty="0"/>
              <a:t>Señor amado, </a:t>
            </a:r>
          </a:p>
          <a:p>
            <a:r>
              <a:rPr lang="es-ES" sz="2400" dirty="0"/>
              <a:t>como el barro </a:t>
            </a:r>
          </a:p>
          <a:p>
            <a:r>
              <a:rPr lang="es-ES" sz="2400" dirty="0"/>
              <a:t>en manos del alfarero: </a:t>
            </a:r>
          </a:p>
          <a:p>
            <a:r>
              <a:rPr lang="es-ES" sz="2400" dirty="0"/>
              <a:t>toma mi vida, hazla de nuevo,</a:t>
            </a:r>
          </a:p>
          <a:p>
            <a:r>
              <a:rPr lang="es-ES" sz="2400" dirty="0"/>
              <a:t>Yo quiero ser, un vaso nuevo.</a:t>
            </a:r>
          </a:p>
          <a:p>
            <a:endParaRPr lang="es-ES" sz="2400" dirty="0"/>
          </a:p>
          <a:p>
            <a:r>
              <a:rPr lang="es-ES" sz="2400" dirty="0"/>
              <a:t> Te conocí y te amé, te pedí perdón y me escuchaste. Si te ofendí, perdóname, Señor, pues te amo y nunca te olvidaré....</a:t>
            </a:r>
          </a:p>
        </p:txBody>
      </p:sp>
      <p:pic>
        <p:nvPicPr>
          <p:cNvPr id="8"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DAC4F52B-3913-6F4B-BBFC-5C941B31801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5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4º ordinario C - dabar">
            <a:extLst>
              <a:ext uri="{FF2B5EF4-FFF2-40B4-BE49-F238E27FC236}">
                <a16:creationId xmlns:a16="http://schemas.microsoft.com/office/drawing/2014/main" id="{61110F26-5A6B-1C47-86AE-1394191FE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33232D6-7A93-A248-843B-7F4AF255CCC5}"/>
              </a:ext>
            </a:extLst>
          </p:cNvPr>
          <p:cNvSpPr txBox="1"/>
          <p:nvPr/>
        </p:nvSpPr>
        <p:spPr>
          <a:xfrm>
            <a:off x="3995936" y="332656"/>
            <a:ext cx="2808312" cy="1200329"/>
          </a:xfrm>
          <a:prstGeom prst="rect">
            <a:avLst/>
          </a:prstGeom>
          <a:noFill/>
        </p:spPr>
        <p:txBody>
          <a:bodyPr wrap="square" rtlCol="0">
            <a:spAutoFit/>
          </a:bodyPr>
          <a:lstStyle/>
          <a:p>
            <a:r>
              <a:rPr lang="es-ES" sz="2400" dirty="0"/>
              <a:t>JUNTOS TRANSFORMAMOS EL MUNDO</a:t>
            </a:r>
          </a:p>
        </p:txBody>
      </p:sp>
    </p:spTree>
    <p:extLst>
      <p:ext uri="{BB962C8B-B14F-4D97-AF65-F5344CB8AC3E}">
        <p14:creationId xmlns:p14="http://schemas.microsoft.com/office/powerpoint/2010/main" val="298079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ordero de Dios que quita el pecado del mundo | Ilustrações, Crianças,  Pintura religiosa">
            <a:extLst>
              <a:ext uri="{FF2B5EF4-FFF2-40B4-BE49-F238E27FC236}">
                <a16:creationId xmlns:a16="http://schemas.microsoft.com/office/drawing/2014/main" id="{0CC567F5-282C-2C4F-BC08-E1D4EE6FA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0"/>
            <a:ext cx="6759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FC83DA7-FC18-8746-84F1-1D7F1E1AA036}"/>
              </a:ext>
            </a:extLst>
          </p:cNvPr>
          <p:cNvSpPr txBox="1"/>
          <p:nvPr/>
        </p:nvSpPr>
        <p:spPr>
          <a:xfrm rot="1668425">
            <a:off x="6402217" y="805168"/>
            <a:ext cx="25922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Calibri"/>
                <a:ea typeface="+mn-ea"/>
                <a:cs typeface="+mn-cs"/>
              </a:rPr>
              <a:t>PEDIMOS PERDÓN</a:t>
            </a:r>
          </a:p>
        </p:txBody>
      </p:sp>
    </p:spTree>
    <p:extLst>
      <p:ext uri="{BB962C8B-B14F-4D97-AF65-F5344CB8AC3E}">
        <p14:creationId xmlns:p14="http://schemas.microsoft.com/office/powerpoint/2010/main" val="14613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p:nvPr/>
        </p:nvSpPr>
        <p:spPr>
          <a:xfrm>
            <a:off x="2843637" y="0"/>
            <a:ext cx="3743279" cy="6998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defRPr sz="1800" b="0" i="0" u="none" strike="noStrike" kern="0" cap="none" spc="0" baseline="0">
                <a:solidFill>
                  <a:srgbClr val="000000"/>
                </a:solidFill>
                <a:uFillTx/>
              </a:defRPr>
            </a:pPr>
            <a:r>
              <a:rPr lang="es-ES" sz="4000">
                <a:solidFill>
                  <a:srgbClr val="FF0000"/>
                </a:solidFill>
                <a:ea typeface="Microsoft YaHei" pitchFamily="2"/>
                <a:cs typeface="Mangal" pitchFamily="2"/>
              </a:rPr>
              <a:t>GLORIA</a:t>
            </a:r>
          </a:p>
        </p:txBody>
      </p:sp>
      <p:sp>
        <p:nvSpPr>
          <p:cNvPr id="5" name="4 CuadroTexto"/>
          <p:cNvSpPr/>
          <p:nvPr/>
        </p:nvSpPr>
        <p:spPr>
          <a:xfrm>
            <a:off x="3995936" y="885462"/>
            <a:ext cx="4716016" cy="535185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t" anchorCtr="1" compatLnSpc="0">
            <a:spAutoFit/>
          </a:bodyPr>
          <a:lstStyle/>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Por tu inmensa gloria, te alabamos,</a:t>
            </a:r>
          </a:p>
          <a:p>
            <a:pPr algn="ctr">
              <a:defRPr sz="1800" b="0" i="0" u="none" strike="noStrike" kern="0" cap="none" spc="0" baseline="0">
                <a:solidFill>
                  <a:srgbClr val="000000"/>
                </a:solidFill>
                <a:uFillTx/>
              </a:defRPr>
            </a:pPr>
            <a:r>
              <a:rPr lang="es-ES" sz="2400" b="1" dirty="0">
                <a:ea typeface="Microsoft YaHei" pitchFamily="2"/>
                <a:cs typeface="Mangal" pitchFamily="2"/>
              </a:rPr>
              <a:t>Bendecimos tu amor, te adoramos,</a:t>
            </a:r>
          </a:p>
          <a:p>
            <a:pPr algn="ctr">
              <a:defRPr sz="1800" b="0" i="0" u="none" strike="noStrike" kern="0" cap="none" spc="0" baseline="0">
                <a:solidFill>
                  <a:srgbClr val="000000"/>
                </a:solidFill>
                <a:uFillTx/>
              </a:defRPr>
            </a:pPr>
            <a:r>
              <a:rPr lang="es-ES" sz="2400" b="1" dirty="0">
                <a:ea typeface="Microsoft YaHei" pitchFamily="2"/>
                <a:cs typeface="Mangal" pitchFamily="2"/>
              </a:rPr>
              <a:t>Damos gracias al rey celestial,</a:t>
            </a:r>
          </a:p>
          <a:p>
            <a:pPr algn="ctr">
              <a:defRPr sz="1800" b="0" i="0" u="none" strike="noStrike" kern="0" cap="none" spc="0" baseline="0">
                <a:solidFill>
                  <a:srgbClr val="000000"/>
                </a:solidFill>
                <a:uFillTx/>
              </a:defRPr>
            </a:pPr>
            <a:r>
              <a:rPr lang="es-ES" sz="2400" b="1" dirty="0">
                <a:ea typeface="Microsoft YaHei" pitchFamily="2"/>
                <a:cs typeface="Mangal" pitchFamily="2"/>
              </a:rPr>
              <a:t>A Dios bueno, a Dios padre</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400" b="1" dirty="0">
                <a:ea typeface="Microsoft YaHei" pitchFamily="2"/>
                <a:cs typeface="Mangal" pitchFamily="2"/>
              </a:rPr>
              <a:t>Gloria, gloria a Dios</a:t>
            </a:r>
          </a:p>
        </p:txBody>
      </p:sp>
      <p:pic>
        <p:nvPicPr>
          <p:cNvPr id="6"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72C8F7D9-8424-A449-AFCF-BDD2F91A022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9500" y="0"/>
            <a:ext cx="4221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0144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3 de mayo VEN A LA FIESTA, ES EL MOMENTO DE REZAR Y DE CANTAR. HOY  CELEBRAMOS QUE EN NUESTRAS VIDAS DIOS VIVIENDO SIEMPRE ESTÁ. Ven a la  fiesta. - ppt descargar">
            <a:extLst>
              <a:ext uri="{FF2B5EF4-FFF2-40B4-BE49-F238E27FC236}">
                <a16:creationId xmlns:a16="http://schemas.microsoft.com/office/drawing/2014/main" id="{AA1CA444-6275-5145-873D-3A0033B78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256584" y="6165304"/>
            <a:ext cx="3887416" cy="646331"/>
          </a:xfrm>
          <a:prstGeom prst="rect">
            <a:avLst/>
          </a:prstGeom>
          <a:noFill/>
        </p:spPr>
        <p:txBody>
          <a:bodyPr wrap="square" rtlCol="0">
            <a:spAutoFit/>
          </a:bodyPr>
          <a:lstStyle/>
          <a:p>
            <a:r>
              <a:rPr lang="es-ES" sz="3600" b="1" dirty="0"/>
              <a:t>A TU SENSIBILIDAD</a:t>
            </a:r>
          </a:p>
        </p:txBody>
      </p:sp>
      <p:sp>
        <p:nvSpPr>
          <p:cNvPr id="4" name="Rectángulo 3">
            <a:extLst>
              <a:ext uri="{FF2B5EF4-FFF2-40B4-BE49-F238E27FC236}">
                <a16:creationId xmlns:a16="http://schemas.microsoft.com/office/drawing/2014/main" id="{A1CF6737-C9EC-7E4E-BDB7-49744B36D9E8}"/>
              </a:ext>
            </a:extLst>
          </p:cNvPr>
          <p:cNvSpPr/>
          <p:nvPr/>
        </p:nvSpPr>
        <p:spPr>
          <a:xfrm>
            <a:off x="35496" y="-3577"/>
            <a:ext cx="4248472" cy="646331"/>
          </a:xfrm>
          <a:prstGeom prst="rect">
            <a:avLst/>
          </a:prstGeom>
        </p:spPr>
        <p:txBody>
          <a:bodyPr wrap="square">
            <a:spAutoFit/>
          </a:bodyPr>
          <a:lstStyle/>
          <a:p>
            <a:r>
              <a:rPr lang="es-ES" sz="3600" b="1" dirty="0"/>
              <a:t>ABRE MI CORAZÓN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864096" y="3429000"/>
            <a:ext cx="37079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Escucha, tú,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la Palabra de Dios,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no sólo con tus oídos,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también con tu corazón. Escucha, tú,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la Palabra de Dios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y estate siempre atento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00"/>
                </a:solidFill>
                <a:effectLst/>
                <a:latin typeface="Times New Roman" pitchFamily="18" charset="0"/>
                <a:cs typeface="Times New Roman" pitchFamily="18" charset="0"/>
              </a:rPr>
              <a:t>a su Voz. (bis)</a:t>
            </a:r>
            <a:r>
              <a:rPr kumimoji="0" lang="es-E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s-ES" sz="2400" b="0" i="0" u="none" strike="noStrike" cap="none" normalizeH="0" baseline="0" dirty="0">
                <a:ln>
                  <a:noFill/>
                </a:ln>
                <a:solidFill>
                  <a:schemeClr val="tx1"/>
                </a:solidFill>
                <a:effectLst/>
                <a:latin typeface="Arial" pitchFamily="34" charset="0"/>
                <a:cs typeface="Arial" pitchFamily="34" charset="0"/>
              </a:rPr>
              <a:t> </a:t>
            </a:r>
          </a:p>
        </p:txBody>
      </p:sp>
      <p:pic>
        <p:nvPicPr>
          <p:cNvPr id="4"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FCFCCC9A-4725-EF4E-97B5-A43A721CA9B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143" l="2025" r="94806">
                        <a14:foregroundMark x1="58715" y1="42286" x2="80282" y2="40571"/>
                        <a14:foregroundMark x1="80282" y1="40571" x2="85475" y2="41500"/>
                        <a14:foregroundMark x1="76056" y1="34286" x2="67430" y2="34214"/>
                        <a14:foregroundMark x1="67430" y1="34214" x2="67430" y2="34500"/>
                        <a14:foregroundMark x1="74472" y1="32929" x2="65669" y2="34929"/>
                        <a14:foregroundMark x1="65669" y1="34929" x2="62412" y2="42286"/>
                        <a14:foregroundMark x1="62412" y1="42286" x2="63908" y2="48786"/>
                        <a14:foregroundMark x1="85211" y1="46286" x2="89173" y2="39500"/>
                        <a14:foregroundMark x1="89981" y1="34715" x2="90669" y2="30643"/>
                        <a14:foregroundMark x1="89173" y1="39500" x2="89774" y2="35942"/>
                        <a14:foregroundMark x1="84067" y1="36571" x2="85739" y2="37714"/>
                        <a14:foregroundMark x1="88292" y1="42071" x2="88996" y2="41643"/>
                        <a14:foregroundMark x1="89965" y1="30214" x2="86972" y2="24571"/>
                        <a14:foregroundMark x1="88292" y1="1071" x2="88644" y2="19500"/>
                        <a14:foregroundMark x1="8539" y1="82071" x2="6778" y2="89000"/>
                        <a14:foregroundMark x1="6778" y1="89000" x2="15405" y2="92786"/>
                        <a14:foregroundMark x1="15405" y1="92786" x2="36972" y2="91714"/>
                        <a14:foregroundMark x1="36972" y1="91714" x2="56778" y2="92357"/>
                        <a14:foregroundMark x1="56778" y1="92357" x2="67165" y2="90714"/>
                        <a14:foregroundMark x1="3433" y1="88643" x2="5810" y2="92643"/>
                        <a14:foregroundMark x1="66989" y1="73143" x2="66989" y2="73143"/>
                        <a14:foregroundMark x1="82218" y1="47571" x2="82218" y2="47571"/>
                        <a14:foregroundMark x1="66813" y1="72857" x2="66813" y2="72857"/>
                        <a14:foregroundMark x1="71567" y1="78214" x2="72183" y2="77500"/>
                        <a14:foregroundMark x1="77465" y1="77357" x2="78433" y2="76429"/>
                        <a14:foregroundMark x1="74384" y1="79571" x2="74384" y2="79571"/>
                        <a14:foregroundMark x1="82394" y1="82071" x2="82394" y2="82071"/>
                        <a14:foregroundMark x1="82394" y1="81929" x2="82746" y2="81929"/>
                        <a14:foregroundMark x1="88468" y1="87143" x2="90493" y2="86429"/>
                        <a14:foregroundMark x1="83363" y1="93214" x2="88644" y2="90286"/>
                        <a14:foregroundMark x1="91115" y1="92181" x2="91549" y2="92357"/>
                        <a14:foregroundMark x1="89965" y1="90286" x2="93398" y2="89929"/>
                        <a14:foregroundMark x1="21391" y1="96929" x2="22359" y2="96214"/>
                        <a14:foregroundMark x1="14085" y1="97214" x2="16109" y2="96786"/>
                        <a14:foregroundMark x1="94542" y1="89929" x2="94894" y2="90143"/>
                        <a14:foregroundMark x1="2025" y1="88929" x2="2729" y2="91000"/>
                        <a14:foregroundMark x1="72447" y1="82000" x2="72711" y2="81071"/>
                        <a14:backgroundMark x1="33891" y1="56500" x2="35739" y2="58000"/>
                        <a14:backgroundMark x1="29313" y1="48357" x2="29313" y2="48357"/>
                        <a14:backgroundMark x1="38996" y1="68286" x2="38996" y2="68286"/>
                        <a14:backgroundMark x1="37500" y1="72714" x2="36620" y2="78357"/>
                        <a14:backgroundMark x1="38468" y1="68571" x2="39173" y2="68071"/>
                        <a14:backgroundMark x1="58011" y1="47714" x2="67254" y2="60071"/>
                        <a14:backgroundMark x1="67254" y1="60071" x2="68662" y2="67000"/>
                        <a14:backgroundMark x1="68662" y1="67000" x2="72359" y2="72571"/>
                        <a14:backgroundMark x1="69630" y1="81643" x2="69806" y2="79857"/>
                        <a14:backgroundMark x1="84771" y1="86571" x2="87148" y2="86357"/>
                        <a14:backgroundMark x1="77817" y1="91143" x2="82042" y2="90714"/>
                        <a14:backgroundMark x1="82394" y1="91000" x2="85123" y2="90429"/>
                        <a14:backgroundMark x1="55634" y1="93857" x2="56426" y2="93714"/>
                        <a14:backgroundMark x1="40229" y1="34786" x2="41021" y2="33571"/>
                        <a14:backgroundMark x1="39701" y1="34357" x2="41725" y2="32429"/>
                        <a14:backgroundMark x1="55986" y1="34214" x2="57130" y2="35429"/>
                        <a14:backgroundMark x1="88116" y1="37643" x2="89173" y2="34071"/>
                        <a14:backgroundMark x1="87412" y1="35714" x2="87412" y2="36000"/>
                        <a14:backgroundMark x1="87588" y1="37357" x2="88644" y2="34214"/>
                        <a14:backgroundMark x1="87588" y1="37000" x2="88116" y2="37286"/>
                        <a14:backgroundMark x1="89173" y1="37500" x2="89525" y2="36571"/>
                        <a14:backgroundMark x1="87324" y1="33643" x2="89349" y2="36143"/>
                        <a14:backgroundMark x1="90845" y1="90714" x2="92165" y2="91214"/>
                      </a14:backgroundRemoval>
                    </a14:imgEffect>
                  </a14:imgLayer>
                </a14:imgProps>
              </a:ext>
              <a:ext uri="{28A0092B-C50C-407E-A947-70E740481C1C}">
                <a14:useLocalDpi xmlns:a14="http://schemas.microsoft.com/office/drawing/2010/main" val="0"/>
              </a:ext>
            </a:extLst>
          </a:blip>
          <a:srcRect/>
          <a:stretch>
            <a:fillRect/>
          </a:stretch>
        </p:blipFill>
        <p:spPr bwMode="auto">
          <a:xfrm>
            <a:off x="4959052" y="0"/>
            <a:ext cx="42214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365B9B3-0574-ED4A-9D97-E97FE63875FA}"/>
              </a:ext>
            </a:extLst>
          </p:cNvPr>
          <p:cNvSpPr txBox="1"/>
          <p:nvPr/>
        </p:nvSpPr>
        <p:spPr>
          <a:xfrm rot="19673019">
            <a:off x="679736" y="905130"/>
            <a:ext cx="30227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Calibri"/>
                <a:ea typeface="+mn-ea"/>
                <a:cs typeface="+mn-cs"/>
              </a:rPr>
              <a:t>ENTRELECTURAS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GGHNWh9itxY/maxresdefault.jpg">
            <a:extLst>
              <a:ext uri="{FF2B5EF4-FFF2-40B4-BE49-F238E27FC236}">
                <a16:creationId xmlns:a16="http://schemas.microsoft.com/office/drawing/2014/main" id="{5762BA2B-DA15-494D-BE50-23661C3A3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a:extLst>
              <a:ext uri="{FF2B5EF4-FFF2-40B4-BE49-F238E27FC236}">
                <a16:creationId xmlns:a16="http://schemas.microsoft.com/office/drawing/2014/main" id="{A38EA174-2EBA-8340-A427-E2D8408F9FAF}"/>
              </a:ext>
            </a:extLst>
          </p:cNvPr>
          <p:cNvSpPr txBox="1"/>
          <p:nvPr/>
        </p:nvSpPr>
        <p:spPr>
          <a:xfrm>
            <a:off x="5868144" y="3356992"/>
            <a:ext cx="2991716" cy="584775"/>
          </a:xfrm>
          <a:prstGeom prst="rect">
            <a:avLst/>
          </a:prstGeom>
          <a:noFill/>
        </p:spPr>
        <p:txBody>
          <a:bodyPr wrap="none" rtlCol="0">
            <a:spAutoFit/>
          </a:bodyPr>
          <a:lstStyle/>
          <a:p>
            <a:pPr lvl="0"/>
            <a:r>
              <a:rPr lang="es-ES_tradnl" sz="3200" b="1" dirty="0"/>
              <a:t>Marcos  1, 40-45</a:t>
            </a:r>
            <a:endParaRPr kumimoji="0" lang="es-ES" sz="32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627662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Quiero: queda limpio», y la lepra se le quitó inmediatamente – Reporte  Católico Laico">
            <a:extLst>
              <a:ext uri="{FF2B5EF4-FFF2-40B4-BE49-F238E27FC236}">
                <a16:creationId xmlns:a16="http://schemas.microsoft.com/office/drawing/2014/main" id="{E88B0919-953B-8845-9E8E-11A84D8F6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glesia Santa Marta">
            <a:extLst>
              <a:ext uri="{FF2B5EF4-FFF2-40B4-BE49-F238E27FC236}">
                <a16:creationId xmlns:a16="http://schemas.microsoft.com/office/drawing/2014/main" id="{58DDB5CA-1F0E-824C-9F03-3CDD359F0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93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40304"/>
      </p:ext>
    </p:extLst>
  </p:cSld>
  <p:clrMapOvr>
    <a:masterClrMapping/>
  </p:clrMapOvr>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determin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determinado 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872</Words>
  <Application>Microsoft Macintosh PowerPoint</Application>
  <PresentationFormat>Presentación en pantalla (4:3)</PresentationFormat>
  <Paragraphs>135</Paragraphs>
  <Slides>27</Slides>
  <Notes>7</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27</vt:i4>
      </vt:variant>
    </vt:vector>
  </HeadingPairs>
  <TitlesOfParts>
    <vt:vector size="37" baseType="lpstr">
      <vt:lpstr>Action Man</vt:lpstr>
      <vt:lpstr>Arial</vt:lpstr>
      <vt:lpstr>Bookman Old Style</vt:lpstr>
      <vt:lpstr>Calibri</vt:lpstr>
      <vt:lpstr>RALEWAY SEMIBOLD</vt:lpstr>
      <vt:lpstr>StarSymbol</vt:lpstr>
      <vt:lpstr>Times New Roman</vt:lpstr>
      <vt:lpstr>Predeterminado</vt:lpstr>
      <vt:lpstr>1_Predeterminado</vt:lpstr>
      <vt:lpstr>Predeterminado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señor Dios nos amó como nadie amó jamás, Él nos guía como estrellas  cuando no existe la luz, Él nos da todo su amor mientras la fracción del pan es el pan de la amistad el pan de Dios. Es mi cuerpo, tomad y comed, esta es mi sangre, tomad y bebed, pues yo soy la vida, yo soy el amor. ¡Oh Señor, condúcenos hasta tu amor!</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Abad</dc:creator>
  <cp:lastModifiedBy>Enrique Abad</cp:lastModifiedBy>
  <cp:revision>1</cp:revision>
  <dcterms:created xsi:type="dcterms:W3CDTF">2020-12-07T12:32:43Z</dcterms:created>
  <dcterms:modified xsi:type="dcterms:W3CDTF">2020-12-07T18:15:02Z</dcterms:modified>
</cp:coreProperties>
</file>